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24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172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88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9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40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0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8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10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3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8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41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D6892-DA98-4E4C-8B07-8B948D7AF77A}" type="datetimeFigureOut">
              <a:rPr lang="ko-KR" altLang="en-US" smtClean="0"/>
              <a:t>2013-09-07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A5A81-D829-423E-ACED-1823AC1EB4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68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시스템 설계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V model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5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글씨가 나빠지는 원인은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첫째 연필 잡는 법이 틀렸다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성격이 급하다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셋째 또는 미술적 감각이 떨어진다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글씨 쓰는 걸 귀찮게 여기거나 싫어하는 아이들이 많다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글씨를 쓸 기회가 줄었다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992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글씨를 교정할 방법은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약간의 노력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자신에게 맞는 글씨체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반복식</a:t>
            </a:r>
            <a:r>
              <a:rPr lang="ko-KR" altLang="en-US" dirty="0" smtClean="0"/>
              <a:t> 학습법으로 하는 감각수업이 아닌 단순한 법칙과 모양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연상학습법을 해결책으로 제시한다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077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구현해야 할 기능은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 설정하기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글씨 굵기 설정하기</a:t>
            </a:r>
            <a:r>
              <a:rPr lang="en-US" altLang="ko-KR" dirty="0" smtClean="0"/>
              <a:t>( </a:t>
            </a:r>
            <a:r>
              <a:rPr lang="ko-KR" altLang="en-US" dirty="0" smtClean="0"/>
              <a:t>압력은 감지하지 않을 것이므로 사용자가 직접 글씨를 설정한다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ko-KR" altLang="en-US" dirty="0" smtClean="0"/>
              <a:t>획을 감지하는 기능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사용자가 입력한 획이 어떤 종류인지 파악</a:t>
            </a:r>
            <a:r>
              <a:rPr lang="en-US" altLang="ko-KR" dirty="0"/>
              <a:t>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획을 그리고 지우는 기능 </a:t>
            </a:r>
            <a:r>
              <a:rPr lang="en-US" altLang="ko-KR" dirty="0" smtClean="0"/>
              <a:t>( </a:t>
            </a:r>
            <a:r>
              <a:rPr lang="ko-KR" altLang="en-US" dirty="0" err="1" smtClean="0"/>
              <a:t>이거슨</a:t>
            </a:r>
            <a:r>
              <a:rPr lang="ko-KR" altLang="en-US" dirty="0" smtClean="0"/>
              <a:t> 객체 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96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구현해야 할 기능은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사용자의 글씨를 평가하는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사용자에 맞는 글씨 방향 제시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획이 간결하다거나 뭐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사용자가 성장해 온 기록을 보여주는 기능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프로그램을 설명해주기</a:t>
            </a:r>
            <a:r>
              <a:rPr lang="en-US" altLang="ko-KR" dirty="0" smtClean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06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필요한 기술은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46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128</Words>
  <Application>Microsoft Office PowerPoint</Application>
  <PresentationFormat>와이드스크린</PresentationFormat>
  <Paragraphs>33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시스템 설계</vt:lpstr>
      <vt:lpstr>글씨가 나빠지는 원인은?</vt:lpstr>
      <vt:lpstr>글씨를 교정할 방법은?</vt:lpstr>
      <vt:lpstr>구현해야 할 기능은?</vt:lpstr>
      <vt:lpstr>구현해야 할 기능은?</vt:lpstr>
      <vt:lpstr>필요한 기술은?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시스템 설계</dc:title>
  <dc:creator>Subin</dc:creator>
  <cp:lastModifiedBy>Subin</cp:lastModifiedBy>
  <cp:revision>6</cp:revision>
  <dcterms:created xsi:type="dcterms:W3CDTF">2013-09-07T10:45:44Z</dcterms:created>
  <dcterms:modified xsi:type="dcterms:W3CDTF">2013-09-07T12:20:20Z</dcterms:modified>
</cp:coreProperties>
</file>