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2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2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6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F3AD-E7F0-4B0D-8F0F-70F48332999E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9C4B-DE93-41E6-ACC1-BA6358B07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619" t="18421" r="21779" b="20395"/>
          <a:stretch/>
        </p:blipFill>
        <p:spPr>
          <a:xfrm>
            <a:off x="2695074" y="1118937"/>
            <a:ext cx="6906126" cy="44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Subin</dc:creator>
  <cp:lastModifiedBy>Subin</cp:lastModifiedBy>
  <cp:revision>2</cp:revision>
  <dcterms:created xsi:type="dcterms:W3CDTF">2013-08-21T14:35:48Z</dcterms:created>
  <dcterms:modified xsi:type="dcterms:W3CDTF">2013-08-21T14:57:00Z</dcterms:modified>
</cp:coreProperties>
</file>