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2F39F-67FF-428F-A685-0E8ACF43B76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99B39B5-3456-42A0-8558-FFB1BC841EF2}">
      <dgm:prSet phldrT="[텍스트]"/>
      <dgm:spPr/>
      <dgm:t>
        <a:bodyPr/>
        <a:lstStyle/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6FFE4E0D-F8E1-4230-B0D2-8082C9B8B91B}" type="parTrans" cxnId="{193E57D1-D2F7-4BEC-81A5-BFAF984558A6}">
      <dgm:prSet/>
      <dgm:spPr/>
      <dgm:t>
        <a:bodyPr/>
        <a:lstStyle/>
        <a:p>
          <a:pPr latinLnBrk="1"/>
          <a:endParaRPr lang="ko-KR" altLang="en-US"/>
        </a:p>
      </dgm:t>
    </dgm:pt>
    <dgm:pt modelId="{35D37E4E-004C-4C94-A6CA-37D4ED6B57E3}" type="sibTrans" cxnId="{193E57D1-D2F7-4BEC-81A5-BFAF984558A6}">
      <dgm:prSet/>
      <dgm:spPr/>
      <dgm:t>
        <a:bodyPr/>
        <a:lstStyle/>
        <a:p>
          <a:pPr latinLnBrk="1"/>
          <a:endParaRPr lang="ko-KR" altLang="en-US"/>
        </a:p>
      </dgm:t>
    </dgm:pt>
    <dgm:pt modelId="{1CD994E1-F9D3-4FE1-8EA1-95CC5FAD4B18}">
      <dgm:prSet phldrT="[텍스트]"/>
      <dgm:spPr/>
      <dgm:t>
        <a:bodyPr/>
        <a:lstStyle/>
        <a:p>
          <a:pPr latinLnBrk="1"/>
          <a:r>
            <a:rPr lang="ko-KR" altLang="en-US" dirty="0" smtClean="0"/>
            <a:t>글씨교정기능</a:t>
          </a:r>
          <a:endParaRPr lang="ko-KR" altLang="en-US" dirty="0"/>
        </a:p>
      </dgm:t>
    </dgm:pt>
    <dgm:pt modelId="{0C45ED53-4FEA-4A78-A35E-285ED0992A97}" type="parTrans" cxnId="{9D261F73-4CA5-47C7-BC76-CB49E00FE1D2}">
      <dgm:prSet/>
      <dgm:spPr/>
      <dgm:t>
        <a:bodyPr/>
        <a:lstStyle/>
        <a:p>
          <a:pPr latinLnBrk="1"/>
          <a:endParaRPr lang="ko-KR" altLang="en-US"/>
        </a:p>
      </dgm:t>
    </dgm:pt>
    <dgm:pt modelId="{18DECD98-8031-4B2E-91F4-30D51B0F7A2B}" type="sibTrans" cxnId="{9D261F73-4CA5-47C7-BC76-CB49E00FE1D2}">
      <dgm:prSet/>
      <dgm:spPr/>
      <dgm:t>
        <a:bodyPr/>
        <a:lstStyle/>
        <a:p>
          <a:pPr latinLnBrk="1"/>
          <a:endParaRPr lang="ko-KR" altLang="en-US"/>
        </a:p>
      </dgm:t>
    </dgm:pt>
    <dgm:pt modelId="{0CDC358B-861D-496C-8893-E57515ED711E}">
      <dgm:prSet phldrT="[텍스트]"/>
      <dgm:spPr/>
      <dgm:t>
        <a:bodyPr/>
        <a:lstStyle/>
        <a:p>
          <a:pPr latinLnBrk="1"/>
          <a:r>
            <a:rPr lang="ko-KR" altLang="en-US" dirty="0" smtClean="0"/>
            <a:t>입력기능</a:t>
          </a:r>
          <a:endParaRPr lang="ko-KR" altLang="en-US" dirty="0"/>
        </a:p>
      </dgm:t>
    </dgm:pt>
    <dgm:pt modelId="{99557F61-0B50-4009-A3DC-1E8E47A39F3E}" type="parTrans" cxnId="{CB55201C-9C9E-4D03-A046-DB943B0D88C5}">
      <dgm:prSet/>
      <dgm:spPr/>
      <dgm:t>
        <a:bodyPr/>
        <a:lstStyle/>
        <a:p>
          <a:pPr latinLnBrk="1"/>
          <a:endParaRPr lang="ko-KR" altLang="en-US"/>
        </a:p>
      </dgm:t>
    </dgm:pt>
    <dgm:pt modelId="{D757A9C3-DD21-408E-A77A-36EED61300D7}" type="sibTrans" cxnId="{CB55201C-9C9E-4D03-A046-DB943B0D88C5}">
      <dgm:prSet/>
      <dgm:spPr/>
      <dgm:t>
        <a:bodyPr/>
        <a:lstStyle/>
        <a:p>
          <a:pPr latinLnBrk="1"/>
          <a:endParaRPr lang="ko-KR" altLang="en-US"/>
        </a:p>
      </dgm:t>
    </dgm:pt>
    <dgm:pt modelId="{5B991B1C-1D2F-444E-ABC3-A5E3A67C8D6C}">
      <dgm:prSet phldrT="[텍스트]"/>
      <dgm:spPr/>
      <dgm:t>
        <a:bodyPr/>
        <a:lstStyle/>
        <a:p>
          <a:pPr latinLnBrk="1"/>
          <a:r>
            <a:rPr lang="ko-KR" altLang="en-US" dirty="0" smtClean="0"/>
            <a:t>기록</a:t>
          </a:r>
          <a:endParaRPr lang="ko-KR" altLang="en-US" dirty="0"/>
        </a:p>
      </dgm:t>
    </dgm:pt>
    <dgm:pt modelId="{7BAD3E40-3452-459A-B2D4-15FEFA3F24A4}" type="parTrans" cxnId="{9325EC87-01B3-4A8B-812E-A764A453422A}">
      <dgm:prSet/>
      <dgm:spPr/>
      <dgm:t>
        <a:bodyPr/>
        <a:lstStyle/>
        <a:p>
          <a:pPr latinLnBrk="1"/>
          <a:endParaRPr lang="ko-KR" altLang="en-US"/>
        </a:p>
      </dgm:t>
    </dgm:pt>
    <dgm:pt modelId="{06B8C2C0-1F29-4BA0-B99D-B9E0512D6275}" type="sibTrans" cxnId="{9325EC87-01B3-4A8B-812E-A764A453422A}">
      <dgm:prSet/>
      <dgm:spPr/>
      <dgm:t>
        <a:bodyPr/>
        <a:lstStyle/>
        <a:p>
          <a:pPr latinLnBrk="1"/>
          <a:endParaRPr lang="ko-KR" altLang="en-US"/>
        </a:p>
      </dgm:t>
    </dgm:pt>
    <dgm:pt modelId="{14730271-C737-42CF-8447-570BD03800A1}">
      <dgm:prSet phldrT="[텍스트]"/>
      <dgm:spPr/>
      <dgm:t>
        <a:bodyPr/>
        <a:lstStyle/>
        <a:p>
          <a:pPr latinLnBrk="1"/>
          <a:r>
            <a:rPr lang="ko-KR" altLang="en-US" dirty="0" smtClean="0"/>
            <a:t>사용자 등록</a:t>
          </a:r>
          <a:endParaRPr lang="ko-KR" altLang="en-US" dirty="0"/>
        </a:p>
      </dgm:t>
    </dgm:pt>
    <dgm:pt modelId="{2B12E735-C4B4-4F0B-A941-8897BB1BFCFC}" type="parTrans" cxnId="{FE86ECD7-6B97-4D88-8DCC-D1CF5E8883B7}">
      <dgm:prSet/>
      <dgm:spPr/>
      <dgm:t>
        <a:bodyPr/>
        <a:lstStyle/>
        <a:p>
          <a:pPr latinLnBrk="1"/>
          <a:endParaRPr lang="ko-KR" altLang="en-US"/>
        </a:p>
      </dgm:t>
    </dgm:pt>
    <dgm:pt modelId="{C87A0C5D-DBF4-4DE4-9657-2E06AFABFA9F}" type="sibTrans" cxnId="{FE86ECD7-6B97-4D88-8DCC-D1CF5E8883B7}">
      <dgm:prSet/>
      <dgm:spPr/>
      <dgm:t>
        <a:bodyPr/>
        <a:lstStyle/>
        <a:p>
          <a:pPr latinLnBrk="1"/>
          <a:endParaRPr lang="ko-KR" altLang="en-US"/>
        </a:p>
      </dgm:t>
    </dgm:pt>
    <dgm:pt modelId="{05A6E3C6-FD54-4CBD-926B-BD84AF78D2F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소셜네트워크</a:t>
          </a:r>
          <a:r>
            <a:rPr lang="en-US" altLang="ko-KR" dirty="0" smtClean="0"/>
            <a:t>(Facebook)</a:t>
          </a:r>
          <a:endParaRPr lang="ko-KR" altLang="en-US" dirty="0"/>
        </a:p>
      </dgm:t>
    </dgm:pt>
    <dgm:pt modelId="{A10C49F3-BEA6-4C2C-96D3-34BF59C36A46}" type="parTrans" cxnId="{75A00130-9D83-41A1-BC72-03F7DF1192F9}">
      <dgm:prSet/>
      <dgm:spPr/>
      <dgm:t>
        <a:bodyPr/>
        <a:lstStyle/>
        <a:p>
          <a:pPr latinLnBrk="1"/>
          <a:endParaRPr lang="ko-KR" altLang="en-US"/>
        </a:p>
      </dgm:t>
    </dgm:pt>
    <dgm:pt modelId="{442DB196-7AAF-4D28-8C96-21909E6CF81D}" type="sibTrans" cxnId="{75A00130-9D83-41A1-BC72-03F7DF1192F9}">
      <dgm:prSet/>
      <dgm:spPr/>
      <dgm:t>
        <a:bodyPr/>
        <a:lstStyle/>
        <a:p>
          <a:pPr latinLnBrk="1"/>
          <a:endParaRPr lang="ko-KR" altLang="en-US"/>
        </a:p>
      </dgm:t>
    </dgm:pt>
    <dgm:pt modelId="{B5C2FC74-DDF3-4508-A140-B6E5FFF96A28}" type="pres">
      <dgm:prSet presAssocID="{D1A2F39F-67FF-428F-A685-0E8ACF43B762}" presName="composite" presStyleCnt="0">
        <dgm:presLayoutVars>
          <dgm:chMax val="1"/>
          <dgm:dir/>
          <dgm:resizeHandles val="exact"/>
        </dgm:presLayoutVars>
      </dgm:prSet>
      <dgm:spPr/>
    </dgm:pt>
    <dgm:pt modelId="{41108BF1-1C57-41A4-AF5B-23EDCA988515}" type="pres">
      <dgm:prSet presAssocID="{099B39B5-3456-42A0-8558-FFB1BC841EF2}" presName="roof" presStyleLbl="dkBgShp" presStyleIdx="0" presStyleCnt="2"/>
      <dgm:spPr/>
    </dgm:pt>
    <dgm:pt modelId="{EFD001A4-6C03-44BB-8C4B-659E06DA2F92}" type="pres">
      <dgm:prSet presAssocID="{099B39B5-3456-42A0-8558-FFB1BC841EF2}" presName="pillars" presStyleCnt="0"/>
      <dgm:spPr/>
    </dgm:pt>
    <dgm:pt modelId="{F81AD93D-A662-483E-970A-14BAA62082A9}" type="pres">
      <dgm:prSet presAssocID="{099B39B5-3456-42A0-8558-FFB1BC841EF2}" presName="pillar1" presStyleLbl="node1" presStyleIdx="0" presStyleCnt="5">
        <dgm:presLayoutVars>
          <dgm:bulletEnabled val="1"/>
        </dgm:presLayoutVars>
      </dgm:prSet>
      <dgm:spPr/>
    </dgm:pt>
    <dgm:pt modelId="{83FDC78D-0646-470D-A56F-35C62E955FE6}" type="pres">
      <dgm:prSet presAssocID="{0CDC358B-861D-496C-8893-E57515ED711E}" presName="pillarX" presStyleLbl="node1" presStyleIdx="1" presStyleCnt="5">
        <dgm:presLayoutVars>
          <dgm:bulletEnabled val="1"/>
        </dgm:presLayoutVars>
      </dgm:prSet>
      <dgm:spPr/>
    </dgm:pt>
    <dgm:pt modelId="{99465AC3-DAAE-4B57-8A3F-ADFEE09582AA}" type="pres">
      <dgm:prSet presAssocID="{5B991B1C-1D2F-444E-ABC3-A5E3A67C8D6C}" presName="pillarX" presStyleLbl="node1" presStyleIdx="2" presStyleCnt="5">
        <dgm:presLayoutVars>
          <dgm:bulletEnabled val="1"/>
        </dgm:presLayoutVars>
      </dgm:prSet>
      <dgm:spPr/>
    </dgm:pt>
    <dgm:pt modelId="{32DA6364-2970-4847-88F7-A589C44B5C9E}" type="pres">
      <dgm:prSet presAssocID="{14730271-C737-42CF-8447-570BD03800A1}" presName="pillarX" presStyleLbl="node1" presStyleIdx="3" presStyleCnt="5">
        <dgm:presLayoutVars>
          <dgm:bulletEnabled val="1"/>
        </dgm:presLayoutVars>
      </dgm:prSet>
      <dgm:spPr/>
    </dgm:pt>
    <dgm:pt modelId="{3BF7AD04-7739-4670-BDDF-E4764E170C96}" type="pres">
      <dgm:prSet presAssocID="{05A6E3C6-FD54-4CBD-926B-BD84AF78D2F6}" presName="pillarX" presStyleLbl="node1" presStyleIdx="4" presStyleCnt="5">
        <dgm:presLayoutVars>
          <dgm:bulletEnabled val="1"/>
        </dgm:presLayoutVars>
      </dgm:prSet>
      <dgm:spPr/>
    </dgm:pt>
    <dgm:pt modelId="{A42E6293-F349-4E70-ABF7-4A5DF3F0277A}" type="pres">
      <dgm:prSet presAssocID="{099B39B5-3456-42A0-8558-FFB1BC841EF2}" presName="base" presStyleLbl="dkBgShp" presStyleIdx="1" presStyleCnt="2"/>
      <dgm:spPr/>
    </dgm:pt>
  </dgm:ptLst>
  <dgm:cxnLst>
    <dgm:cxn modelId="{193E57D1-D2F7-4BEC-81A5-BFAF984558A6}" srcId="{D1A2F39F-67FF-428F-A685-0E8ACF43B762}" destId="{099B39B5-3456-42A0-8558-FFB1BC841EF2}" srcOrd="0" destOrd="0" parTransId="{6FFE4E0D-F8E1-4230-B0D2-8082C9B8B91B}" sibTransId="{35D37E4E-004C-4C94-A6CA-37D4ED6B57E3}"/>
    <dgm:cxn modelId="{E3FCB4F3-AFED-4933-8AB3-1A3E906BAD06}" type="presOf" srcId="{0CDC358B-861D-496C-8893-E57515ED711E}" destId="{83FDC78D-0646-470D-A56F-35C62E955FE6}" srcOrd="0" destOrd="0" presId="urn:microsoft.com/office/officeart/2005/8/layout/hList3"/>
    <dgm:cxn modelId="{75A00130-9D83-41A1-BC72-03F7DF1192F9}" srcId="{099B39B5-3456-42A0-8558-FFB1BC841EF2}" destId="{05A6E3C6-FD54-4CBD-926B-BD84AF78D2F6}" srcOrd="4" destOrd="0" parTransId="{A10C49F3-BEA6-4C2C-96D3-34BF59C36A46}" sibTransId="{442DB196-7AAF-4D28-8C96-21909E6CF81D}"/>
    <dgm:cxn modelId="{F976D5FC-1892-40E2-847E-299370C1E5FA}" type="presOf" srcId="{5B991B1C-1D2F-444E-ABC3-A5E3A67C8D6C}" destId="{99465AC3-DAAE-4B57-8A3F-ADFEE09582AA}" srcOrd="0" destOrd="0" presId="urn:microsoft.com/office/officeart/2005/8/layout/hList3"/>
    <dgm:cxn modelId="{9D261F73-4CA5-47C7-BC76-CB49E00FE1D2}" srcId="{099B39B5-3456-42A0-8558-FFB1BC841EF2}" destId="{1CD994E1-F9D3-4FE1-8EA1-95CC5FAD4B18}" srcOrd="0" destOrd="0" parTransId="{0C45ED53-4FEA-4A78-A35E-285ED0992A97}" sibTransId="{18DECD98-8031-4B2E-91F4-30D51B0F7A2B}"/>
    <dgm:cxn modelId="{143972E4-D10D-423B-A6BF-6D7F59C58C27}" type="presOf" srcId="{099B39B5-3456-42A0-8558-FFB1BC841EF2}" destId="{41108BF1-1C57-41A4-AF5B-23EDCA988515}" srcOrd="0" destOrd="0" presId="urn:microsoft.com/office/officeart/2005/8/layout/hList3"/>
    <dgm:cxn modelId="{2BCF1A6D-7A6A-4B04-BF69-0BDD2E31374F}" type="presOf" srcId="{1CD994E1-F9D3-4FE1-8EA1-95CC5FAD4B18}" destId="{F81AD93D-A662-483E-970A-14BAA62082A9}" srcOrd="0" destOrd="0" presId="urn:microsoft.com/office/officeart/2005/8/layout/hList3"/>
    <dgm:cxn modelId="{9325EC87-01B3-4A8B-812E-A764A453422A}" srcId="{099B39B5-3456-42A0-8558-FFB1BC841EF2}" destId="{5B991B1C-1D2F-444E-ABC3-A5E3A67C8D6C}" srcOrd="2" destOrd="0" parTransId="{7BAD3E40-3452-459A-B2D4-15FEFA3F24A4}" sibTransId="{06B8C2C0-1F29-4BA0-B99D-B9E0512D6275}"/>
    <dgm:cxn modelId="{FE86ECD7-6B97-4D88-8DCC-D1CF5E8883B7}" srcId="{099B39B5-3456-42A0-8558-FFB1BC841EF2}" destId="{14730271-C737-42CF-8447-570BD03800A1}" srcOrd="3" destOrd="0" parTransId="{2B12E735-C4B4-4F0B-A941-8897BB1BFCFC}" sibTransId="{C87A0C5D-DBF4-4DE4-9657-2E06AFABFA9F}"/>
    <dgm:cxn modelId="{74D4CDB6-8080-4AAB-BA38-2FCC5B0CBDDF}" type="presOf" srcId="{05A6E3C6-FD54-4CBD-926B-BD84AF78D2F6}" destId="{3BF7AD04-7739-4670-BDDF-E4764E170C96}" srcOrd="0" destOrd="0" presId="urn:microsoft.com/office/officeart/2005/8/layout/hList3"/>
    <dgm:cxn modelId="{88B5CC85-3E24-49BF-8684-837150386D8D}" type="presOf" srcId="{D1A2F39F-67FF-428F-A685-0E8ACF43B762}" destId="{B5C2FC74-DDF3-4508-A140-B6E5FFF96A28}" srcOrd="0" destOrd="0" presId="urn:microsoft.com/office/officeart/2005/8/layout/hList3"/>
    <dgm:cxn modelId="{60CD17FD-08FC-45AE-9F63-7D7CE24240B4}" type="presOf" srcId="{14730271-C737-42CF-8447-570BD03800A1}" destId="{32DA6364-2970-4847-88F7-A589C44B5C9E}" srcOrd="0" destOrd="0" presId="urn:microsoft.com/office/officeart/2005/8/layout/hList3"/>
    <dgm:cxn modelId="{CB55201C-9C9E-4D03-A046-DB943B0D88C5}" srcId="{099B39B5-3456-42A0-8558-FFB1BC841EF2}" destId="{0CDC358B-861D-496C-8893-E57515ED711E}" srcOrd="1" destOrd="0" parTransId="{99557F61-0B50-4009-A3DC-1E8E47A39F3E}" sibTransId="{D757A9C3-DD21-408E-A77A-36EED61300D7}"/>
    <dgm:cxn modelId="{60651E26-DBD9-4736-A814-309E777141E0}" type="presParOf" srcId="{B5C2FC74-DDF3-4508-A140-B6E5FFF96A28}" destId="{41108BF1-1C57-41A4-AF5B-23EDCA988515}" srcOrd="0" destOrd="0" presId="urn:microsoft.com/office/officeart/2005/8/layout/hList3"/>
    <dgm:cxn modelId="{EEB10C08-899E-416A-AD8D-A3A65ACB511F}" type="presParOf" srcId="{B5C2FC74-DDF3-4508-A140-B6E5FFF96A28}" destId="{EFD001A4-6C03-44BB-8C4B-659E06DA2F92}" srcOrd="1" destOrd="0" presId="urn:microsoft.com/office/officeart/2005/8/layout/hList3"/>
    <dgm:cxn modelId="{939E85A6-0853-427D-9A4D-507E38D53F7A}" type="presParOf" srcId="{EFD001A4-6C03-44BB-8C4B-659E06DA2F92}" destId="{F81AD93D-A662-483E-970A-14BAA62082A9}" srcOrd="0" destOrd="0" presId="urn:microsoft.com/office/officeart/2005/8/layout/hList3"/>
    <dgm:cxn modelId="{3854C8F9-C19F-4F3E-A473-4B0107C83C87}" type="presParOf" srcId="{EFD001A4-6C03-44BB-8C4B-659E06DA2F92}" destId="{83FDC78D-0646-470D-A56F-35C62E955FE6}" srcOrd="1" destOrd="0" presId="urn:microsoft.com/office/officeart/2005/8/layout/hList3"/>
    <dgm:cxn modelId="{2765A2CE-857B-4455-B19D-2AC097A6EB8D}" type="presParOf" srcId="{EFD001A4-6C03-44BB-8C4B-659E06DA2F92}" destId="{99465AC3-DAAE-4B57-8A3F-ADFEE09582AA}" srcOrd="2" destOrd="0" presId="urn:microsoft.com/office/officeart/2005/8/layout/hList3"/>
    <dgm:cxn modelId="{29751335-28A0-4A78-941C-76534C2F26EF}" type="presParOf" srcId="{EFD001A4-6C03-44BB-8C4B-659E06DA2F92}" destId="{32DA6364-2970-4847-88F7-A589C44B5C9E}" srcOrd="3" destOrd="0" presId="urn:microsoft.com/office/officeart/2005/8/layout/hList3"/>
    <dgm:cxn modelId="{8D14E6BA-E33E-437B-9EDD-DFDF783F0972}" type="presParOf" srcId="{EFD001A4-6C03-44BB-8C4B-659E06DA2F92}" destId="{3BF7AD04-7739-4670-BDDF-E4764E170C96}" srcOrd="4" destOrd="0" presId="urn:microsoft.com/office/officeart/2005/8/layout/hList3"/>
    <dgm:cxn modelId="{B807C0AC-D7BE-41C3-8B1D-8272D0E2D84F}" type="presParOf" srcId="{B5C2FC74-DDF3-4508-A140-B6E5FFF96A28}" destId="{A42E6293-F349-4E70-ABF7-4A5DF3F0277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2F39F-67FF-428F-A685-0E8ACF43B76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99B39B5-3456-42A0-8558-FFB1BC841EF2}">
      <dgm:prSet phldrT="[텍스트]"/>
      <dgm:spPr/>
      <dgm:t>
        <a:bodyPr/>
        <a:lstStyle/>
        <a:p>
          <a:pPr latinLnBrk="1"/>
          <a:r>
            <a:rPr lang="ko-KR" altLang="en-US" dirty="0" smtClean="0"/>
            <a:t>기술</a:t>
          </a:r>
          <a:endParaRPr lang="ko-KR" altLang="en-US" dirty="0"/>
        </a:p>
      </dgm:t>
    </dgm:pt>
    <dgm:pt modelId="{6FFE4E0D-F8E1-4230-B0D2-8082C9B8B91B}" type="parTrans" cxnId="{193E57D1-D2F7-4BEC-81A5-BFAF984558A6}">
      <dgm:prSet/>
      <dgm:spPr/>
      <dgm:t>
        <a:bodyPr/>
        <a:lstStyle/>
        <a:p>
          <a:pPr latinLnBrk="1"/>
          <a:endParaRPr lang="ko-KR" altLang="en-US"/>
        </a:p>
      </dgm:t>
    </dgm:pt>
    <dgm:pt modelId="{35D37E4E-004C-4C94-A6CA-37D4ED6B57E3}" type="sibTrans" cxnId="{193E57D1-D2F7-4BEC-81A5-BFAF984558A6}">
      <dgm:prSet/>
      <dgm:spPr/>
      <dgm:t>
        <a:bodyPr/>
        <a:lstStyle/>
        <a:p>
          <a:pPr latinLnBrk="1"/>
          <a:endParaRPr lang="ko-KR" altLang="en-US"/>
        </a:p>
      </dgm:t>
    </dgm:pt>
    <dgm:pt modelId="{0CDC358B-861D-496C-8893-E57515ED711E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입력</a:t>
          </a:r>
          <a:endParaRPr lang="en-US" altLang="ko-KR" sz="2400" dirty="0" smtClean="0"/>
        </a:p>
        <a:p>
          <a:pPr latinLnBrk="1"/>
          <a:r>
            <a:rPr lang="en-US" altLang="ko-KR" sz="1900" dirty="0" smtClean="0"/>
            <a:t>(</a:t>
          </a:r>
          <a:r>
            <a:rPr lang="ko-KR" altLang="en-US" sz="1900" dirty="0" smtClean="0"/>
            <a:t>터치스크린</a:t>
          </a:r>
          <a:r>
            <a:rPr lang="en-US" altLang="ko-KR" sz="1900" dirty="0" smtClean="0"/>
            <a:t>)</a:t>
          </a:r>
          <a:endParaRPr lang="ko-KR" altLang="en-US" sz="1900" dirty="0"/>
        </a:p>
      </dgm:t>
    </dgm:pt>
    <dgm:pt modelId="{99557F61-0B50-4009-A3DC-1E8E47A39F3E}" type="parTrans" cxnId="{CB55201C-9C9E-4D03-A046-DB943B0D88C5}">
      <dgm:prSet/>
      <dgm:spPr/>
      <dgm:t>
        <a:bodyPr/>
        <a:lstStyle/>
        <a:p>
          <a:pPr latinLnBrk="1"/>
          <a:endParaRPr lang="ko-KR" altLang="en-US"/>
        </a:p>
      </dgm:t>
    </dgm:pt>
    <dgm:pt modelId="{D757A9C3-DD21-408E-A77A-36EED61300D7}" type="sibTrans" cxnId="{CB55201C-9C9E-4D03-A046-DB943B0D88C5}">
      <dgm:prSet/>
      <dgm:spPr/>
      <dgm:t>
        <a:bodyPr/>
        <a:lstStyle/>
        <a:p>
          <a:pPr latinLnBrk="1"/>
          <a:endParaRPr lang="ko-KR" altLang="en-US"/>
        </a:p>
      </dgm:t>
    </dgm:pt>
    <dgm:pt modelId="{5B991B1C-1D2F-444E-ABC3-A5E3A67C8D6C}">
      <dgm:prSet phldrT="[텍스트]"/>
      <dgm:spPr/>
      <dgm:t>
        <a:bodyPr/>
        <a:lstStyle/>
        <a:p>
          <a:pPr latinLnBrk="1"/>
          <a:r>
            <a:rPr lang="ko-KR" altLang="en-US" dirty="0" smtClean="0"/>
            <a:t>폰 </a:t>
          </a:r>
          <a:r>
            <a:rPr lang="en-US" altLang="ko-KR" dirty="0" smtClean="0"/>
            <a:t>3G</a:t>
          </a:r>
          <a:endParaRPr lang="ko-KR" altLang="en-US" dirty="0"/>
        </a:p>
      </dgm:t>
    </dgm:pt>
    <dgm:pt modelId="{7BAD3E40-3452-459A-B2D4-15FEFA3F24A4}" type="parTrans" cxnId="{9325EC87-01B3-4A8B-812E-A764A453422A}">
      <dgm:prSet/>
      <dgm:spPr/>
      <dgm:t>
        <a:bodyPr/>
        <a:lstStyle/>
        <a:p>
          <a:pPr latinLnBrk="1"/>
          <a:endParaRPr lang="ko-KR" altLang="en-US"/>
        </a:p>
      </dgm:t>
    </dgm:pt>
    <dgm:pt modelId="{06B8C2C0-1F29-4BA0-B99D-B9E0512D6275}" type="sibTrans" cxnId="{9325EC87-01B3-4A8B-812E-A764A453422A}">
      <dgm:prSet/>
      <dgm:spPr/>
      <dgm:t>
        <a:bodyPr/>
        <a:lstStyle/>
        <a:p>
          <a:pPr latinLnBrk="1"/>
          <a:endParaRPr lang="ko-KR" altLang="en-US"/>
        </a:p>
      </dgm:t>
    </dgm:pt>
    <dgm:pt modelId="{25C067FA-62F5-4245-B0FB-9FEA56AE9942}">
      <dgm:prSet phldrT="[텍스트]"/>
      <dgm:spPr/>
      <dgm:t>
        <a:bodyPr/>
        <a:lstStyle/>
        <a:p>
          <a:pPr latinLnBrk="1"/>
          <a:r>
            <a:rPr lang="en-US" altLang="ko-KR" dirty="0" smtClean="0"/>
            <a:t>S</a:t>
          </a:r>
          <a:r>
            <a:rPr lang="ko-KR" altLang="en-US" dirty="0" smtClean="0"/>
            <a:t>펜</a:t>
          </a:r>
          <a:endParaRPr lang="ko-KR" altLang="en-US" dirty="0"/>
        </a:p>
      </dgm:t>
    </dgm:pt>
    <dgm:pt modelId="{440D8255-9A4B-4263-9882-E5ABBAAA3BD3}" type="parTrans" cxnId="{1ECEF977-0AA1-4613-AE5F-927ECFC6FCF9}">
      <dgm:prSet/>
      <dgm:spPr/>
      <dgm:t>
        <a:bodyPr/>
        <a:lstStyle/>
        <a:p>
          <a:pPr latinLnBrk="1"/>
          <a:endParaRPr lang="ko-KR" altLang="en-US"/>
        </a:p>
      </dgm:t>
    </dgm:pt>
    <dgm:pt modelId="{1754BD71-C0B6-43A8-B698-871BCCA0B110}" type="sibTrans" cxnId="{1ECEF977-0AA1-4613-AE5F-927ECFC6FCF9}">
      <dgm:prSet/>
      <dgm:spPr/>
      <dgm:t>
        <a:bodyPr/>
        <a:lstStyle/>
        <a:p>
          <a:pPr latinLnBrk="1"/>
          <a:endParaRPr lang="ko-KR" altLang="en-US"/>
        </a:p>
      </dgm:t>
    </dgm:pt>
    <dgm:pt modelId="{B5C2FC74-DDF3-4508-A140-B6E5FFF96A28}" type="pres">
      <dgm:prSet presAssocID="{D1A2F39F-67FF-428F-A685-0E8ACF43B762}" presName="composite" presStyleCnt="0">
        <dgm:presLayoutVars>
          <dgm:chMax val="1"/>
          <dgm:dir/>
          <dgm:resizeHandles val="exact"/>
        </dgm:presLayoutVars>
      </dgm:prSet>
      <dgm:spPr/>
    </dgm:pt>
    <dgm:pt modelId="{41108BF1-1C57-41A4-AF5B-23EDCA988515}" type="pres">
      <dgm:prSet presAssocID="{099B39B5-3456-42A0-8558-FFB1BC841EF2}" presName="roof" presStyleLbl="dkBgShp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EFD001A4-6C03-44BB-8C4B-659E06DA2F92}" type="pres">
      <dgm:prSet presAssocID="{099B39B5-3456-42A0-8558-FFB1BC841EF2}" presName="pillars" presStyleCnt="0"/>
      <dgm:spPr/>
    </dgm:pt>
    <dgm:pt modelId="{F81AD93D-A662-483E-970A-14BAA62082A9}" type="pres">
      <dgm:prSet presAssocID="{099B39B5-3456-42A0-8558-FFB1BC841EF2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30669C-D3FF-4F13-807D-C2FC7A23E921}" type="pres">
      <dgm:prSet presAssocID="{25C067FA-62F5-4245-B0FB-9FEA56AE9942}" presName="pillarX" presStyleLbl="node1" presStyleIdx="1" presStyleCnt="3">
        <dgm:presLayoutVars>
          <dgm:bulletEnabled val="1"/>
        </dgm:presLayoutVars>
      </dgm:prSet>
      <dgm:spPr/>
    </dgm:pt>
    <dgm:pt modelId="{99465AC3-DAAE-4B57-8A3F-ADFEE09582AA}" type="pres">
      <dgm:prSet presAssocID="{5B991B1C-1D2F-444E-ABC3-A5E3A67C8D6C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42E6293-F349-4E70-ABF7-4A5DF3F0277A}" type="pres">
      <dgm:prSet presAssocID="{099B39B5-3456-42A0-8558-FFB1BC841EF2}" presName="base" presStyleLbl="dkBgShp" presStyleIdx="1" presStyleCnt="2"/>
      <dgm:spPr/>
    </dgm:pt>
  </dgm:ptLst>
  <dgm:cxnLst>
    <dgm:cxn modelId="{40DE8A73-7A14-4681-AB2E-DB933B6299CA}" type="presOf" srcId="{099B39B5-3456-42A0-8558-FFB1BC841EF2}" destId="{41108BF1-1C57-41A4-AF5B-23EDCA988515}" srcOrd="0" destOrd="0" presId="urn:microsoft.com/office/officeart/2005/8/layout/hList3"/>
    <dgm:cxn modelId="{89C66CDD-156C-4F90-A8AA-ECCEF3522044}" type="presOf" srcId="{D1A2F39F-67FF-428F-A685-0E8ACF43B762}" destId="{B5C2FC74-DDF3-4508-A140-B6E5FFF96A28}" srcOrd="0" destOrd="0" presId="urn:microsoft.com/office/officeart/2005/8/layout/hList3"/>
    <dgm:cxn modelId="{EB3D4E03-F71B-4337-A273-BA874E02C284}" type="presOf" srcId="{5B991B1C-1D2F-444E-ABC3-A5E3A67C8D6C}" destId="{99465AC3-DAAE-4B57-8A3F-ADFEE09582AA}" srcOrd="0" destOrd="0" presId="urn:microsoft.com/office/officeart/2005/8/layout/hList3"/>
    <dgm:cxn modelId="{193E57D1-D2F7-4BEC-81A5-BFAF984558A6}" srcId="{D1A2F39F-67FF-428F-A685-0E8ACF43B762}" destId="{099B39B5-3456-42A0-8558-FFB1BC841EF2}" srcOrd="0" destOrd="0" parTransId="{6FFE4E0D-F8E1-4230-B0D2-8082C9B8B91B}" sibTransId="{35D37E4E-004C-4C94-A6CA-37D4ED6B57E3}"/>
    <dgm:cxn modelId="{C6DE26A5-D82D-452C-9E27-B8815C1A7BA1}" type="presOf" srcId="{0CDC358B-861D-496C-8893-E57515ED711E}" destId="{F81AD93D-A662-483E-970A-14BAA62082A9}" srcOrd="0" destOrd="0" presId="urn:microsoft.com/office/officeart/2005/8/layout/hList3"/>
    <dgm:cxn modelId="{1ECEF977-0AA1-4613-AE5F-927ECFC6FCF9}" srcId="{099B39B5-3456-42A0-8558-FFB1BC841EF2}" destId="{25C067FA-62F5-4245-B0FB-9FEA56AE9942}" srcOrd="1" destOrd="0" parTransId="{440D8255-9A4B-4263-9882-E5ABBAAA3BD3}" sibTransId="{1754BD71-C0B6-43A8-B698-871BCCA0B110}"/>
    <dgm:cxn modelId="{8930A4DB-7007-4C18-8080-FAD99D5E14E9}" type="presOf" srcId="{25C067FA-62F5-4245-B0FB-9FEA56AE9942}" destId="{A230669C-D3FF-4F13-807D-C2FC7A23E921}" srcOrd="0" destOrd="0" presId="urn:microsoft.com/office/officeart/2005/8/layout/hList3"/>
    <dgm:cxn modelId="{9325EC87-01B3-4A8B-812E-A764A453422A}" srcId="{099B39B5-3456-42A0-8558-FFB1BC841EF2}" destId="{5B991B1C-1D2F-444E-ABC3-A5E3A67C8D6C}" srcOrd="2" destOrd="0" parTransId="{7BAD3E40-3452-459A-B2D4-15FEFA3F24A4}" sibTransId="{06B8C2C0-1F29-4BA0-B99D-B9E0512D6275}"/>
    <dgm:cxn modelId="{CB55201C-9C9E-4D03-A046-DB943B0D88C5}" srcId="{099B39B5-3456-42A0-8558-FFB1BC841EF2}" destId="{0CDC358B-861D-496C-8893-E57515ED711E}" srcOrd="0" destOrd="0" parTransId="{99557F61-0B50-4009-A3DC-1E8E47A39F3E}" sibTransId="{D757A9C3-DD21-408E-A77A-36EED61300D7}"/>
    <dgm:cxn modelId="{6F8B87E6-3637-4A90-8E17-DDA422DA3F9A}" type="presParOf" srcId="{B5C2FC74-DDF3-4508-A140-B6E5FFF96A28}" destId="{41108BF1-1C57-41A4-AF5B-23EDCA988515}" srcOrd="0" destOrd="0" presId="urn:microsoft.com/office/officeart/2005/8/layout/hList3"/>
    <dgm:cxn modelId="{91232EC7-B9E5-4449-9147-BC5AE54A70C3}" type="presParOf" srcId="{B5C2FC74-DDF3-4508-A140-B6E5FFF96A28}" destId="{EFD001A4-6C03-44BB-8C4B-659E06DA2F92}" srcOrd="1" destOrd="0" presId="urn:microsoft.com/office/officeart/2005/8/layout/hList3"/>
    <dgm:cxn modelId="{F023A317-9846-4DA4-8C5C-DE2B0EEABAA6}" type="presParOf" srcId="{EFD001A4-6C03-44BB-8C4B-659E06DA2F92}" destId="{F81AD93D-A662-483E-970A-14BAA62082A9}" srcOrd="0" destOrd="0" presId="urn:microsoft.com/office/officeart/2005/8/layout/hList3"/>
    <dgm:cxn modelId="{829CAF49-D7F2-4811-AF8F-4B628C780ED0}" type="presParOf" srcId="{EFD001A4-6C03-44BB-8C4B-659E06DA2F92}" destId="{A230669C-D3FF-4F13-807D-C2FC7A23E921}" srcOrd="1" destOrd="0" presId="urn:microsoft.com/office/officeart/2005/8/layout/hList3"/>
    <dgm:cxn modelId="{1CF20FFC-3223-466B-9D3F-686AF0F53E75}" type="presParOf" srcId="{EFD001A4-6C03-44BB-8C4B-659E06DA2F92}" destId="{99465AC3-DAAE-4B57-8A3F-ADFEE09582AA}" srcOrd="2" destOrd="0" presId="urn:microsoft.com/office/officeart/2005/8/layout/hList3"/>
    <dgm:cxn modelId="{59DE8391-8FC1-4B34-8754-5A8C9C7DF151}" type="presParOf" srcId="{B5C2FC74-DDF3-4508-A140-B6E5FFF96A28}" destId="{A42E6293-F349-4E70-ABF7-4A5DF3F0277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08BF1-1C57-41A4-AF5B-23EDCA988515}">
      <dsp:nvSpPr>
        <dsp:cNvPr id="0" name=""/>
        <dsp:cNvSpPr/>
      </dsp:nvSpPr>
      <dsp:spPr>
        <a:xfrm>
          <a:off x="0" y="0"/>
          <a:ext cx="4525211" cy="81640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기능</a:t>
          </a:r>
          <a:endParaRPr lang="ko-KR" altLang="en-US" sz="2900" kern="1200" dirty="0"/>
        </a:p>
      </dsp:txBody>
      <dsp:txXfrm>
        <a:off x="0" y="0"/>
        <a:ext cx="4525211" cy="816409"/>
      </dsp:txXfrm>
    </dsp:sp>
    <dsp:sp modelId="{F81AD93D-A662-483E-970A-14BAA62082A9}">
      <dsp:nvSpPr>
        <dsp:cNvPr id="0" name=""/>
        <dsp:cNvSpPr/>
      </dsp:nvSpPr>
      <dsp:spPr>
        <a:xfrm>
          <a:off x="552" y="816409"/>
          <a:ext cx="904821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글씨교정기능</a:t>
          </a:r>
          <a:endParaRPr lang="ko-KR" altLang="en-US" sz="1300" kern="1200" dirty="0"/>
        </a:p>
      </dsp:txBody>
      <dsp:txXfrm>
        <a:off x="552" y="816409"/>
        <a:ext cx="904821" cy="1714459"/>
      </dsp:txXfrm>
    </dsp:sp>
    <dsp:sp modelId="{83FDC78D-0646-470D-A56F-35C62E955FE6}">
      <dsp:nvSpPr>
        <dsp:cNvPr id="0" name=""/>
        <dsp:cNvSpPr/>
      </dsp:nvSpPr>
      <dsp:spPr>
        <a:xfrm>
          <a:off x="905373" y="816409"/>
          <a:ext cx="904821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입력기능</a:t>
          </a:r>
          <a:endParaRPr lang="ko-KR" altLang="en-US" sz="1300" kern="1200" dirty="0"/>
        </a:p>
      </dsp:txBody>
      <dsp:txXfrm>
        <a:off x="905373" y="816409"/>
        <a:ext cx="904821" cy="1714459"/>
      </dsp:txXfrm>
    </dsp:sp>
    <dsp:sp modelId="{99465AC3-DAAE-4B57-8A3F-ADFEE09582AA}">
      <dsp:nvSpPr>
        <dsp:cNvPr id="0" name=""/>
        <dsp:cNvSpPr/>
      </dsp:nvSpPr>
      <dsp:spPr>
        <a:xfrm>
          <a:off x="1810194" y="816409"/>
          <a:ext cx="904821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기록</a:t>
          </a:r>
          <a:endParaRPr lang="ko-KR" altLang="en-US" sz="1300" kern="1200" dirty="0"/>
        </a:p>
      </dsp:txBody>
      <dsp:txXfrm>
        <a:off x="1810194" y="816409"/>
        <a:ext cx="904821" cy="1714459"/>
      </dsp:txXfrm>
    </dsp:sp>
    <dsp:sp modelId="{32DA6364-2970-4847-88F7-A589C44B5C9E}">
      <dsp:nvSpPr>
        <dsp:cNvPr id="0" name=""/>
        <dsp:cNvSpPr/>
      </dsp:nvSpPr>
      <dsp:spPr>
        <a:xfrm>
          <a:off x="2715016" y="816409"/>
          <a:ext cx="904821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smtClean="0"/>
            <a:t>사용자 등록</a:t>
          </a:r>
          <a:endParaRPr lang="ko-KR" altLang="en-US" sz="1300" kern="1200" dirty="0"/>
        </a:p>
      </dsp:txBody>
      <dsp:txXfrm>
        <a:off x="2715016" y="816409"/>
        <a:ext cx="904821" cy="1714459"/>
      </dsp:txXfrm>
    </dsp:sp>
    <dsp:sp modelId="{3BF7AD04-7739-4670-BDDF-E4764E170C96}">
      <dsp:nvSpPr>
        <dsp:cNvPr id="0" name=""/>
        <dsp:cNvSpPr/>
      </dsp:nvSpPr>
      <dsp:spPr>
        <a:xfrm>
          <a:off x="3619837" y="816409"/>
          <a:ext cx="904821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300" kern="1200" dirty="0" err="1" smtClean="0"/>
            <a:t>소셜네트워크</a:t>
          </a:r>
          <a:r>
            <a:rPr lang="en-US" altLang="ko-KR" sz="1300" kern="1200" dirty="0" smtClean="0"/>
            <a:t>(Facebook)</a:t>
          </a:r>
          <a:endParaRPr lang="ko-KR" altLang="en-US" sz="1300" kern="1200" dirty="0"/>
        </a:p>
      </dsp:txBody>
      <dsp:txXfrm>
        <a:off x="3619837" y="816409"/>
        <a:ext cx="904821" cy="1714459"/>
      </dsp:txXfrm>
    </dsp:sp>
    <dsp:sp modelId="{A42E6293-F349-4E70-ABF7-4A5DF3F0277A}">
      <dsp:nvSpPr>
        <dsp:cNvPr id="0" name=""/>
        <dsp:cNvSpPr/>
      </dsp:nvSpPr>
      <dsp:spPr>
        <a:xfrm>
          <a:off x="0" y="2530869"/>
          <a:ext cx="4525211" cy="19049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08BF1-1C57-41A4-AF5B-23EDCA988515}">
      <dsp:nvSpPr>
        <dsp:cNvPr id="0" name=""/>
        <dsp:cNvSpPr/>
      </dsp:nvSpPr>
      <dsp:spPr>
        <a:xfrm>
          <a:off x="0" y="0"/>
          <a:ext cx="4525211" cy="81640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900" kern="1200" dirty="0" smtClean="0"/>
            <a:t>기술</a:t>
          </a:r>
          <a:endParaRPr lang="ko-KR" altLang="en-US" sz="2900" kern="1200" dirty="0"/>
        </a:p>
      </dsp:txBody>
      <dsp:txXfrm>
        <a:off x="0" y="0"/>
        <a:ext cx="4525211" cy="816409"/>
      </dsp:txXfrm>
    </dsp:sp>
    <dsp:sp modelId="{F81AD93D-A662-483E-970A-14BAA62082A9}">
      <dsp:nvSpPr>
        <dsp:cNvPr id="0" name=""/>
        <dsp:cNvSpPr/>
      </dsp:nvSpPr>
      <dsp:spPr>
        <a:xfrm>
          <a:off x="2209" y="816409"/>
          <a:ext cx="1506930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kern="1200" dirty="0" smtClean="0"/>
            <a:t>입력</a:t>
          </a:r>
          <a:endParaRPr lang="en-US" altLang="ko-KR" sz="2400" kern="1200" dirty="0" smtClean="0"/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kern="1200" dirty="0" smtClean="0"/>
            <a:t>(</a:t>
          </a:r>
          <a:r>
            <a:rPr lang="ko-KR" altLang="en-US" sz="1900" kern="1200" dirty="0" smtClean="0"/>
            <a:t>터치스크린</a:t>
          </a:r>
          <a:r>
            <a:rPr lang="en-US" altLang="ko-KR" sz="1900" kern="1200" dirty="0" smtClean="0"/>
            <a:t>)</a:t>
          </a:r>
          <a:endParaRPr lang="ko-KR" altLang="en-US" sz="1900" kern="1200" dirty="0"/>
        </a:p>
      </dsp:txBody>
      <dsp:txXfrm>
        <a:off x="2209" y="816409"/>
        <a:ext cx="1506930" cy="1714459"/>
      </dsp:txXfrm>
    </dsp:sp>
    <dsp:sp modelId="{A230669C-D3FF-4F13-807D-C2FC7A23E921}">
      <dsp:nvSpPr>
        <dsp:cNvPr id="0" name=""/>
        <dsp:cNvSpPr/>
      </dsp:nvSpPr>
      <dsp:spPr>
        <a:xfrm>
          <a:off x="1509140" y="816409"/>
          <a:ext cx="1506930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3700" kern="1200" dirty="0" smtClean="0"/>
            <a:t>S</a:t>
          </a:r>
          <a:r>
            <a:rPr lang="ko-KR" altLang="en-US" sz="3700" kern="1200" dirty="0" smtClean="0"/>
            <a:t>펜</a:t>
          </a:r>
          <a:endParaRPr lang="ko-KR" altLang="en-US" sz="3700" kern="1200" dirty="0"/>
        </a:p>
      </dsp:txBody>
      <dsp:txXfrm>
        <a:off x="1509140" y="816409"/>
        <a:ext cx="1506930" cy="1714459"/>
      </dsp:txXfrm>
    </dsp:sp>
    <dsp:sp modelId="{99465AC3-DAAE-4B57-8A3F-ADFEE09582AA}">
      <dsp:nvSpPr>
        <dsp:cNvPr id="0" name=""/>
        <dsp:cNvSpPr/>
      </dsp:nvSpPr>
      <dsp:spPr>
        <a:xfrm>
          <a:off x="3016070" y="816409"/>
          <a:ext cx="1506930" cy="1714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700" kern="1200" dirty="0" smtClean="0"/>
            <a:t>폰 </a:t>
          </a:r>
          <a:r>
            <a:rPr lang="en-US" altLang="ko-KR" sz="3700" kern="1200" dirty="0" smtClean="0"/>
            <a:t>3G</a:t>
          </a:r>
          <a:endParaRPr lang="ko-KR" altLang="en-US" sz="3700" kern="1200" dirty="0"/>
        </a:p>
      </dsp:txBody>
      <dsp:txXfrm>
        <a:off x="3016070" y="816409"/>
        <a:ext cx="1506930" cy="1714459"/>
      </dsp:txXfrm>
    </dsp:sp>
    <dsp:sp modelId="{A42E6293-F349-4E70-ABF7-4A5DF3F0277A}">
      <dsp:nvSpPr>
        <dsp:cNvPr id="0" name=""/>
        <dsp:cNvSpPr/>
      </dsp:nvSpPr>
      <dsp:spPr>
        <a:xfrm>
          <a:off x="0" y="2530869"/>
          <a:ext cx="4525211" cy="19049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0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1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1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87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5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10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7923-448D-40EA-86CA-C17AB96CF65C}" type="datetimeFigureOut">
              <a:rPr lang="ko-KR" altLang="en-US" smtClean="0"/>
              <a:t>2013-08-21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A8C9-76DA-4123-8EE8-412967E09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1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16397481"/>
              </p:ext>
            </p:extLst>
          </p:nvPr>
        </p:nvGraphicFramePr>
        <p:xfrm>
          <a:off x="1394322" y="2175485"/>
          <a:ext cx="4525211" cy="272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001131005"/>
              </p:ext>
            </p:extLst>
          </p:nvPr>
        </p:nvGraphicFramePr>
        <p:xfrm>
          <a:off x="6567902" y="2175484"/>
          <a:ext cx="4525211" cy="2721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7782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LGPC</dc:creator>
  <cp:lastModifiedBy>LGPC</cp:lastModifiedBy>
  <cp:revision>2</cp:revision>
  <dcterms:created xsi:type="dcterms:W3CDTF">2013-08-21T14:40:26Z</dcterms:created>
  <dcterms:modified xsi:type="dcterms:W3CDTF">2013-08-21T14:44:26Z</dcterms:modified>
</cp:coreProperties>
</file>