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F97B-4621-410A-9D54-FD39893FD747}" type="datetimeFigureOut">
              <a:rPr lang="ko-KR" altLang="en-US" smtClean="0"/>
              <a:pPr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1619-631E-4900-9C85-C5F45B0DF9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F97B-4621-410A-9D54-FD39893FD747}" type="datetimeFigureOut">
              <a:rPr lang="ko-KR" altLang="en-US" smtClean="0"/>
              <a:pPr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1619-631E-4900-9C85-C5F45B0DF9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F97B-4621-410A-9D54-FD39893FD747}" type="datetimeFigureOut">
              <a:rPr lang="ko-KR" altLang="en-US" smtClean="0"/>
              <a:pPr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1619-631E-4900-9C85-C5F45B0DF9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F97B-4621-410A-9D54-FD39893FD747}" type="datetimeFigureOut">
              <a:rPr lang="ko-KR" altLang="en-US" smtClean="0"/>
              <a:pPr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1619-631E-4900-9C85-C5F45B0DF9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F97B-4621-410A-9D54-FD39893FD747}" type="datetimeFigureOut">
              <a:rPr lang="ko-KR" altLang="en-US" smtClean="0"/>
              <a:pPr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1619-631E-4900-9C85-C5F45B0DF9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F97B-4621-410A-9D54-FD39893FD747}" type="datetimeFigureOut">
              <a:rPr lang="ko-KR" altLang="en-US" smtClean="0"/>
              <a:pPr/>
              <a:t>2013-08-21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1619-631E-4900-9C85-C5F45B0DF9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F97B-4621-410A-9D54-FD39893FD747}" type="datetimeFigureOut">
              <a:rPr lang="ko-KR" altLang="en-US" smtClean="0"/>
              <a:pPr/>
              <a:t>2013-08-21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1619-631E-4900-9C85-C5F45B0DF9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F97B-4621-410A-9D54-FD39893FD747}" type="datetimeFigureOut">
              <a:rPr lang="ko-KR" altLang="en-US" smtClean="0"/>
              <a:pPr/>
              <a:t>2013-08-21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1619-631E-4900-9C85-C5F45B0DF9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F97B-4621-410A-9D54-FD39893FD747}" type="datetimeFigureOut">
              <a:rPr lang="ko-KR" altLang="en-US" smtClean="0"/>
              <a:pPr/>
              <a:t>2013-08-21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1619-631E-4900-9C85-C5F45B0DF9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F97B-4621-410A-9D54-FD39893FD747}" type="datetimeFigureOut">
              <a:rPr lang="ko-KR" altLang="en-US" smtClean="0"/>
              <a:pPr/>
              <a:t>2013-08-21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1619-631E-4900-9C85-C5F45B0DF9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F97B-4621-410A-9D54-FD39893FD747}" type="datetimeFigureOut">
              <a:rPr lang="ko-KR" altLang="en-US" smtClean="0"/>
              <a:pPr/>
              <a:t>2013-08-21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1619-631E-4900-9C85-C5F45B0DF9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F97B-4621-410A-9D54-FD39893FD747}" type="datetimeFigureOut">
              <a:rPr lang="ko-KR" altLang="en-US" smtClean="0"/>
              <a:pPr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C1619-631E-4900-9C85-C5F45B0DF9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467544" y="1052736"/>
            <a:ext cx="1368152" cy="6480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요구사항 분석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83768" y="1268760"/>
            <a:ext cx="1440160" cy="79208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System </a:t>
            </a:r>
            <a:endParaRPr lang="en-US" altLang="ko-KR" dirty="0"/>
          </a:p>
          <a:p>
            <a:pPr algn="ctr"/>
            <a:r>
              <a:rPr lang="ko-KR" altLang="en-US" dirty="0" smtClean="0"/>
              <a:t>설계</a:t>
            </a:r>
            <a:endParaRPr lang="ko-KR" altLang="en-US" dirty="0"/>
          </a:p>
        </p:txBody>
      </p:sp>
      <p:cxnSp>
        <p:nvCxnSpPr>
          <p:cNvPr id="9" name="꺾인 연결선 8"/>
          <p:cNvCxnSpPr/>
          <p:nvPr/>
        </p:nvCxnSpPr>
        <p:spPr>
          <a:xfrm>
            <a:off x="1979712" y="1412776"/>
            <a:ext cx="432048" cy="3240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95536" y="188640"/>
            <a:ext cx="3672408" cy="720080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악필 교정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3768" y="22048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</a:t>
            </a:r>
            <a:r>
              <a:rPr lang="ko-KR" altLang="en-US" dirty="0"/>
              <a:t>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9872" y="22048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실현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275856" y="2204864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15816" y="27809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기술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39552" y="5301208"/>
            <a:ext cx="1296144" cy="72008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67744" y="5013176"/>
            <a:ext cx="1784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·</a:t>
            </a:r>
            <a:r>
              <a:rPr lang="en-US" altLang="ko-KR" dirty="0" smtClean="0"/>
              <a:t> </a:t>
            </a:r>
            <a:r>
              <a:rPr lang="ko-KR" altLang="en-US" dirty="0" smtClean="0"/>
              <a:t>글씨 교정기능</a:t>
            </a:r>
            <a:endParaRPr lang="en-US" altLang="ko-KR" dirty="0" smtClean="0"/>
          </a:p>
          <a:p>
            <a:r>
              <a:rPr lang="en-US" altLang="ko-KR" b="1" dirty="0" smtClean="0"/>
              <a:t>·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좌표 등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/>
              <a:t>·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기록</a:t>
            </a:r>
            <a:endParaRPr lang="en-US" altLang="ko-KR" dirty="0" smtClean="0"/>
          </a:p>
          <a:p>
            <a:r>
              <a:rPr lang="en-US" altLang="ko-KR" b="1" dirty="0" smtClean="0"/>
              <a:t>·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</a:t>
            </a:r>
            <a:endParaRPr lang="en-US" altLang="ko-KR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275856" y="3212976"/>
            <a:ext cx="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3275856" y="4725144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27784" y="3933056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평가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기준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211960" y="4149080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60032" y="4005064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교정방향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목표 </a:t>
            </a:r>
            <a:r>
              <a:rPr lang="ko-KR" altLang="en-US" dirty="0" smtClean="0"/>
              <a:t>글씨</a:t>
            </a:r>
            <a:r>
              <a:rPr lang="ko-KR" altLang="en-US" dirty="0" smtClean="0"/>
              <a:t>체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</Words>
  <Application>Microsoft Office PowerPoint</Application>
  <PresentationFormat>화면 슬라이드 쇼(4:3)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3</cp:revision>
  <dcterms:created xsi:type="dcterms:W3CDTF">2013-08-21T14:30:50Z</dcterms:created>
  <dcterms:modified xsi:type="dcterms:W3CDTF">2013-08-21T14:49:23Z</dcterms:modified>
</cp:coreProperties>
</file>