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81A1-50F9-463B-9B3F-EC4992DEECF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F1D2-35B1-41D6-8CA0-3139F486B8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/>
          <p:cNvSpPr/>
          <p:nvPr/>
        </p:nvSpPr>
        <p:spPr>
          <a:xfrm>
            <a:off x="2195736" y="620688"/>
            <a:ext cx="5400600" cy="5400600"/>
          </a:xfrm>
          <a:prstGeom prst="smileyFac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 설계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기능</a:t>
            </a:r>
            <a:endParaRPr lang="en-US" altLang="ko-KR" dirty="0"/>
          </a:p>
          <a:p>
            <a:pPr algn="ctr"/>
            <a:r>
              <a:rPr lang="ko-KR" altLang="en-US" dirty="0" smtClean="0"/>
              <a:t>「     </a:t>
            </a:r>
            <a:r>
              <a:rPr lang="en-US" altLang="ko-KR" dirty="0"/>
              <a:t> </a:t>
            </a:r>
            <a:r>
              <a:rPr lang="en-US" altLang="ko-KR" dirty="0" smtClean="0"/>
              <a:t>            .</a:t>
            </a:r>
          </a:p>
          <a:p>
            <a:pPr algn="ctr"/>
            <a:r>
              <a:rPr lang="ko-KR" altLang="en-US" dirty="0" smtClean="0"/>
              <a:t> 글씨교정기능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</a:t>
            </a:r>
            <a:endParaRPr lang="en-US" altLang="ko-KR" dirty="0"/>
          </a:p>
          <a:p>
            <a:pPr algn="ctr"/>
            <a:r>
              <a:rPr lang="ko-KR" altLang="en-US" dirty="0" smtClean="0"/>
              <a:t>기록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.                </a:t>
            </a:r>
            <a:r>
              <a:rPr lang="ko-KR" altLang="en-US" dirty="0" smtClean="0"/>
              <a:t>」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기술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「                 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입력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터치스크린</a:t>
            </a:r>
            <a:r>
              <a:rPr lang="en-US" altLang="ko-KR" dirty="0" smtClean="0"/>
              <a:t>, S</a:t>
            </a:r>
            <a:r>
              <a:rPr lang="ko-KR" altLang="en-US" dirty="0" smtClean="0"/>
              <a:t>펜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3G,LTE,Wi-fi</a:t>
            </a:r>
          </a:p>
          <a:p>
            <a:pPr algn="ctr"/>
            <a:r>
              <a:rPr lang="en-US" altLang="ko-KR" dirty="0" smtClean="0"/>
              <a:t>.                </a:t>
            </a:r>
            <a:r>
              <a:rPr lang="ko-KR" altLang="en-US" dirty="0"/>
              <a:t>」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2013-08-21T14:50:57Z</dcterms:created>
  <dcterms:modified xsi:type="dcterms:W3CDTF">2013-08-21T14:55:04Z</dcterms:modified>
</cp:coreProperties>
</file>