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2_</a:t>
            </a:r>
            <a:r>
              <a:rPr lang="ko-KR" altLang="en-US" dirty="0" smtClean="0"/>
              <a:t>시스템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홍차두잔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7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좌표 </a:t>
            </a:r>
            <a:r>
              <a:rPr lang="en-US" altLang="ko-KR" dirty="0" smtClean="0"/>
              <a:t>…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기록</a:t>
            </a:r>
            <a:endParaRPr lang="en-US" altLang="ko-KR" dirty="0" smtClean="0"/>
          </a:p>
          <a:p>
            <a:r>
              <a:rPr lang="ko-KR" altLang="en-US" dirty="0" smtClean="0"/>
              <a:t>사용자</a:t>
            </a:r>
            <a:endParaRPr lang="en-US" altLang="ko-KR" dirty="0" smtClean="0"/>
          </a:p>
          <a:p>
            <a:r>
              <a:rPr lang="ko-KR" altLang="en-US" dirty="0" err="1" smtClean="0"/>
              <a:t>소셜네트워크</a:t>
            </a:r>
            <a:r>
              <a:rPr lang="en-US" altLang="ko-KR" dirty="0" smtClean="0"/>
              <a:t>_Facebook</a:t>
            </a:r>
          </a:p>
          <a:p>
            <a:r>
              <a:rPr lang="ko-KR" altLang="en-US" dirty="0" smtClean="0"/>
              <a:t>평가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교정방향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기준정해야할</a:t>
            </a:r>
            <a:r>
              <a:rPr lang="ko-KR" altLang="en-US" dirty="0" smtClean="0">
                <a:sym typeface="Wingdings" panose="05000000000000000000" pitchFamily="2" charset="2"/>
              </a:rPr>
              <a:t> 듯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목표글씨체</a:t>
            </a:r>
            <a:r>
              <a:rPr lang="en-US" altLang="ko-KR" dirty="0" smtClean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68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터치스크린</a:t>
            </a:r>
            <a:r>
              <a:rPr lang="en-US" altLang="ko-KR" dirty="0" smtClean="0">
                <a:sym typeface="Wingdings" panose="05000000000000000000" pitchFamily="2" charset="2"/>
              </a:rPr>
              <a:t>, S</a:t>
            </a:r>
            <a:r>
              <a:rPr lang="ko-KR" altLang="en-US" dirty="0" smtClean="0">
                <a:sym typeface="Wingdings" panose="05000000000000000000" pitchFamily="2" charset="2"/>
              </a:rPr>
              <a:t>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폰이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필요하겟지</a:t>
            </a:r>
            <a:r>
              <a:rPr lang="en-US" altLang="ko-KR" dirty="0" smtClean="0">
                <a:sym typeface="Wingdings" panose="05000000000000000000" pitchFamily="2" charset="2"/>
              </a:rPr>
              <a:t>;;;; … 3G 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다운을 위해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219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45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돋움</vt:lpstr>
      <vt:lpstr>바탕</vt:lpstr>
      <vt:lpstr>Arial</vt:lpstr>
      <vt:lpstr>Garamond</vt:lpstr>
      <vt:lpstr>Wingdings</vt:lpstr>
      <vt:lpstr>자연주의</vt:lpstr>
      <vt:lpstr>V 모델 2_시스템 설계</vt:lpstr>
      <vt:lpstr>기능</vt:lpstr>
      <vt:lpstr>기술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모델 2_시스템 설계</dc:title>
  <dc:creator>배창준</dc:creator>
  <cp:lastModifiedBy>배창준</cp:lastModifiedBy>
  <cp:revision>1</cp:revision>
  <dcterms:created xsi:type="dcterms:W3CDTF">2013-08-21T14:33:12Z</dcterms:created>
  <dcterms:modified xsi:type="dcterms:W3CDTF">2013-08-21T14:39:30Z</dcterms:modified>
</cp:coreProperties>
</file>