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504" y="-102"/>
      </p:cViewPr>
      <p:guideLst>
        <p:guide orient="horz" pos="1701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0069" y="1677710"/>
            <a:ext cx="6120765" cy="11576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80135" y="3060382"/>
            <a:ext cx="504063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11765" y="227529"/>
            <a:ext cx="1275159" cy="483810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3787" y="227529"/>
            <a:ext cx="3707963" cy="48381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822" y="3470434"/>
            <a:ext cx="6120765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8822" y="2289037"/>
            <a:ext cx="6120765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3787" y="1322665"/>
            <a:ext cx="2491561" cy="37429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95362" y="1322665"/>
            <a:ext cx="2491562" cy="37429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45" y="216277"/>
            <a:ext cx="6480810" cy="9001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045" y="1208902"/>
            <a:ext cx="318164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0045" y="1712714"/>
            <a:ext cx="318164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657957" y="1208902"/>
            <a:ext cx="318289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57957" y="1712714"/>
            <a:ext cx="318289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46" y="215027"/>
            <a:ext cx="2369046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5353" y="215028"/>
            <a:ext cx="4025503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0046" y="1130142"/>
            <a:ext cx="2369046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1427" y="3780473"/>
            <a:ext cx="432054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11427" y="482561"/>
            <a:ext cx="432054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11427" y="4226779"/>
            <a:ext cx="432054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60045" y="216277"/>
            <a:ext cx="648081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045" y="1260159"/>
            <a:ext cx="648081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60045" y="5005626"/>
            <a:ext cx="168021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DEA5-CFBA-4C5B-8B42-E68C0AD84E12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60309" y="5005626"/>
            <a:ext cx="22802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160645" y="5005626"/>
            <a:ext cx="168021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FBB-8E41-4CD9-BEBE-1BF8AD2DA9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528616" y="3557593"/>
            <a:ext cx="2928958" cy="1428760"/>
          </a:xfrm>
          <a:prstGeom prst="roundRect">
            <a:avLst>
              <a:gd name="adj" fmla="val 776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8616" y="1485891"/>
            <a:ext cx="6072230" cy="1785950"/>
          </a:xfrm>
          <a:prstGeom prst="roundRect">
            <a:avLst>
              <a:gd name="adj" fmla="val 776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245" y="1271577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</a:rPr>
              <a:t>기능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759" y="3343279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기술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02" y="416004"/>
            <a:ext cx="2394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2"/>
                </a:solidFill>
              </a:rPr>
              <a:t>System </a:t>
            </a:r>
            <a:r>
              <a:rPr lang="ko-KR" altLang="en-US" sz="3000" b="1" dirty="0" smtClean="0">
                <a:solidFill>
                  <a:schemeClr val="tx2"/>
                </a:solidFill>
              </a:rPr>
              <a:t>설계</a:t>
            </a:r>
            <a:endParaRPr lang="ko-KR" altLang="en-US" sz="3000" b="1" dirty="0">
              <a:solidFill>
                <a:schemeClr val="tx2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743194" y="342871"/>
            <a:ext cx="1209715" cy="857268"/>
            <a:chOff x="2605049" y="271433"/>
            <a:chExt cx="1209715" cy="857268"/>
          </a:xfrm>
        </p:grpSpPr>
        <p:sp>
          <p:nvSpPr>
            <p:cNvPr id="7" name="TextBox 6"/>
            <p:cNvSpPr txBox="1"/>
            <p:nvPr/>
          </p:nvSpPr>
          <p:spPr>
            <a:xfrm>
              <a:off x="2740681" y="271433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기능</a:t>
              </a:r>
              <a:endParaRPr lang="ko-KR" altLang="en-US" sz="1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5049" y="805536"/>
              <a:ext cx="646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실현</a:t>
              </a:r>
              <a:endParaRPr lang="ko-KR" altLang="en-US" sz="1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45377" y="59459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기술</a:t>
              </a:r>
              <a:endParaRPr lang="ko-KR" altLang="en-US" sz="1500" dirty="0"/>
            </a:p>
          </p:txBody>
        </p:sp>
        <p:sp>
          <p:nvSpPr>
            <p:cNvPr id="12" name="이등변 삼각형 11"/>
            <p:cNvSpPr/>
            <p:nvPr/>
          </p:nvSpPr>
          <p:spPr>
            <a:xfrm rot="20547651">
              <a:off x="2902473" y="561986"/>
              <a:ext cx="376755" cy="243592"/>
            </a:xfrm>
            <a:prstGeom prst="triangl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28681" y="1747254"/>
            <a:ext cx="148470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입력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좌표</a:t>
            </a:r>
            <a:r>
              <a:rPr lang="en-US" altLang="ko-KR" sz="15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기록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사용자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/>
              <a:t> </a:t>
            </a:r>
            <a:r>
              <a:rPr lang="ko-KR" altLang="en-US" sz="1500" dirty="0" err="1" smtClean="0"/>
              <a:t>소셜네트워크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글씨전송</a:t>
            </a:r>
            <a:endParaRPr lang="ko-KR" altLang="en-US" sz="1500" dirty="0"/>
          </a:p>
        </p:txBody>
      </p:sp>
      <p:cxnSp>
        <p:nvCxnSpPr>
          <p:cNvPr id="16" name="꺾인 연결선 15"/>
          <p:cNvCxnSpPr>
            <a:endCxn id="19" idx="1"/>
          </p:cNvCxnSpPr>
          <p:nvPr/>
        </p:nvCxnSpPr>
        <p:spPr>
          <a:xfrm>
            <a:off x="1385871" y="1503398"/>
            <a:ext cx="3807008" cy="134856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8811" y="1352279"/>
            <a:ext cx="133882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글씨교정기능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2033" y="2628546"/>
            <a:ext cx="1072730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평가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기준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2879" y="2574967"/>
            <a:ext cx="1265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/>
              <a:t>교정방향</a:t>
            </a:r>
            <a:endParaRPr lang="en-US" altLang="ko-KR" sz="1500" dirty="0"/>
          </a:p>
          <a:p>
            <a:pPr algn="ctr"/>
            <a:r>
              <a:rPr lang="en-US" altLang="ko-KR" sz="1500" dirty="0" smtClean="0"/>
              <a:t>(</a:t>
            </a:r>
            <a:r>
              <a:rPr lang="ko-KR" altLang="en-US" sz="1500" dirty="0" smtClean="0"/>
              <a:t>목표글씨체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8948" y="3756376"/>
            <a:ext cx="1795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입력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터치스크린</a:t>
            </a:r>
            <a:r>
              <a:rPr lang="en-US" altLang="ko-KR" sz="15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500" dirty="0" smtClean="0"/>
              <a:t> S</a:t>
            </a:r>
            <a:r>
              <a:rPr lang="ko-KR" altLang="en-US" sz="1500" dirty="0" smtClean="0"/>
              <a:t>펜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/>
              <a:t> </a:t>
            </a:r>
            <a:r>
              <a:rPr lang="ko-KR" altLang="en-US" sz="1500" dirty="0" smtClean="0"/>
              <a:t>폰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3G(</a:t>
            </a:r>
            <a:r>
              <a:rPr lang="ko-KR" altLang="en-US" sz="1500" dirty="0" smtClean="0"/>
              <a:t>다운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71888" y="3557593"/>
            <a:ext cx="2928958" cy="1428760"/>
          </a:xfrm>
          <a:prstGeom prst="roundRect">
            <a:avLst>
              <a:gd name="adj" fmla="val 776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14764" y="3343279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00B050"/>
                </a:solidFill>
              </a:rPr>
              <a:t>실현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7706" y="4057659"/>
            <a:ext cx="128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Everything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NEX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Digital NEX</dc:creator>
  <cp:lastModifiedBy>Digital NEX</cp:lastModifiedBy>
  <cp:revision>2</cp:revision>
  <dcterms:created xsi:type="dcterms:W3CDTF">2013-08-21T14:33:45Z</dcterms:created>
  <dcterms:modified xsi:type="dcterms:W3CDTF">2013-08-21T14:50:28Z</dcterms:modified>
</cp:coreProperties>
</file>