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44F9-ED99-416C-9452-5EC2E6030015}" type="datetimeFigureOut">
              <a:rPr lang="ko-KR" altLang="en-US" smtClean="0"/>
              <a:t>2013-08-15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429D-27A6-4239-9217-67F4BB37E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2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44F9-ED99-416C-9452-5EC2E6030015}" type="datetimeFigureOut">
              <a:rPr lang="ko-KR" altLang="en-US" smtClean="0"/>
              <a:t>2013-08-15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429D-27A6-4239-9217-67F4BB37E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77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44F9-ED99-416C-9452-5EC2E6030015}" type="datetimeFigureOut">
              <a:rPr lang="ko-KR" altLang="en-US" smtClean="0"/>
              <a:t>2013-08-15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429D-27A6-4239-9217-67F4BB37E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39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44F9-ED99-416C-9452-5EC2E6030015}" type="datetimeFigureOut">
              <a:rPr lang="ko-KR" altLang="en-US" smtClean="0"/>
              <a:t>2013-08-15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429D-27A6-4239-9217-67F4BB37E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68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44F9-ED99-416C-9452-5EC2E6030015}" type="datetimeFigureOut">
              <a:rPr lang="ko-KR" altLang="en-US" smtClean="0"/>
              <a:t>2013-08-15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429D-27A6-4239-9217-67F4BB37E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28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44F9-ED99-416C-9452-5EC2E6030015}" type="datetimeFigureOut">
              <a:rPr lang="ko-KR" altLang="en-US" smtClean="0"/>
              <a:t>2013-08-15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429D-27A6-4239-9217-67F4BB37E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78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44F9-ED99-416C-9452-5EC2E6030015}" type="datetimeFigureOut">
              <a:rPr lang="ko-KR" altLang="en-US" smtClean="0"/>
              <a:t>2013-08-15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429D-27A6-4239-9217-67F4BB37E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91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44F9-ED99-416C-9452-5EC2E6030015}" type="datetimeFigureOut">
              <a:rPr lang="ko-KR" altLang="en-US" smtClean="0"/>
              <a:t>2013-08-15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429D-27A6-4239-9217-67F4BB37E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97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44F9-ED99-416C-9452-5EC2E6030015}" type="datetimeFigureOut">
              <a:rPr lang="ko-KR" altLang="en-US" smtClean="0"/>
              <a:t>2013-08-15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429D-27A6-4239-9217-67F4BB37E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05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44F9-ED99-416C-9452-5EC2E6030015}" type="datetimeFigureOut">
              <a:rPr lang="ko-KR" altLang="en-US" smtClean="0"/>
              <a:t>2013-08-15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429D-27A6-4239-9217-67F4BB37E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2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44F9-ED99-416C-9452-5EC2E6030015}" type="datetimeFigureOut">
              <a:rPr lang="ko-KR" altLang="en-US" smtClean="0"/>
              <a:t>2013-08-15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429D-27A6-4239-9217-67F4BB37E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75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F44F9-ED99-416C-9452-5EC2E6030015}" type="datetimeFigureOut">
              <a:rPr lang="ko-KR" altLang="en-US" smtClean="0"/>
              <a:t>2013-08-15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E429D-27A6-4239-9217-67F4BB37E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0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205" y="344559"/>
            <a:ext cx="1790476" cy="17396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57" y="344559"/>
            <a:ext cx="1790476" cy="17396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67" y="344559"/>
            <a:ext cx="1790476" cy="1739682"/>
          </a:xfrm>
          <a:prstGeom prst="rect">
            <a:avLst/>
          </a:prstGeom>
        </p:spPr>
      </p:pic>
      <p:cxnSp>
        <p:nvCxnSpPr>
          <p:cNvPr id="8" name="직선 연결선 7"/>
          <p:cNvCxnSpPr>
            <a:stCxn id="6" idx="2"/>
          </p:cNvCxnSpPr>
          <p:nvPr/>
        </p:nvCxnSpPr>
        <p:spPr>
          <a:xfrm>
            <a:off x="1559305" y="2084241"/>
            <a:ext cx="0" cy="4572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072763" y="2084241"/>
            <a:ext cx="0" cy="4572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0857317" y="2084241"/>
            <a:ext cx="0" cy="4572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4067" y="0"/>
            <a:ext cx="179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뽑은 번호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94357" y="-24773"/>
            <a:ext cx="179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뽑기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41205" y="-19871"/>
            <a:ext cx="179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모든 번호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6072763" y="2280575"/>
            <a:ext cx="4784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87050" y="1911719"/>
            <a:ext cx="185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개의 번호 받기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5509948" y="2649432"/>
            <a:ext cx="562815" cy="469557"/>
            <a:chOff x="5509948" y="2649432"/>
            <a:chExt cx="562815" cy="469557"/>
          </a:xfrm>
        </p:grpSpPr>
        <p:cxnSp>
          <p:nvCxnSpPr>
            <p:cNvPr id="26" name="꺾인 연결선 25"/>
            <p:cNvCxnSpPr/>
            <p:nvPr/>
          </p:nvCxnSpPr>
          <p:spPr>
            <a:xfrm>
              <a:off x="5509948" y="2649432"/>
              <a:ext cx="562815" cy="469557"/>
            </a:xfrm>
            <a:prstGeom prst="bentConnector3">
              <a:avLst>
                <a:gd name="adj1" fmla="val 17514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5509948" y="2649432"/>
              <a:ext cx="56281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6497052" y="2683040"/>
            <a:ext cx="120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중복 확인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1559305" y="3585411"/>
            <a:ext cx="4513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74986" y="3216079"/>
            <a:ext cx="120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번호 저장</a:t>
            </a:r>
            <a:endParaRPr lang="ko-KR" altLang="en-US" dirty="0"/>
          </a:p>
        </p:txBody>
      </p:sp>
      <p:cxnSp>
        <p:nvCxnSpPr>
          <p:cNvPr id="40" name="직선 화살표 연결선 39"/>
          <p:cNvCxnSpPr/>
          <p:nvPr/>
        </p:nvCxnSpPr>
        <p:spPr>
          <a:xfrm flipH="1">
            <a:off x="6092815" y="4105363"/>
            <a:ext cx="4784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489519" y="3727522"/>
            <a:ext cx="185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개의 번호 받기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 rot="10800000">
            <a:off x="6071418" y="4462188"/>
            <a:ext cx="562815" cy="469557"/>
            <a:chOff x="5509948" y="2649432"/>
            <a:chExt cx="562815" cy="469557"/>
          </a:xfrm>
        </p:grpSpPr>
        <p:cxnSp>
          <p:nvCxnSpPr>
            <p:cNvPr id="43" name="꺾인 연결선 42"/>
            <p:cNvCxnSpPr/>
            <p:nvPr/>
          </p:nvCxnSpPr>
          <p:spPr>
            <a:xfrm>
              <a:off x="5509948" y="2649432"/>
              <a:ext cx="562815" cy="469557"/>
            </a:xfrm>
            <a:prstGeom prst="bentConnector3">
              <a:avLst>
                <a:gd name="adj1" fmla="val 17514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5509948" y="2649432"/>
              <a:ext cx="56281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3088094" y="4495796"/>
            <a:ext cx="25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중복 확인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중복될 경우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6092815" y="5284462"/>
            <a:ext cx="4784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607102" y="4915606"/>
            <a:ext cx="185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개의 번호 받기</a:t>
            </a:r>
            <a:endParaRPr lang="ko-KR" altLang="en-US" dirty="0"/>
          </a:p>
        </p:txBody>
      </p:sp>
      <p:grpSp>
        <p:nvGrpSpPr>
          <p:cNvPr id="48" name="그룹 47"/>
          <p:cNvGrpSpPr/>
          <p:nvPr/>
        </p:nvGrpSpPr>
        <p:grpSpPr>
          <a:xfrm>
            <a:off x="5550052" y="5625236"/>
            <a:ext cx="562815" cy="469557"/>
            <a:chOff x="5509948" y="2649432"/>
            <a:chExt cx="562815" cy="469557"/>
          </a:xfrm>
        </p:grpSpPr>
        <p:cxnSp>
          <p:nvCxnSpPr>
            <p:cNvPr id="49" name="꺾인 연결선 48"/>
            <p:cNvCxnSpPr/>
            <p:nvPr/>
          </p:nvCxnSpPr>
          <p:spPr>
            <a:xfrm>
              <a:off x="5509948" y="2649432"/>
              <a:ext cx="562815" cy="469557"/>
            </a:xfrm>
            <a:prstGeom prst="bentConnector3">
              <a:avLst>
                <a:gd name="adj1" fmla="val 17514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5509948" y="2649432"/>
              <a:ext cx="56281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6537156" y="5658844"/>
            <a:ext cx="120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중복 확인</a:t>
            </a:r>
            <a:endParaRPr lang="ko-KR" altLang="en-US" dirty="0"/>
          </a:p>
        </p:txBody>
      </p:sp>
      <p:cxnSp>
        <p:nvCxnSpPr>
          <p:cNvPr id="52" name="직선 화살표 연결선 51"/>
          <p:cNvCxnSpPr/>
          <p:nvPr/>
        </p:nvCxnSpPr>
        <p:spPr>
          <a:xfrm flipH="1">
            <a:off x="1567325" y="6456950"/>
            <a:ext cx="4513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83006" y="6087618"/>
            <a:ext cx="120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번호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631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495891"/>
              </p:ext>
            </p:extLst>
          </p:nvPr>
        </p:nvGraphicFramePr>
        <p:xfrm>
          <a:off x="577516" y="192504"/>
          <a:ext cx="11249526" cy="6448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9526"/>
              </a:tblGrid>
              <a:tr h="386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Ball</a:t>
                      </a:r>
                      <a:endParaRPr lang="ko-KR" altLang="en-US" dirty="0"/>
                    </a:p>
                  </a:txBody>
                  <a:tcPr/>
                </a:tc>
              </a:tr>
              <a:tr h="3031371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num</a:t>
                      </a:r>
                      <a:r>
                        <a:rPr lang="en-US" altLang="ko-KR" baseline="0" dirty="0" smtClean="0"/>
                        <a:t>;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Boolean used;</a:t>
                      </a:r>
                      <a:endParaRPr lang="ko-KR" altLang="en-US" dirty="0"/>
                    </a:p>
                  </a:txBody>
                  <a:tcPr/>
                </a:tc>
              </a:tr>
              <a:tr h="3031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Ball </a:t>
                      </a:r>
                      <a:r>
                        <a:rPr lang="ko-KR" altLang="en-US" dirty="0" err="1" smtClean="0"/>
                        <a:t>생성자</a:t>
                      </a:r>
                      <a:r>
                        <a:rPr lang="en-US" altLang="ko-KR" baseline="0" dirty="0" smtClean="0"/>
                        <a:t> void </a:t>
                      </a:r>
                    </a:p>
                    <a:p>
                      <a:pPr latinLnBrk="1"/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사용되었는지 확인</a:t>
                      </a:r>
                      <a:r>
                        <a:rPr lang="en-US" altLang="ko-KR" baseline="0" dirty="0" smtClean="0"/>
                        <a:t>!(Boolean);</a:t>
                      </a:r>
                      <a:endParaRPr lang="en-US" altLang="ko-KR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60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179375"/>
              </p:ext>
            </p:extLst>
          </p:nvPr>
        </p:nvGraphicFramePr>
        <p:xfrm>
          <a:off x="577516" y="192504"/>
          <a:ext cx="11249526" cy="6448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9526"/>
              </a:tblGrid>
              <a:tr h="386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Ball Machine</a:t>
                      </a:r>
                      <a:endParaRPr lang="ko-KR" altLang="en-US" dirty="0"/>
                    </a:p>
                  </a:txBody>
                  <a:tcPr/>
                </a:tc>
              </a:tr>
              <a:tr h="3031371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Ball [ ] </a:t>
                      </a:r>
                      <a:r>
                        <a:rPr lang="en-US" altLang="ko-KR" dirty="0" err="1" smtClean="0"/>
                        <a:t>arr</a:t>
                      </a:r>
                      <a:r>
                        <a:rPr lang="en-US" altLang="ko-KR" dirty="0" smtClean="0"/>
                        <a:t> 1 = new Ball [ 45 ];</a:t>
                      </a:r>
                    </a:p>
                    <a:p>
                      <a:pPr latinLnBrk="1"/>
                      <a:r>
                        <a:rPr lang="en-US" altLang="ko-KR" dirty="0" smtClean="0"/>
                        <a:t>Ball [ ] </a:t>
                      </a:r>
                      <a:r>
                        <a:rPr lang="en-US" altLang="ko-KR" dirty="0" err="1" smtClean="0"/>
                        <a:t>arr</a:t>
                      </a:r>
                      <a:r>
                        <a:rPr lang="en-US" altLang="ko-KR" baseline="0" dirty="0" smtClean="0"/>
                        <a:t> 2 = new Ball [ 6 ];</a:t>
                      </a:r>
                    </a:p>
                    <a:p>
                      <a:pPr latinLnBrk="1"/>
                      <a:r>
                        <a:rPr lang="en-US" altLang="ko-KR" baseline="0" dirty="0" err="1" smtClean="0"/>
                        <a:t>int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i</a:t>
                      </a:r>
                      <a:r>
                        <a:rPr lang="en-US" altLang="ko-KR" baseline="0" dirty="0" smtClean="0"/>
                        <a:t>;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031371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Make Ball ();     for(</a:t>
                      </a: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baseline="0" dirty="0" smtClean="0"/>
                        <a:t> = 0; </a:t>
                      </a:r>
                      <a:r>
                        <a:rPr lang="en-US" altLang="ko-KR" baseline="0" dirty="0" err="1" smtClean="0"/>
                        <a:t>i</a:t>
                      </a:r>
                      <a:r>
                        <a:rPr lang="en-US" altLang="ko-KR" baseline="0" dirty="0" smtClean="0"/>
                        <a:t>&lt;45; </a:t>
                      </a:r>
                      <a:r>
                        <a:rPr lang="en-US" altLang="ko-KR" baseline="0" dirty="0" err="1" smtClean="0"/>
                        <a:t>i</a:t>
                      </a:r>
                      <a:r>
                        <a:rPr lang="en-US" altLang="ko-KR" baseline="0" dirty="0" smtClean="0"/>
                        <a:t>++) – 1~45</a:t>
                      </a:r>
                      <a:r>
                        <a:rPr lang="ko-KR" altLang="en-US" baseline="0" dirty="0" smtClean="0"/>
                        <a:t>까지의 공을 생성한다</a:t>
                      </a:r>
                      <a:r>
                        <a:rPr lang="en-US" altLang="ko-KR" baseline="0" dirty="0" smtClean="0"/>
                        <a:t>.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Choice Ball ();   - </a:t>
                      </a:r>
                      <a:r>
                        <a:rPr lang="ko-KR" altLang="en-US" dirty="0" smtClean="0"/>
                        <a:t>공을 </a:t>
                      </a:r>
                      <a:r>
                        <a:rPr lang="ko-KR" altLang="en-US" dirty="0" err="1" smtClean="0"/>
                        <a:t>랜덤하게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개 선별한다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dirty="0" smtClean="0"/>
                        <a:t>Print Ball()     for(</a:t>
                      </a: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baseline="0" dirty="0" smtClean="0"/>
                        <a:t> b = 0; b&lt;6; b++) – </a:t>
                      </a:r>
                      <a:r>
                        <a:rPr lang="ko-KR" altLang="en-US" baseline="0" dirty="0" smtClean="0"/>
                        <a:t>골라낸 </a:t>
                      </a:r>
                      <a:r>
                        <a:rPr lang="en-US" altLang="ko-KR" baseline="0" dirty="0" smtClean="0"/>
                        <a:t>6</a:t>
                      </a:r>
                      <a:r>
                        <a:rPr lang="ko-KR" altLang="en-US" baseline="0" dirty="0" smtClean="0"/>
                        <a:t>개의 공을 출력한다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55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463283"/>
              </p:ext>
            </p:extLst>
          </p:nvPr>
        </p:nvGraphicFramePr>
        <p:xfrm>
          <a:off x="577516" y="192504"/>
          <a:ext cx="11249526" cy="6448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9526"/>
              </a:tblGrid>
              <a:tr h="386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Ball UI</a:t>
                      </a:r>
                      <a:endParaRPr lang="ko-KR" altLang="en-US" dirty="0"/>
                    </a:p>
                  </a:txBody>
                  <a:tcPr/>
                </a:tc>
              </a:tr>
              <a:tr h="3031371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Ball </a:t>
                      </a:r>
                      <a:r>
                        <a:rPr lang="en-US" altLang="ko-KR" baseline="0" dirty="0" smtClean="0"/>
                        <a:t>Machine A = new Ball Machine[ ];</a:t>
                      </a:r>
                    </a:p>
                    <a:p>
                      <a:pPr latinLnBrk="1"/>
                      <a:endParaRPr lang="en-US" altLang="ko-KR" baseline="0" dirty="0" smtClean="0"/>
                    </a:p>
                  </a:txBody>
                  <a:tcPr/>
                </a:tc>
              </a:tr>
              <a:tr h="3031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Process()</a:t>
                      </a:r>
                    </a:p>
                    <a:p>
                      <a:pPr latinLnBrk="1"/>
                      <a:endParaRPr lang="en-US" altLang="ko-KR" baseline="0" dirty="0" smtClean="0"/>
                    </a:p>
                    <a:p>
                      <a:pPr marL="342900" indent="-342900" latinLnBrk="1">
                        <a:buAutoNum type="alphaUcPeriod"/>
                      </a:pPr>
                      <a:r>
                        <a:rPr lang="en-US" altLang="ko-KR" baseline="0" dirty="0" smtClean="0"/>
                        <a:t>Make Ball();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 dirty="0" smtClean="0"/>
                        <a:t>A. Choice Ball();</a:t>
                      </a:r>
                    </a:p>
                    <a:p>
                      <a:pPr marL="342900" indent="-342900" latinLnBrk="1">
                        <a:buAutoNum type="alphaUcPeriod"/>
                      </a:pPr>
                      <a:r>
                        <a:rPr lang="en-US" altLang="ko-KR" baseline="0" dirty="0" smtClean="0"/>
                        <a:t>Print Ball();</a:t>
                      </a:r>
                    </a:p>
                    <a:p>
                      <a:pPr latinLnBrk="1"/>
                      <a:endParaRPr lang="en-US" altLang="ko-KR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90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144</Words>
  <Application>Microsoft Office PowerPoint</Application>
  <PresentationFormat>와이드스크린</PresentationFormat>
  <Paragraphs>35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LGPC</dc:creator>
  <cp:lastModifiedBy>LGPC</cp:lastModifiedBy>
  <cp:revision>8</cp:revision>
  <dcterms:created xsi:type="dcterms:W3CDTF">2013-08-15T08:36:41Z</dcterms:created>
  <dcterms:modified xsi:type="dcterms:W3CDTF">2013-08-15T09:59:46Z</dcterms:modified>
</cp:coreProperties>
</file>