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2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1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8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4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8ED0-147F-41E1-804F-BDA681098EFA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75D1-D95B-4FBA-A417-B4BD28B69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05" y="344559"/>
            <a:ext cx="1790476" cy="1739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57" y="344559"/>
            <a:ext cx="1790476" cy="1739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9" y="344559"/>
            <a:ext cx="1790476" cy="1739682"/>
          </a:xfrm>
          <a:prstGeom prst="rect">
            <a:avLst/>
          </a:prstGeom>
        </p:spPr>
      </p:pic>
      <p:cxnSp>
        <p:nvCxnSpPr>
          <p:cNvPr id="8" name="직선 연결선 7"/>
          <p:cNvCxnSpPr>
            <a:stCxn id="6" idx="2"/>
          </p:cNvCxnSpPr>
          <p:nvPr/>
        </p:nvCxnSpPr>
        <p:spPr>
          <a:xfrm>
            <a:off x="1318677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2763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857317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41205" y="-19871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Staition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327981" y="2459704"/>
            <a:ext cx="4752793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8638" y="2090848"/>
            <a:ext cx="138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 입력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327981" y="6456950"/>
            <a:ext cx="475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13774" y="6087618"/>
            <a:ext cx="120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출력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7390" y="-24773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94357" y="-24773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6056222" y="3036898"/>
            <a:ext cx="4780221" cy="25662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62244" y="2582409"/>
            <a:ext cx="157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 정보</a:t>
            </a:r>
            <a:r>
              <a:rPr lang="en-US" altLang="ko-KR" dirty="0" smtClean="0"/>
              <a:t>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511876" y="3872095"/>
            <a:ext cx="1591355" cy="1179099"/>
            <a:chOff x="4511876" y="3751779"/>
            <a:chExt cx="1591355" cy="1179099"/>
          </a:xfrm>
        </p:grpSpPr>
        <p:cxnSp>
          <p:nvCxnSpPr>
            <p:cNvPr id="15" name="꺾인 연결선 14"/>
            <p:cNvCxnSpPr/>
            <p:nvPr/>
          </p:nvCxnSpPr>
          <p:spPr>
            <a:xfrm>
              <a:off x="4511876" y="3751779"/>
              <a:ext cx="1591355" cy="1179099"/>
            </a:xfrm>
            <a:prstGeom prst="bentConnector3">
              <a:avLst>
                <a:gd name="adj1" fmla="val 146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511876" y="3751779"/>
              <a:ext cx="15608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879929" y="4274852"/>
            <a:ext cx="7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69096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StationVO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String name;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double </a:t>
                      </a:r>
                      <a:r>
                        <a:rPr lang="ko-KR" altLang="en-US" baseline="0" dirty="0" smtClean="0"/>
                        <a:t>위도</a:t>
                      </a:r>
                      <a:r>
                        <a:rPr lang="en-US" altLang="ko-KR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double </a:t>
                      </a:r>
                      <a:r>
                        <a:rPr lang="ko-KR" altLang="en-US" baseline="0" dirty="0" smtClean="0"/>
                        <a:t>경도</a:t>
                      </a:r>
                      <a:r>
                        <a:rPr lang="en-US" altLang="ko-KR" baseline="0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StationVO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생성자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void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double distance(double x, double y)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00514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StationVO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[ ] </a:t>
                      </a:r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= new </a:t>
                      </a:r>
                      <a:r>
                        <a:rPr lang="en-US" altLang="ko-KR" dirty="0" smtClean="0"/>
                        <a:t>Station [ 10 ];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Double x, y</a:t>
                      </a:r>
                      <a:r>
                        <a:rPr lang="en-US" altLang="ko-KR" baseline="0" dirty="0" smtClean="0"/>
                        <a:t> ; double min = </a:t>
                      </a:r>
                      <a:r>
                        <a:rPr lang="en-US" altLang="ko-KR" baseline="0" dirty="0" err="1" smtClean="0"/>
                        <a:t>inf</a:t>
                      </a:r>
                      <a:r>
                        <a:rPr lang="en-US" altLang="ko-KR" baseline="0" dirty="0" smtClean="0"/>
                        <a:t>;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 = 0;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Scanner scan = new Scanner(System.in);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Ready() – 10</a:t>
                      </a:r>
                      <a:r>
                        <a:rPr lang="ko-KR" altLang="en-US" dirty="0" smtClean="0"/>
                        <a:t>개의 역 정보를 받아온다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Input ()</a:t>
                      </a:r>
                      <a:r>
                        <a:rPr lang="en-US" altLang="ko-KR" baseline="0" dirty="0" smtClean="0"/>
                        <a:t> – </a:t>
                      </a:r>
                      <a:r>
                        <a:rPr lang="ko-KR" altLang="en-US" baseline="0" dirty="0" smtClean="0"/>
                        <a:t>현 위치의 위도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경도를 받는다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Minimum() – </a:t>
                      </a:r>
                      <a:r>
                        <a:rPr lang="ko-KR" altLang="en-US" baseline="0" dirty="0" smtClean="0"/>
                        <a:t>최솟값을 찾는다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Output() – </a:t>
                      </a:r>
                      <a:r>
                        <a:rPr lang="ko-KR" altLang="en-US" baseline="0" dirty="0" smtClean="0"/>
                        <a:t>최솟값을 출력한다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79565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Station </a:t>
                      </a:r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Station Service A </a:t>
                      </a:r>
                      <a:r>
                        <a:rPr lang="en-US" altLang="ko-KR" baseline="0" dirty="0" smtClean="0"/>
                        <a:t>= new </a:t>
                      </a:r>
                      <a:r>
                        <a:rPr lang="en-US" altLang="ko-KR" baseline="0" dirty="0" smtClean="0"/>
                        <a:t>Station Service[ </a:t>
                      </a:r>
                      <a:r>
                        <a:rPr lang="en-US" altLang="ko-KR" baseline="0" dirty="0" smtClean="0"/>
                        <a:t>];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Process()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smtClean="0"/>
                        <a:t>A. Ready</a:t>
                      </a:r>
                      <a:r>
                        <a:rPr lang="en-US" altLang="ko-KR" baseline="0" dirty="0" smtClean="0"/>
                        <a:t>();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A. Input();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A. Minimum();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A. Output();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3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LGPC</cp:lastModifiedBy>
  <cp:revision>5</cp:revision>
  <dcterms:created xsi:type="dcterms:W3CDTF">2013-08-15T09:34:21Z</dcterms:created>
  <dcterms:modified xsi:type="dcterms:W3CDTF">2013-08-15T10:15:12Z</dcterms:modified>
</cp:coreProperties>
</file>