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B0E3474-B07E-4D59-99D8-31A7AF494FD3}">
          <p14:sldIdLst>
            <p14:sldId id="256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84D0D-E63A-4CB5-90BA-D48CB77A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58AD5-D314-454E-BE0B-72F2CB70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D30FE-7822-4DF9-A8BB-1305B5B2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4476C-8698-45F1-B4D0-DB6EE4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6D187-1BB1-42A9-8C45-5241B58D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59ED7-23E3-45F3-BF90-B9B51870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35ADBC-78CD-43BB-956A-32BD89E1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2B4D-6832-408A-A52D-33A72A96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0CF4E-59A9-4E11-ABC0-850F54AA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E2EB-F610-4A4D-B307-3B27856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09D586-46FB-4E19-BD5A-0E61BE693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B787A-8739-490D-BEFB-C1486169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67DCA-8A62-4F97-BF3E-1CA9FA4B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2ED08-CFB4-4541-81D1-0AB5A100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BFE37-041E-4DAF-98C0-4D843CB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E942E-DF9F-4D03-A87F-DB66FBBB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DE966-DC3C-4191-887B-3E54D89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A7AE7-70A1-47FF-81E1-97B3AC00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8F873-F4F0-45B8-801E-9E3385C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BB18E-AAFB-463E-9F8C-DA5FEA94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A782C-D69C-44B9-8A15-82E94EB3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5FAF9-9A84-48C3-BD2B-523BC927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3A533-6BBE-44D9-ADB2-AE2DC0FF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B05BC-544B-46CD-80C1-F01F0DCE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D7819-BCC4-4B99-9257-7DBBC1C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5ABF5-3291-42A3-8096-E5CF35E7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14740-B4A8-42E8-82A8-934B3410C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1721D-11B1-4FDA-8D76-B3A25C889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0185-1155-4B32-B644-C3D1C361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73BBC-C19F-4D60-8EEF-53DE9874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0BB713-97B4-4653-A032-6263C811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F1B-0267-4A2C-9833-A5C2803E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D83C9-01AC-4972-83BE-A293A6D6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C59FB-351F-4B4E-8177-58ACB248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21C67F-19D8-4C4F-9955-887352B8A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E65E56-6A66-4FBE-AFEF-B183911DD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DB2F51-40D2-4EB7-B927-93563F3D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DA5110-0024-4CF5-AC35-B8BC096D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806475-0605-42D7-9CEA-7784F5F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63169-8445-4A20-9EF6-33FE81AB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A4520-745B-443E-B6D4-F9E2558E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A414AA-02D0-4459-8B58-0C7F1D0B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9E0E8-F3F8-427E-9291-2DDBAFE6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F5513-558C-43CF-AD2B-EC67DB80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AE196F-2F09-4080-8E38-647BD0CC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12378D-1D40-496A-9578-334B3810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6BAF-24FB-45ED-BA91-77E34F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3A1D3-C372-4D89-A1BB-071E5B52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36D808-911E-4FC0-8B1C-F854936F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79252-A33A-4E2F-AA8E-123F65B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0B0C1A-A145-4C62-AE5E-81A0336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557386-03A8-4BD6-8C71-0FED5B87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D745-8E22-4F9E-8F5D-982DF959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8D5C6F-E350-4CBE-AFB4-ED7B2D64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530B59-4200-4ABF-9B45-F7B3990C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2EBBC-9CE0-4704-B611-9BCBBFAD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CFBF8-D86E-4C58-A4D0-7217EF9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C37CC-99A9-4239-A840-00C853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A65371-AA34-4B94-824B-D0F33DD7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AB156-6835-4FFF-A579-8E55BDC9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2A308-3FFC-432D-B233-60BEEBBA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245E-224F-4B2B-B0C6-5C07AE873F1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05B0B-3416-4C2C-A4F8-587ED542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5620F-C014-4D32-87CB-FD07A10C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9379-E544-49AC-85CC-3C427C913F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507E38-D02D-49D1-89CB-B9FF2391C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4CFACA-4FBB-4DC8-BAE4-EA5FDA11D588}"/>
              </a:ext>
            </a:extLst>
          </p:cNvPr>
          <p:cNvSpPr txBox="1"/>
          <p:nvPr/>
        </p:nvSpPr>
        <p:spPr>
          <a:xfrm>
            <a:off x="489082" y="3736731"/>
            <a:ext cx="4539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Luis VS Watson</a:t>
            </a:r>
            <a:endParaRPr lang="en-US" sz="5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AE2C58-18A2-412B-954F-4A29C36E5D8C}"/>
              </a:ext>
            </a:extLst>
          </p:cNvPr>
          <p:cNvSpPr txBox="1"/>
          <p:nvPr/>
        </p:nvSpPr>
        <p:spPr>
          <a:xfrm>
            <a:off x="489082" y="4660061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Kevin Javier</a:t>
            </a: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9DFD44-4B46-4118-AE93-DD3DA9240559}"/>
              </a:ext>
            </a:extLst>
          </p:cNvPr>
          <p:cNvSpPr txBox="1"/>
          <p:nvPr/>
        </p:nvSpPr>
        <p:spPr>
          <a:xfrm flipH="1">
            <a:off x="414685" y="304800"/>
            <a:ext cx="117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Tema</a:t>
            </a:r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8BAA5E-E5C8-4437-992E-629EB74F3FD5}"/>
              </a:ext>
            </a:extLst>
          </p:cNvPr>
          <p:cNvSpPr txBox="1"/>
          <p:nvPr/>
        </p:nvSpPr>
        <p:spPr>
          <a:xfrm>
            <a:off x="1264596" y="304800"/>
            <a:ext cx="2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B050"/>
                </a:solidFill>
              </a:rPr>
              <a:t>Luis VS Watson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DFD951-7E54-473C-9766-1F145678B368}"/>
              </a:ext>
            </a:extLst>
          </p:cNvPr>
          <p:cNvSpPr txBox="1"/>
          <p:nvPr/>
        </p:nvSpPr>
        <p:spPr>
          <a:xfrm>
            <a:off x="414685" y="645894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>
                <a:solidFill>
                  <a:schemeClr val="bg1"/>
                </a:solidFill>
              </a:rPr>
              <a:t>Kevin Javier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55FC17-D882-4827-9BE2-E80510DB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7E1857-9CE9-47E1-AADE-25B9666A6C08}"/>
              </a:ext>
            </a:extLst>
          </p:cNvPr>
          <p:cNvSpPr txBox="1"/>
          <p:nvPr/>
        </p:nvSpPr>
        <p:spPr>
          <a:xfrm>
            <a:off x="334108" y="249036"/>
            <a:ext cx="30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Hablemos de Watson Assistant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6647B8-C56A-4EAA-A23B-2B0D8C776D46}"/>
              </a:ext>
            </a:extLst>
          </p:cNvPr>
          <p:cNvSpPr txBox="1"/>
          <p:nvPr/>
        </p:nvSpPr>
        <p:spPr>
          <a:xfrm flipH="1">
            <a:off x="334108" y="6022473"/>
            <a:ext cx="117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Tema</a:t>
            </a:r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8F4A1D-BF3B-4BE6-B587-576967B664DD}"/>
              </a:ext>
            </a:extLst>
          </p:cNvPr>
          <p:cNvSpPr txBox="1"/>
          <p:nvPr/>
        </p:nvSpPr>
        <p:spPr>
          <a:xfrm>
            <a:off x="1184019" y="6022473"/>
            <a:ext cx="2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B050"/>
                </a:solidFill>
              </a:rPr>
              <a:t>Luis VS Watson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C24668-D445-4552-81C4-88BA1FAB7518}"/>
              </a:ext>
            </a:extLst>
          </p:cNvPr>
          <p:cNvSpPr txBox="1"/>
          <p:nvPr/>
        </p:nvSpPr>
        <p:spPr>
          <a:xfrm>
            <a:off x="334108" y="6363567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>
                <a:solidFill>
                  <a:schemeClr val="bg1"/>
                </a:solidFill>
              </a:rPr>
              <a:t>Kevin Javier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D2D79F-8696-419D-9542-362A2E9AAE25}"/>
              </a:ext>
            </a:extLst>
          </p:cNvPr>
          <p:cNvSpPr txBox="1"/>
          <p:nvPr/>
        </p:nvSpPr>
        <p:spPr>
          <a:xfrm>
            <a:off x="4716200" y="3786087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Watson Assistant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50813-523B-436E-9E68-BA4B47E32184}"/>
              </a:ext>
            </a:extLst>
          </p:cNvPr>
          <p:cNvSpPr txBox="1"/>
          <p:nvPr/>
        </p:nvSpPr>
        <p:spPr>
          <a:xfrm>
            <a:off x="2187821" y="353211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-Intents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7314DB-B558-41E2-80BE-FE59120D7DE8}"/>
              </a:ext>
            </a:extLst>
          </p:cNvPr>
          <p:cNvSpPr txBox="1"/>
          <p:nvPr/>
        </p:nvSpPr>
        <p:spPr>
          <a:xfrm>
            <a:off x="7020754" y="1452166"/>
            <a:ext cx="9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-Entities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2A1127-D0CD-4910-9AE4-577D02B97E96}"/>
              </a:ext>
            </a:extLst>
          </p:cNvPr>
          <p:cNvSpPr txBox="1"/>
          <p:nvPr/>
        </p:nvSpPr>
        <p:spPr>
          <a:xfrm>
            <a:off x="7298791" y="2875002"/>
            <a:ext cx="412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-Entities pre construidas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77E2ECD-388E-484B-B44D-6E0D40907D6E}"/>
              </a:ext>
            </a:extLst>
          </p:cNvPr>
          <p:cNvSpPr txBox="1"/>
          <p:nvPr/>
        </p:nvSpPr>
        <p:spPr>
          <a:xfrm>
            <a:off x="7060023" y="4482504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-Contexto de la conversación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6F09EF-23DF-49BA-9E58-37BE2F7C6819}"/>
              </a:ext>
            </a:extLst>
          </p:cNvPr>
          <p:cNvSpPr txBox="1"/>
          <p:nvPr/>
        </p:nvSpPr>
        <p:spPr>
          <a:xfrm>
            <a:off x="2220200" y="1549246"/>
            <a:ext cx="31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-Fácil y Intuitivo para crear flujos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0B206C-2BA7-44A7-A688-C1773BD2F0D6}"/>
              </a:ext>
            </a:extLst>
          </p:cNvPr>
          <p:cNvSpPr txBox="1"/>
          <p:nvPr/>
        </p:nvSpPr>
        <p:spPr>
          <a:xfrm>
            <a:off x="2178029" y="2675574"/>
            <a:ext cx="11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</a:t>
            </a:r>
            <a:r>
              <a:rPr lang="es-PE" dirty="0" err="1">
                <a:solidFill>
                  <a:schemeClr val="bg1"/>
                </a:solidFill>
                <a:latin typeface="+mj-lt"/>
              </a:rPr>
              <a:t>Dialog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7F0EBD4-9287-4470-8595-828ED230E91D}"/>
              </a:ext>
            </a:extLst>
          </p:cNvPr>
          <p:cNvSpPr txBox="1"/>
          <p:nvPr/>
        </p:nvSpPr>
        <p:spPr>
          <a:xfrm>
            <a:off x="2667628" y="458212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-Diálogos pre construidos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826361B3-8493-4A68-8A56-A7B6316C7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4951" y="2357001"/>
            <a:ext cx="1125328" cy="11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55FC17-D882-4827-9BE2-E80510DB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1" y="0"/>
            <a:ext cx="12249961" cy="68906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7E1857-9CE9-47E1-AADE-25B9666A6C08}"/>
              </a:ext>
            </a:extLst>
          </p:cNvPr>
          <p:cNvSpPr txBox="1"/>
          <p:nvPr/>
        </p:nvSpPr>
        <p:spPr>
          <a:xfrm>
            <a:off x="334108" y="249036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Watson Assistant con super poderes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3EC5C60A-7B7A-4C9B-8005-13F94FD121C9}"/>
              </a:ext>
            </a:extLst>
          </p:cNvPr>
          <p:cNvSpPr/>
          <p:nvPr/>
        </p:nvSpPr>
        <p:spPr>
          <a:xfrm>
            <a:off x="1135490" y="3189855"/>
            <a:ext cx="678426" cy="668593"/>
          </a:xfrm>
          <a:prstGeom prst="math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BC55E-7558-4509-B55D-61C5A20F976A}"/>
              </a:ext>
            </a:extLst>
          </p:cNvPr>
          <p:cNvSpPr txBox="1"/>
          <p:nvPr/>
        </p:nvSpPr>
        <p:spPr>
          <a:xfrm>
            <a:off x="707438" y="2693450"/>
            <a:ext cx="18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Watson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Discovery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D72D5-0D07-48AF-AACA-7CED1304F508}"/>
              </a:ext>
            </a:extLst>
          </p:cNvPr>
          <p:cNvSpPr txBox="1"/>
          <p:nvPr/>
        </p:nvSpPr>
        <p:spPr>
          <a:xfrm>
            <a:off x="677753" y="5297799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Watson Assistant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601A73-1398-4060-B972-DE21CAE0ABB9}"/>
              </a:ext>
            </a:extLst>
          </p:cNvPr>
          <p:cNvSpPr txBox="1"/>
          <p:nvPr/>
        </p:nvSpPr>
        <p:spPr>
          <a:xfrm>
            <a:off x="4335239" y="2983636"/>
            <a:ext cx="573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+mj-lt"/>
              </a:rPr>
              <a:t>Orientada a resolver los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FAQ.</a:t>
            </a:r>
          </a:p>
          <a:p>
            <a:r>
              <a:rPr lang="es-PE" dirty="0">
                <a:solidFill>
                  <a:schemeClr val="bg1"/>
                </a:solidFill>
                <a:latin typeface="+mj-lt"/>
              </a:rPr>
              <a:t>Discovery y Assistant es la dupla en IBM </a:t>
            </a:r>
          </a:p>
          <a:p>
            <a:r>
              <a:rPr lang="es-PE" dirty="0">
                <a:solidFill>
                  <a:schemeClr val="bg1"/>
                </a:solidFill>
                <a:latin typeface="+mj-lt"/>
              </a:rPr>
              <a:t>para hacer frente al dúo de MICROSOFT (Luis + QnA </a:t>
            </a:r>
            <a:r>
              <a:rPr lang="es-PE" dirty="0" err="1">
                <a:solidFill>
                  <a:schemeClr val="bg1"/>
                </a:solidFill>
                <a:latin typeface="+mj-lt"/>
              </a:rPr>
              <a:t>maker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).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17CDE0-118C-4FFF-BAE3-BE79D6BACA78}"/>
              </a:ext>
            </a:extLst>
          </p:cNvPr>
          <p:cNvSpPr txBox="1"/>
          <p:nvPr/>
        </p:nvSpPr>
        <p:spPr>
          <a:xfrm flipH="1">
            <a:off x="8765756" y="99651"/>
            <a:ext cx="117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Tema</a:t>
            </a:r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392CEA-1B48-41E3-8BED-E352DF761D70}"/>
              </a:ext>
            </a:extLst>
          </p:cNvPr>
          <p:cNvSpPr txBox="1"/>
          <p:nvPr/>
        </p:nvSpPr>
        <p:spPr>
          <a:xfrm>
            <a:off x="9615667" y="99651"/>
            <a:ext cx="2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B050"/>
                </a:solidFill>
              </a:rPr>
              <a:t>Luis VS Watson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65F44B-9632-43D5-9470-2864D25DF47D}"/>
              </a:ext>
            </a:extLst>
          </p:cNvPr>
          <p:cNvSpPr txBox="1"/>
          <p:nvPr/>
        </p:nvSpPr>
        <p:spPr>
          <a:xfrm>
            <a:off x="8765756" y="440745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>
                <a:solidFill>
                  <a:schemeClr val="bg1"/>
                </a:solidFill>
              </a:rPr>
              <a:t>Kevin Javier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B061724-8CF1-4C3B-B843-846DD055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11" y="4045398"/>
            <a:ext cx="1125328" cy="1125328"/>
          </a:xfrm>
          <a:prstGeom prst="rect">
            <a:avLst/>
          </a:prstGeom>
        </p:spPr>
      </p:pic>
      <p:pic>
        <p:nvPicPr>
          <p:cNvPr id="5122" name="Picture 2" descr="Resultado de imagen para watson discovery">
            <a:extLst>
              <a:ext uri="{FF2B5EF4-FFF2-40B4-BE49-F238E27FC236}">
                <a16:creationId xmlns:a16="http://schemas.microsoft.com/office/drawing/2014/main" id="{6B6FAF63-DC04-40F6-B865-1901D142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0" y="1282650"/>
            <a:ext cx="2214807" cy="124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0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55FC17-D882-4827-9BE2-E80510DB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1" y="0"/>
            <a:ext cx="12249961" cy="68906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7E1857-9CE9-47E1-AADE-25B9666A6C08}"/>
              </a:ext>
            </a:extLst>
          </p:cNvPr>
          <p:cNvSpPr txBox="1"/>
          <p:nvPr/>
        </p:nvSpPr>
        <p:spPr>
          <a:xfrm>
            <a:off x="334108" y="249036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Watson Assistant con super poderes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17CDE0-118C-4FFF-BAE3-BE79D6BACA78}"/>
              </a:ext>
            </a:extLst>
          </p:cNvPr>
          <p:cNvSpPr txBox="1"/>
          <p:nvPr/>
        </p:nvSpPr>
        <p:spPr>
          <a:xfrm flipH="1">
            <a:off x="8765756" y="99651"/>
            <a:ext cx="117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Tema</a:t>
            </a:r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392CEA-1B48-41E3-8BED-E352DF761D70}"/>
              </a:ext>
            </a:extLst>
          </p:cNvPr>
          <p:cNvSpPr txBox="1"/>
          <p:nvPr/>
        </p:nvSpPr>
        <p:spPr>
          <a:xfrm>
            <a:off x="9615667" y="99651"/>
            <a:ext cx="2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B050"/>
                </a:solidFill>
              </a:rPr>
              <a:t>Luis VS Watson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65F44B-9632-43D5-9470-2864D25DF47D}"/>
              </a:ext>
            </a:extLst>
          </p:cNvPr>
          <p:cNvSpPr txBox="1"/>
          <p:nvPr/>
        </p:nvSpPr>
        <p:spPr>
          <a:xfrm>
            <a:off x="8765756" y="440745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>
                <a:solidFill>
                  <a:schemeClr val="bg1"/>
                </a:solidFill>
              </a:rPr>
              <a:t>Kevin Javier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1C1F94-E299-4096-90C1-66E91B91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8" y="1226909"/>
            <a:ext cx="4438650" cy="19145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09DE4F-8622-4FD8-A4F4-735CB328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244" y="1207859"/>
            <a:ext cx="4495800" cy="1933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87D9BD7-1FB5-4F2C-927F-5B1D851C9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08" y="4232630"/>
            <a:ext cx="4486275" cy="1924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868905-BAE4-4089-AC27-6D5BB9633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194" y="4039706"/>
            <a:ext cx="4514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55FC17-D882-4827-9BE2-E80510DB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61" y="0"/>
            <a:ext cx="12249961" cy="68906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7E1857-9CE9-47E1-AADE-25B9666A6C08}"/>
              </a:ext>
            </a:extLst>
          </p:cNvPr>
          <p:cNvSpPr txBox="1"/>
          <p:nvPr/>
        </p:nvSpPr>
        <p:spPr>
          <a:xfrm>
            <a:off x="334108" y="249036"/>
            <a:ext cx="71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17CDE0-118C-4FFF-BAE3-BE79D6BACA78}"/>
              </a:ext>
            </a:extLst>
          </p:cNvPr>
          <p:cNvSpPr txBox="1"/>
          <p:nvPr/>
        </p:nvSpPr>
        <p:spPr>
          <a:xfrm flipH="1">
            <a:off x="8765756" y="99651"/>
            <a:ext cx="117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Tema</a:t>
            </a:r>
            <a:r>
              <a:rPr lang="es-P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392CEA-1B48-41E3-8BED-E352DF761D70}"/>
              </a:ext>
            </a:extLst>
          </p:cNvPr>
          <p:cNvSpPr txBox="1"/>
          <p:nvPr/>
        </p:nvSpPr>
        <p:spPr>
          <a:xfrm>
            <a:off x="9615667" y="99651"/>
            <a:ext cx="2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B050"/>
                </a:solidFill>
              </a:rPr>
              <a:t>Luis VS Watson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65F44B-9632-43D5-9470-2864D25DF47D}"/>
              </a:ext>
            </a:extLst>
          </p:cNvPr>
          <p:cNvSpPr txBox="1"/>
          <p:nvPr/>
        </p:nvSpPr>
        <p:spPr>
          <a:xfrm>
            <a:off x="8765756" y="440745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>
                <a:solidFill>
                  <a:schemeClr val="bg1"/>
                </a:solidFill>
              </a:rPr>
              <a:t>Kevin Javier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0883F-0604-45C3-BFC9-B28CAFA910D6}"/>
              </a:ext>
            </a:extLst>
          </p:cNvPr>
          <p:cNvSpPr txBox="1"/>
          <p:nvPr/>
        </p:nvSpPr>
        <p:spPr>
          <a:xfrm>
            <a:off x="3984755" y="2270165"/>
            <a:ext cx="409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+mj-lt"/>
              </a:rPr>
              <a:t>kevinjavier010@gmail.com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847A5D-5663-4EE6-9E92-3A97FDDEEB5F}"/>
              </a:ext>
            </a:extLst>
          </p:cNvPr>
          <p:cNvSpPr txBox="1"/>
          <p:nvPr/>
        </p:nvSpPr>
        <p:spPr>
          <a:xfrm>
            <a:off x="4503576" y="2818805"/>
            <a:ext cx="3184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Kevin Javier Reyes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3FCEDA-CFF2-4EEC-9B69-C2511A074156}"/>
              </a:ext>
            </a:extLst>
          </p:cNvPr>
          <p:cNvSpPr txBox="1"/>
          <p:nvPr/>
        </p:nvSpPr>
        <p:spPr>
          <a:xfrm>
            <a:off x="3515775" y="3455482"/>
            <a:ext cx="510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Analista Programador (MDP consulting)</a:t>
            </a:r>
          </a:p>
        </p:txBody>
      </p:sp>
    </p:spTree>
    <p:extLst>
      <p:ext uri="{BB962C8B-B14F-4D97-AF65-F5344CB8AC3E}">
        <p14:creationId xmlns:p14="http://schemas.microsoft.com/office/powerpoint/2010/main" val="81736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105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i201612720 (Javier Reyes, Jonathan Kevin)</dc:creator>
  <cp:lastModifiedBy>i201612720 (Javier Reyes, Jonathan Kevin)</cp:lastModifiedBy>
  <cp:revision>63</cp:revision>
  <dcterms:created xsi:type="dcterms:W3CDTF">2018-10-18T23:24:02Z</dcterms:created>
  <dcterms:modified xsi:type="dcterms:W3CDTF">2018-12-07T04:49:36Z</dcterms:modified>
</cp:coreProperties>
</file>