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4" r:id="rId8"/>
  </p:sldIdLst>
  <p:sldSz cx="9144000" cy="5143500" type="screen16x9"/>
  <p:notesSz cx="6858000" cy="9144000"/>
  <p:embeddedFontLst>
    <p:embeddedFont>
      <p:font typeface="아리따-돋움(TTF)-Bold" pitchFamily="18" charset="-127"/>
      <p:regular r:id="rId9"/>
    </p:embeddedFon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1541" y="1444738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7839" y="2093681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9285" y="2741753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6746" y="3389825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74436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(50%),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398</Words>
  <Application>Microsoft Office PowerPoint</Application>
  <PresentationFormat>화면 슬라이드 쇼(16:9)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아리따-돋움(TTF)-Bold</vt:lpstr>
      <vt:lpstr>맑은 고딕</vt:lpstr>
      <vt:lpstr>아리따-돋움(OTF)-Bold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77</cp:revision>
  <dcterms:created xsi:type="dcterms:W3CDTF">2015-08-17T13:21:06Z</dcterms:created>
  <dcterms:modified xsi:type="dcterms:W3CDTF">2015-10-22T16:26:35Z</dcterms:modified>
</cp:coreProperties>
</file>