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60" r:id="rId7"/>
    <p:sldId id="269" r:id="rId8"/>
    <p:sldId id="259" r:id="rId9"/>
    <p:sldId id="271" r:id="rId10"/>
    <p:sldId id="27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3300"/>
    <a:srgbClr val="996600"/>
    <a:srgbClr val="5C3D00"/>
    <a:srgbClr val="E8E3C2"/>
    <a:srgbClr val="D6D0AA"/>
    <a:srgbClr val="D1C6AE"/>
    <a:srgbClr val="BEB7B1"/>
    <a:srgbClr val="5F5F5D"/>
    <a:srgbClr val="3D3A3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75" d="100"/>
          <a:sy n="75" d="100"/>
        </p:scale>
        <p:origin x="-989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-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85257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855741" y="1578756"/>
            <a:ext cx="333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lt"/>
                <a:ea typeface="Yoon 윤고딕 520_TT" pitchFamily="18" charset="-127"/>
              </a:rPr>
              <a:t>INDEX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591711" y="1347727"/>
            <a:ext cx="0" cy="426528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48903" y="1349511"/>
            <a:ext cx="2735970" cy="381220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학위청구논문발표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38141" y="1842866"/>
            <a:ext cx="3086594" cy="3770142"/>
          </a:xfrm>
        </p:spPr>
        <p:txBody>
          <a:bodyPr/>
          <a:lstStyle>
            <a:lvl1pPr marL="0" indent="-360000">
              <a:spcAft>
                <a:spcPts val="1200"/>
              </a:spcAft>
              <a:buFont typeface="+mj-lt"/>
              <a:buAutoNum type="arabicPeriod"/>
              <a:defRPr/>
            </a:lvl1pPr>
            <a:lvl2pPr marL="0" indent="-180000">
              <a:buFont typeface="+mj-lt"/>
              <a:buAutoNum type="arabicPeriod"/>
              <a:defRPr/>
            </a:lvl2pPr>
            <a:lvl3pPr marL="0" indent="-180000">
              <a:buFont typeface="+mj-lt"/>
              <a:buAutoNum type="arabicPeriod"/>
              <a:defRPr/>
            </a:lvl3pPr>
            <a:lvl4pPr marL="0" indent="-180000">
              <a:buFont typeface="+mj-lt"/>
              <a:buAutoNum type="arabicPeriod"/>
              <a:defRPr/>
            </a:lvl4pPr>
            <a:lvl5pPr marL="0" indent="-1800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이론적고찰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연구방법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연구결과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논의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결론 </a:t>
            </a:r>
            <a:r>
              <a:rPr lang="ko-KR" altLang="en-US" dirty="0" err="1" smtClean="0"/>
              <a:t>등등등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0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077811"/>
            <a:ext cx="10515600" cy="128950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장 제목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3236686"/>
            <a:ext cx="12192000" cy="36213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97943"/>
            <a:ext cx="10515600" cy="4937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dirty="0" smtClean="0"/>
              <a:t>연구배경   </a:t>
            </a:r>
            <a:r>
              <a:rPr lang="en-US" altLang="ko-KR" dirty="0" smtClean="0"/>
              <a:t>1.2 </a:t>
            </a:r>
            <a:r>
              <a:rPr lang="ko-KR" altLang="en-US" dirty="0" smtClean="0"/>
              <a:t>연구목적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연구흐름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6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6" y="365125"/>
            <a:ext cx="2819400" cy="9318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3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6" y="365125"/>
            <a:ext cx="2819400" cy="9318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577184"/>
            <a:ext cx="12192000" cy="2280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785257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838200" y="2602932"/>
            <a:ext cx="10515600" cy="1325563"/>
          </a:xfrm>
        </p:spPr>
        <p:txBody>
          <a:bodyPr tIns="108000">
            <a:normAutofit/>
          </a:bodyPr>
          <a:lstStyle>
            <a:lvl1pPr algn="ctr">
              <a:defRPr sz="5400" spc="6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BF63-47C9-4E7C-B078-1C7FD1D2E597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F547-7F7A-4E11-A674-F233CCE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3" r:id="rId5"/>
    <p:sldLayoutId id="214748365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14811"/>
            <a:ext cx="9144000" cy="2264229"/>
          </a:xfrm>
        </p:spPr>
        <p:txBody>
          <a:bodyPr anchor="ctr"/>
          <a:lstStyle/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 엔진 프로그래밍</a:t>
            </a:r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/>
            </a:r>
            <a:b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</a:br>
            <a:r>
              <a:rPr lang="en-US" altLang="ko-KR" sz="4000" b="1" dirty="0" smtClean="0">
                <a:latin typeface="아리따-돋움(OTF)-Bold" pitchFamily="18" charset="-127"/>
                <a:ea typeface="아리따-돋움(OTF)-Bold" pitchFamily="18" charset="-127"/>
              </a:rPr>
              <a:t>1</a:t>
            </a:r>
            <a:r>
              <a:rPr lang="ko-KR" altLang="en-US" sz="4000" b="1" dirty="0" smtClean="0">
                <a:latin typeface="아리따-돋움(OTF)-Bold" pitchFamily="18" charset="-127"/>
                <a:ea typeface="아리따-돋움(OTF)-Bold" pitchFamily="18" charset="-127"/>
              </a:rPr>
              <a:t>차 발표</a:t>
            </a:r>
            <a:endParaRPr lang="ko-KR" altLang="en-US" sz="4000" b="1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99095" y="5049062"/>
            <a:ext cx="3336757" cy="653143"/>
          </a:xfrm>
        </p:spPr>
        <p:txBody>
          <a:bodyPr anchor="ctr">
            <a:noAutofit/>
          </a:bodyPr>
          <a:lstStyle/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게임공학과</a:t>
            </a:r>
            <a:endParaRPr lang="en-US" altLang="ko-KR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2011180047 </a:t>
            </a:r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정택수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아리따-돋움(OTF)-Bold" pitchFamily="18" charset="-127"/>
                <a:ea typeface="아리따-돋움(OTF)-Bold" pitchFamily="18" charset="-127"/>
              </a:rPr>
              <a:t>4</a:t>
            </a:r>
            <a:r>
              <a:rPr lang="en-US" altLang="ko-KR" b="1" dirty="0" smtClean="0">
                <a:latin typeface="아리따-돋움(OTF)-Bold" pitchFamily="18" charset="-127"/>
                <a:ea typeface="아리따-돋움(OTF)-Bold" pitchFamily="18" charset="-127"/>
              </a:rPr>
              <a:t>. </a:t>
            </a:r>
            <a:r>
              <a:rPr lang="ko-KR" altLang="en-US" b="1" dirty="0" smtClean="0">
                <a:latin typeface="아리따-돋움(OTF)-Bold" pitchFamily="18" charset="-127"/>
                <a:ea typeface="아리따-돋움(OTF)-Bold" pitchFamily="18" charset="-127"/>
              </a:rPr>
              <a:t>개발 일정</a:t>
            </a:r>
            <a:endParaRPr lang="ko-KR" altLang="en-US" b="1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7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아리따-돋움(OTF)-Bold" pitchFamily="18" charset="-127"/>
                <a:ea typeface="아리따-돋움(OTF)-Bold" pitchFamily="18" charset="-127"/>
              </a:rPr>
              <a:t>4</a:t>
            </a:r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. </a:t>
            </a:r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개발 일정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62510"/>
              </p:ext>
            </p:extLst>
          </p:nvPr>
        </p:nvGraphicFramePr>
        <p:xfrm>
          <a:off x="0" y="1172426"/>
          <a:ext cx="12192000" cy="56649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  <a:gridCol w="4064000"/>
              </a:tblGrid>
              <a:tr h="510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리소스 수집</a:t>
                      </a:r>
                      <a:r>
                        <a:rPr lang="en-US" altLang="ko-KR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리소스 적용</a:t>
                      </a:r>
                      <a:r>
                        <a:rPr lang="ko-KR" altLang="en-US" sz="1800" b="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오류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체크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사용할 리소스 의 이상유무 확인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72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2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</a:t>
                      </a:r>
                      <a:r>
                        <a:rPr lang="ko-KR" altLang="en-US" sz="1800" b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렌더링</a:t>
                      </a:r>
                      <a:r>
                        <a:rPr lang="en-US" altLang="ko-KR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이동 체크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캐릭터와 배경의 조화를 위한 </a:t>
                      </a:r>
                      <a:r>
                        <a:rPr lang="ko-KR" altLang="en-US" sz="1600" b="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스케일 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조절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66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3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맵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렌더링</a:t>
                      </a:r>
                      <a:r>
                        <a:rPr lang="en-US" altLang="ko-KR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카메라 위치 수정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중간고사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72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4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컨트롤에 따른 캐릭터 애니메이션 적용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키 조작에 따른 애니메이션 적용유무 확인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1~4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 개발상황 테스트 및</a:t>
                      </a:r>
                      <a:r>
                        <a:rPr lang="ko-KR" altLang="en-US" sz="1600" b="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버그수정</a:t>
                      </a:r>
                      <a:endParaRPr lang="ko-KR" altLang="en-US" sz="16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510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5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프레임워크 수정</a:t>
                      </a:r>
                      <a:r>
                        <a:rPr lang="en-US" altLang="ko-KR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</a:t>
                      </a:r>
                      <a:r>
                        <a:rPr lang="en-US" altLang="ko-KR" sz="1800" b="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코드 이관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프레임워크에 맞춘 개발 코드 수정 및 이관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적용 후 이상유무 확인 및 테스트</a:t>
                      </a:r>
                      <a:endParaRPr lang="ko-KR" altLang="en-US" sz="16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510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6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음악</a:t>
                      </a:r>
                      <a:r>
                        <a:rPr lang="ko-KR" altLang="en-US" sz="1800" b="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과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장애물의 위치 동기화</a:t>
                      </a:r>
                      <a:endParaRPr lang="en-US" altLang="ko-KR" sz="18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음악의 중요 포인트와 </a:t>
                      </a:r>
                      <a:endParaRPr lang="en-US" altLang="ko-KR" sz="1600" b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장애물의 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위치를 최대한 맞춤</a:t>
                      </a:r>
                      <a:endParaRPr lang="ko-KR" altLang="en-US" sz="16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40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7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장애물 충돌체크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모든 장애물 충돌체크 확인</a:t>
                      </a:r>
                      <a:endParaRPr lang="ko-KR" altLang="en-US" sz="16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72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8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위치 확인 필수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이펙트의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캐릭터</a:t>
                      </a:r>
                      <a:r>
                        <a:rPr lang="en-US" altLang="ko-KR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배경과의 조화 확인</a:t>
                      </a:r>
                      <a:endParaRPr lang="ko-KR" altLang="en-US" sz="16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40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9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UI</a:t>
                      </a:r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설정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게임 진행에 필요한 </a:t>
                      </a:r>
                      <a:r>
                        <a:rPr lang="en-US" altLang="ko-KR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UI </a:t>
                      </a:r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구성</a:t>
                      </a:r>
                      <a:endParaRPr lang="en-US" altLang="ko-KR" sz="1600" b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40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10</a:t>
                      </a:r>
                      <a:r>
                        <a:rPr lang="ko-KR" altLang="en-US" sz="20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주차</a:t>
                      </a:r>
                      <a:endParaRPr lang="ko-KR" altLang="en-US" sz="20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마무리</a:t>
                      </a:r>
                      <a:endParaRPr lang="ko-KR" altLang="en-US" sz="18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최종 점검</a:t>
                      </a:r>
                      <a:endParaRPr lang="ko-KR" altLang="en-US" sz="1600" b="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감사합니다</a:t>
            </a:r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.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6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5830120" y="2292045"/>
            <a:ext cx="3086594" cy="251256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 </a:t>
            </a:r>
            <a:r>
              <a:rPr lang="ko-KR" altLang="en-US" dirty="0" err="1" smtClean="0">
                <a:latin typeface="아리따-돋움(OTF)-Bold" pitchFamily="18" charset="-127"/>
                <a:ea typeface="아리따-돋움(OTF)-Bold" pitchFamily="18" charset="-127"/>
              </a:rPr>
              <a:t>컨셉</a:t>
            </a:r>
            <a:endParaRPr lang="en-US" altLang="ko-KR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  <a:endParaRPr lang="en-US" altLang="ko-KR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en-US" altLang="ko-KR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개발 일정</a:t>
            </a:r>
            <a:endParaRPr lang="en-US" altLang="ko-KR" dirty="0" smtClean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3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아리따-돋움(OTF)-Bold" pitchFamily="18" charset="-127"/>
                <a:ea typeface="아리따-돋움(OTF)-Bold" pitchFamily="18" charset="-127"/>
              </a:rPr>
              <a:t>1. </a:t>
            </a:r>
            <a:r>
              <a:rPr lang="ko-KR" altLang="en-US" b="1" dirty="0" smtClean="0">
                <a:latin typeface="아리따-돋움(OTF)-Bold" pitchFamily="18" charset="-127"/>
                <a:ea typeface="아리따-돋움(OTF)-Bold" pitchFamily="18" charset="-127"/>
              </a:rPr>
              <a:t>게임 </a:t>
            </a:r>
            <a:r>
              <a:rPr lang="ko-KR" altLang="en-US" b="1" dirty="0" err="1" smtClean="0">
                <a:latin typeface="아리따-돋움(OTF)-Bold" pitchFamily="18" charset="-127"/>
                <a:ea typeface="아리따-돋움(OTF)-Bold" pitchFamily="18" charset="-127"/>
              </a:rPr>
              <a:t>컨셉</a:t>
            </a:r>
            <a:endParaRPr lang="ko-KR" altLang="en-US" b="1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1. </a:t>
            </a:r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 </a:t>
            </a:r>
            <a:r>
              <a:rPr lang="ko-KR" altLang="en-US" dirty="0" err="1" smtClean="0">
                <a:latin typeface="아리따-돋움(OTF)-Bold" pitchFamily="18" charset="-127"/>
                <a:ea typeface="아리따-돋움(OTF)-Bold" pitchFamily="18" charset="-127"/>
              </a:rPr>
              <a:t>컨셉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5" y="1387641"/>
            <a:ext cx="4429125" cy="3314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30" y="1387641"/>
            <a:ext cx="44196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7642" y="4884821"/>
            <a:ext cx="9304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아리따-돋움(OTF)-Bold" pitchFamily="18" charset="-127"/>
                <a:ea typeface="아리따-돋움(OTF)-Bold" pitchFamily="18" charset="-127"/>
              </a:rPr>
              <a:t>밋밋할 수 있는 </a:t>
            </a:r>
            <a:r>
              <a:rPr lang="ko-KR" altLang="en-US" sz="3200" dirty="0" err="1" smtClean="0">
                <a:latin typeface="아리따-돋움(OTF)-Bold" pitchFamily="18" charset="-127"/>
                <a:ea typeface="아리따-돋움(OTF)-Bold" pitchFamily="18" charset="-127"/>
              </a:rPr>
              <a:t>런닝</a:t>
            </a:r>
            <a:r>
              <a:rPr lang="ko-KR" altLang="en-US" sz="3200" dirty="0" smtClean="0">
                <a:latin typeface="아리따-돋움(OTF)-Bold" pitchFamily="18" charset="-127"/>
                <a:ea typeface="아리따-돋움(OTF)-Bold" pitchFamily="18" charset="-127"/>
              </a:rPr>
              <a:t> 게임에서</a:t>
            </a:r>
            <a:endParaRPr lang="en-US" altLang="ko-KR" sz="3200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pPr algn="ctr"/>
            <a:r>
              <a:rPr lang="ko-KR" altLang="en-US" sz="3200" dirty="0" smtClean="0">
                <a:latin typeface="아리따-돋움(OTF)-Bold" pitchFamily="18" charset="-127"/>
                <a:ea typeface="아리따-돋움(OTF)-Bold" pitchFamily="18" charset="-127"/>
              </a:rPr>
              <a:t>댄스음</a:t>
            </a:r>
            <a:r>
              <a:rPr lang="ko-KR" altLang="en-US" sz="3200" dirty="0">
                <a:latin typeface="아리따-돋움(OTF)-Bold" pitchFamily="18" charset="-127"/>
                <a:ea typeface="아리따-돋움(OTF)-Bold" pitchFamily="18" charset="-127"/>
              </a:rPr>
              <a:t>악</a:t>
            </a:r>
            <a:r>
              <a:rPr lang="ko-KR" altLang="en-US" sz="3200" dirty="0" smtClean="0">
                <a:latin typeface="아리따-돋움(OTF)-Bold" pitchFamily="18" charset="-127"/>
                <a:ea typeface="아리따-돋움(OTF)-Bold" pitchFamily="18" charset="-127"/>
              </a:rPr>
              <a:t> 추가하여 장애물을 피하며 달리는 </a:t>
            </a:r>
            <a:r>
              <a:rPr lang="ko-KR" altLang="en-US" sz="3200" dirty="0" err="1" smtClean="0">
                <a:latin typeface="아리따-돋움(OTF)-Bold" pitchFamily="18" charset="-127"/>
                <a:ea typeface="아리따-돋움(OTF)-Bold" pitchFamily="18" charset="-127"/>
              </a:rPr>
              <a:t>런닝</a:t>
            </a:r>
            <a:r>
              <a:rPr lang="ko-KR" altLang="en-US" sz="3200" dirty="0" smtClean="0">
                <a:latin typeface="아리따-돋움(OTF)-Bold" pitchFamily="18" charset="-127"/>
                <a:ea typeface="아리따-돋움(OTF)-Bold" pitchFamily="18" charset="-127"/>
              </a:rPr>
              <a:t> 게임</a:t>
            </a:r>
            <a:endParaRPr lang="ko-KR" altLang="en-US" sz="32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아리따-돋움(OTF)-Bold" pitchFamily="18" charset="-127"/>
                <a:ea typeface="아리따-돋움(OTF)-Bold" pitchFamily="18" charset="-127"/>
              </a:rPr>
              <a:t>2</a:t>
            </a:r>
            <a:r>
              <a:rPr lang="en-US" altLang="ko-KR" b="1" dirty="0" smtClean="0">
                <a:latin typeface="아리따-돋움(OTF)-Bold" pitchFamily="18" charset="-127"/>
                <a:ea typeface="아리따-돋움(OTF)-Bold" pitchFamily="18" charset="-127"/>
              </a:rPr>
              <a:t>. </a:t>
            </a:r>
            <a:r>
              <a:rPr lang="ko-KR" altLang="en-US" b="1" dirty="0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  <a:endParaRPr lang="ko-KR" altLang="en-US" b="1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7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아리따-돋움(OTF)-Bold" pitchFamily="18" charset="-127"/>
                <a:ea typeface="아리따-돋움(OTF)-Bold" pitchFamily="18" charset="-127"/>
              </a:rPr>
              <a:t>2</a:t>
            </a:r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. </a:t>
            </a:r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12840"/>
              </p:ext>
            </p:extLst>
          </p:nvPr>
        </p:nvGraphicFramePr>
        <p:xfrm>
          <a:off x="0" y="1256524"/>
          <a:ext cx="12192000" cy="54389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69920"/>
                <a:gridCol w="5090160"/>
                <a:gridCol w="3931920"/>
              </a:tblGrid>
              <a:tr h="398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구현 내용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구현 범위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설명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398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710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점프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엎드리기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←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→방향키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좌우로 피하기</a:t>
                      </a:r>
                      <a:endParaRPr lang="en-US" altLang="ko-KR" sz="17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763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 애니메이션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대기 애니메이션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달리는 애니메이션</a:t>
                      </a:r>
                      <a:endParaRPr lang="en-US" altLang="ko-KR" sz="17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장애물을 피하는 동작 애니메이션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게임 시작 전에는 대기 애니메이션</a:t>
                      </a:r>
                      <a:endParaRPr lang="en-US" altLang="ko-KR" sz="17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게임 시작 후에는 달리는 애니메이션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710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크기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= W:40m, H: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음악의 재생시간에 따른 변동</a:t>
                      </a:r>
                      <a:endParaRPr lang="en-US" altLang="ko-KR" sz="170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레일 크기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= W:2m,</a:t>
                      </a:r>
                      <a:r>
                        <a:rPr lang="en-US" altLang="ko-KR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H: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음악의 재생시간에 따른 변동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월드맵과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레일의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Height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는 음악의</a:t>
                      </a:r>
                      <a:endParaRPr lang="en-US" altLang="ko-KR" sz="1700" baseline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재생시간에 따라 바뀔 수 있다</a:t>
                      </a:r>
                      <a:r>
                        <a:rPr lang="en-US" altLang="ko-KR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505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카메라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캐릭터의 뒤쪽에 배치하여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인칭 시점을 구현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8630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속도 </a:t>
                      </a:r>
                      <a:r>
                        <a:rPr lang="ko-KR" altLang="en-US" sz="1700" baseline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r>
                        <a:rPr lang="en-US" altLang="ko-KR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충돌 </a:t>
                      </a:r>
                      <a:r>
                        <a:rPr lang="ko-KR" altLang="en-US" sz="1700" baseline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</a:t>
                      </a:r>
                      <a:endParaRPr lang="en-US" altLang="ko-KR" sz="1700" baseline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속도 </a:t>
                      </a:r>
                      <a:r>
                        <a:rPr lang="ko-KR" altLang="en-US" sz="1700" baseline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이펙트는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장애물에 충돌하지 않고 </a:t>
                      </a:r>
                      <a:endParaRPr lang="en-US" altLang="ko-KR" sz="1700" baseline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일정거리 이상을 지나면 발동</a:t>
                      </a:r>
                      <a:endParaRPr lang="en-US" altLang="ko-KR" sz="1700" baseline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충돌 </a:t>
                      </a:r>
                      <a:r>
                        <a:rPr lang="ko-KR" altLang="en-US" sz="1700" baseline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이펙트는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</a:t>
                      </a:r>
                      <a:r>
                        <a:rPr lang="ko-KR" altLang="en-US" sz="1700" baseline="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충돌시</a:t>
                      </a:r>
                      <a:r>
                        <a:rPr lang="ko-KR" altLang="en-US" sz="1700" baseline="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발동</a:t>
                      </a:r>
                      <a:endParaRPr lang="en-US" altLang="ko-KR" sz="1700" baseline="0" dirty="0" smtClean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543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장애물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점프 장애물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엎드리기 장애물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좌우 회피 장애물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  <a:tr h="543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배경 음악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BGM(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최소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개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), 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충돌 </a:t>
                      </a:r>
                      <a:r>
                        <a:rPr lang="en-US" altLang="ko-KR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배경 음악은 게임 </a:t>
                      </a:r>
                      <a:r>
                        <a:rPr lang="ko-KR" altLang="en-US" sz="1700" dirty="0" err="1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진행시</a:t>
                      </a:r>
                      <a:r>
                        <a:rPr lang="ko-KR" altLang="en-US" sz="1700" dirty="0" smtClean="0">
                          <a:latin typeface="아리따-돋움(OTF)-Bold" pitchFamily="18" charset="-127"/>
                          <a:ea typeface="아리따-돋움(OTF)-Bold" pitchFamily="18" charset="-127"/>
                        </a:rPr>
                        <a:t> 재생될 댄스 음악</a:t>
                      </a:r>
                      <a:endParaRPr lang="ko-KR" altLang="en-US" sz="1700" dirty="0">
                        <a:latin typeface="아리따-돋움(OTF)-Bold" pitchFamily="18" charset="-127"/>
                        <a:ea typeface="아리따-돋움(O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아리따-돋움(OTF)-Bold" pitchFamily="18" charset="-127"/>
                <a:ea typeface="아리따-돋움(OTF)-Bold" pitchFamily="18" charset="-127"/>
              </a:rPr>
              <a:t>3</a:t>
            </a:r>
            <a:r>
              <a:rPr lang="en-US" altLang="ko-KR" b="1" dirty="0" smtClean="0">
                <a:latin typeface="아리따-돋움(OTF)-Bold" pitchFamily="18" charset="-127"/>
                <a:ea typeface="아리따-돋움(OTF)-Bold" pitchFamily="18" charset="-127"/>
              </a:rPr>
              <a:t>. </a:t>
            </a:r>
            <a:r>
              <a:rPr lang="ko-KR" altLang="en-US" b="1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ko-KR" altLang="en-US" b="1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7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112486" y="365125"/>
            <a:ext cx="3443514" cy="9318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3. </a:t>
            </a:r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5" y="2195340"/>
            <a:ext cx="5039429" cy="2467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855571"/>
            <a:ext cx="5072379" cy="307012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455920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445" y="4815840"/>
            <a:ext cx="503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>
                <a:latin typeface="아리따-돋움(OTF)-Bold" pitchFamily="18" charset="-127"/>
                <a:ea typeface="아리따-돋움(OTF)-Bold" pitchFamily="18" charset="-127"/>
              </a:rPr>
              <a:t>로고 </a:t>
            </a:r>
            <a:r>
              <a:rPr lang="ko-KR" altLang="en-US" sz="3600" dirty="0" smtClean="0">
                <a:latin typeface="아리따-돋움(OTF)-Bold" pitchFamily="18" charset="-127"/>
                <a:ea typeface="아리따-돋움(OTF)-Bold" pitchFamily="18" charset="-127"/>
              </a:rPr>
              <a:t>화면</a:t>
            </a:r>
            <a:endParaRPr lang="ko-KR" altLang="en-US" sz="36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5440" y="5086250"/>
            <a:ext cx="503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아리따-돋움(OTF)-Bold" pitchFamily="18" charset="-127"/>
                <a:ea typeface="아리따-돋움(OTF)-Bold" pitchFamily="18" charset="-127"/>
              </a:rPr>
              <a:t>음악 선택 화면</a:t>
            </a:r>
            <a:endParaRPr lang="ko-KR" altLang="en-US" sz="36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8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112486" y="365125"/>
            <a:ext cx="3443514" cy="9318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아리따-돋움(OTF)-Bold" pitchFamily="18" charset="-127"/>
                <a:ea typeface="아리따-돋움(OTF)-Bold" pitchFamily="18" charset="-127"/>
              </a:rPr>
              <a:t>3. </a:t>
            </a:r>
            <a:r>
              <a:rPr lang="ko-KR" altLang="en-US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ko-KR" altLang="en-US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91" y="1581150"/>
            <a:ext cx="5105975" cy="3695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291" y="5413225"/>
            <a:ext cx="503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아리따-돋움(OTF)-Bold" pitchFamily="18" charset="-127"/>
                <a:ea typeface="아리따-돋움(OTF)-Bold" pitchFamily="18" charset="-127"/>
              </a:rPr>
              <a:t>게임 진행 화면</a:t>
            </a:r>
            <a:endParaRPr lang="ko-KR" altLang="en-US" sz="36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77908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581150"/>
            <a:ext cx="4927600" cy="369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08799" y="5413225"/>
            <a:ext cx="503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아리따-돋움(OTF)-Bold" pitchFamily="18" charset="-127"/>
                <a:ea typeface="아리따-돋움(OTF)-Bold" pitchFamily="18" charset="-127"/>
              </a:rPr>
              <a:t>게임 종료 및</a:t>
            </a:r>
            <a:endParaRPr lang="en-US" altLang="ko-KR" sz="3600" dirty="0" smtClean="0">
              <a:latin typeface="아리따-돋움(OTF)-Bold" pitchFamily="18" charset="-127"/>
              <a:ea typeface="아리따-돋움(OTF)-Bold" pitchFamily="18" charset="-127"/>
            </a:endParaRPr>
          </a:p>
          <a:p>
            <a:pPr algn="ctr"/>
            <a:r>
              <a:rPr lang="ko-KR" altLang="en-US" sz="3600" dirty="0" smtClean="0">
                <a:latin typeface="아리따-돋움(OTF)-Bold" pitchFamily="18" charset="-127"/>
                <a:ea typeface="아리따-돋움(OTF)-Bold" pitchFamily="18" charset="-127"/>
              </a:rPr>
              <a:t>음악 선택 화면 복귀</a:t>
            </a:r>
            <a:endParaRPr lang="ko-KR" altLang="en-US" sz="36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-윤고딕150"/>
        <a:cs typeface=""/>
      </a:majorFont>
      <a:minorFont>
        <a:latin typeface="Times New Roman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345</Words>
  <Application>Microsoft Office PowerPoint</Application>
  <PresentationFormat>사용자 지정</PresentationFormat>
  <Paragraphs>88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게임 엔진 프로그래밍 1차 발표</vt:lpstr>
      <vt:lpstr>PowerPoint 프레젠테이션</vt:lpstr>
      <vt:lpstr>1. 게임 컨셉</vt:lpstr>
      <vt:lpstr>1. 게임 컨셉</vt:lpstr>
      <vt:lpstr>2. 개발 범위</vt:lpstr>
      <vt:lpstr>2. 개발 범위</vt:lpstr>
      <vt:lpstr>3. 게임 실행 흐름</vt:lpstr>
      <vt:lpstr>3. 게임 실행 흐름</vt:lpstr>
      <vt:lpstr>3. 게임 실행 흐름</vt:lpstr>
      <vt:lpstr>4. 개발 일정</vt:lpstr>
      <vt:lpstr>4. 개발 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RV511H32</dc:creator>
  <cp:lastModifiedBy>TaekSoo Jeong</cp:lastModifiedBy>
  <cp:revision>40</cp:revision>
  <dcterms:created xsi:type="dcterms:W3CDTF">2015-10-01T21:12:17Z</dcterms:created>
  <dcterms:modified xsi:type="dcterms:W3CDTF">2016-03-31T18:01:46Z</dcterms:modified>
</cp:coreProperties>
</file>