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4"/>
  </p:notesMasterIdLst>
  <p:sldIdLst>
    <p:sldId id="267" r:id="rId2"/>
    <p:sldId id="553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8" r:id="rId11"/>
    <p:sldId id="569" r:id="rId12"/>
    <p:sldId id="570" r:id="rId13"/>
  </p:sldIdLst>
  <p:sldSz cx="12190413" cy="6859588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1pPr>
    <a:lvl2pPr marL="585788" indent="-128588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2pPr>
    <a:lvl3pPr marL="1171575" indent="-257175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3pPr>
    <a:lvl4pPr marL="1757363" indent="-385763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4pPr>
    <a:lvl5pPr marL="2343150" indent="-51435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/>
        <a:cs typeface="조선일보명조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>
        <p:scale>
          <a:sx n="66" d="100"/>
          <a:sy n="66" d="100"/>
        </p:scale>
        <p:origin x="-1478" y="-42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B233A64A-5CB5-4EB6-BBE8-2283DED52A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6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85788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71575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57363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43150" algn="l" rtl="0" eaLnBrk="0" fontAlgn="base" latinLnBrk="1" hangingPunct="0">
      <a:spcBef>
        <a:spcPct val="3000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3065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9C3590-3503-45B8-BD7B-DED96FAF7DA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606A3E-E269-430E-8D11-D4691877480B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45E985-4203-45A1-A824-DDC020FDFF8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45E985-4203-45A1-A824-DDC020FDFF88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8E54A9-191F-453B-B68C-F74C70CB78F7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207F29A-9034-4CA1-8349-76592887B0B1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303712-A41F-40DF-B0B7-6A134ADA7D25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0DD0BC-4E51-4E1C-850C-F9A4BE585161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B95106-CEFF-42BC-B37C-07B36FFF73BF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1E01A-14E7-477B-9F6A-5C1A05197F99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209053-70C5-4A58-92E5-354C5447885E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defTabSz="947738" eaLnBrk="0" hangingPunct="0">
              <a:spcBef>
                <a:spcPct val="30000"/>
              </a:spcBef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606A3E-E269-430E-8D11-D4691877480B}" type="slidenum">
              <a:rPr lang="en-US" altLang="ko-KR" sz="1200" smtClean="0">
                <a:ea typeface="조선일보명조"/>
                <a:cs typeface="조선일보명조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ko-KR" sz="1200" smtClean="0">
              <a:ea typeface="조선일보명조"/>
              <a:cs typeface="조선일보명조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07963" y="692150"/>
            <a:ext cx="2716212" cy="395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엔진 </a:t>
            </a:r>
            <a:r>
              <a:rPr lang="en-US" altLang="ko-KR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144125" y="42863"/>
            <a:ext cx="1968500" cy="349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5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53" y="2997895"/>
            <a:ext cx="3648658" cy="358858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53" y="1413203"/>
            <a:ext cx="10361851" cy="506530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1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6251" y="49225"/>
            <a:ext cx="2950249" cy="636099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55" y="49225"/>
            <a:ext cx="8653923" cy="636099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5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/>
            </a:lvl1pPr>
            <a:lvl2pPr marL="586130" indent="0">
              <a:buNone/>
              <a:defRPr sz="2300"/>
            </a:lvl2pPr>
            <a:lvl3pPr marL="1172261" indent="0">
              <a:buNone/>
              <a:defRPr sz="2100"/>
            </a:lvl3pPr>
            <a:lvl4pPr marL="1758391" indent="0">
              <a:buNone/>
              <a:defRPr sz="1800"/>
            </a:lvl4pPr>
            <a:lvl5pPr marL="2344522" indent="0">
              <a:buNone/>
              <a:defRPr sz="1800"/>
            </a:lvl5pPr>
            <a:lvl6pPr marL="2930652" indent="0">
              <a:buNone/>
              <a:defRPr sz="1800"/>
            </a:lvl6pPr>
            <a:lvl7pPr marL="3516782" indent="0">
              <a:buNone/>
              <a:defRPr sz="1800"/>
            </a:lvl7pPr>
            <a:lvl8pPr marL="4102913" indent="0">
              <a:buNone/>
              <a:defRPr sz="1800"/>
            </a:lvl8pPr>
            <a:lvl9pPr marL="4689043" indent="0">
              <a:buNone/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225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53" y="647851"/>
            <a:ext cx="5754467" cy="57623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5" y="647851"/>
            <a:ext cx="5754468" cy="57623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1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3" y="273114"/>
            <a:ext cx="4010562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3" y="1435433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779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pu.ac.kr/xelpa/users/kpu/index.jsp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0" y="6518275"/>
            <a:ext cx="10404475" cy="3444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647700"/>
            <a:ext cx="11710987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226" tIns="58613" rIns="117226" bIns="586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12179300" cy="5445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226" tIns="58613" rIns="117226" bIns="58613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endParaRPr lang="ko-KR" altLang="ko-KR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226" tIns="58613" rIns="117226" bIns="586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0" y="6475413"/>
            <a:ext cx="1871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21"/>
          <p:cNvSpPr txBox="1">
            <a:spLocks noChangeArrowheads="1"/>
          </p:cNvSpPr>
          <p:nvPr userDrawn="1"/>
        </p:nvSpPr>
        <p:spPr bwMode="auto">
          <a:xfrm>
            <a:off x="46038" y="6543675"/>
            <a:ext cx="24971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>
              <a:defRPr/>
            </a:pPr>
            <a:r>
              <a:rPr lang="ko-KR" altLang="en-US" sz="1500" b="1" smtClean="0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500" b="1" smtClean="0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58613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1172261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758391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2344522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438150" indent="-4381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36512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100">
          <a:solidFill>
            <a:schemeClr val="tx1"/>
          </a:solidFill>
          <a:latin typeface="+mn-lt"/>
          <a:ea typeface="+mn-ea"/>
        </a:defRPr>
      </a:lvl2pPr>
      <a:lvl3pPr marL="1465263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2051050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500">
          <a:solidFill>
            <a:schemeClr val="tx1"/>
          </a:solidFill>
          <a:latin typeface="+mn-lt"/>
          <a:ea typeface="+mn-ea"/>
        </a:defRPr>
      </a:lvl4pPr>
      <a:lvl5pPr marL="2636838" indent="-2921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3223717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6pPr>
      <a:lvl7pPr marL="380984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7pPr>
      <a:lvl8pPr marL="439597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8pPr>
      <a:lvl9pPr marL="4982108" indent="-293065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0500" y="1630363"/>
            <a:ext cx="6121400" cy="506412"/>
          </a:xfrm>
        </p:spPr>
        <p:txBody>
          <a:bodyPr/>
          <a:lstStyle/>
          <a:p>
            <a:pPr eaLnBrk="1" hangingPunct="1"/>
            <a:r>
              <a:rPr lang="en-US" altLang="ko-KR" sz="5400" dirty="0"/>
              <a:t>2</a:t>
            </a:r>
            <a:r>
              <a:rPr lang="ko-KR" altLang="en-US" sz="5400" dirty="0" smtClean="0"/>
              <a:t>차 프로젝트 발표</a:t>
            </a:r>
            <a:endParaRPr lang="en-US" altLang="ko-KR" sz="5400" dirty="0" smtClean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0500" y="3070225"/>
            <a:ext cx="4606925" cy="19431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600" dirty="0" smtClean="0">
                <a:latin typeface="+mj-lt"/>
              </a:rPr>
              <a:t>학번 </a:t>
            </a:r>
            <a:r>
              <a:rPr lang="en-US" altLang="ko-KR" sz="3600" dirty="0" smtClean="0">
                <a:latin typeface="+mj-lt"/>
              </a:rPr>
              <a:t>: 2011180047</a:t>
            </a:r>
          </a:p>
          <a:p>
            <a:pPr eaLnBrk="1" hangingPunct="1">
              <a:defRPr/>
            </a:pPr>
            <a:r>
              <a:rPr lang="ko-KR" altLang="en-US" sz="3600" dirty="0" smtClean="0">
                <a:latin typeface="+mj-lt"/>
              </a:rPr>
              <a:t>이름 </a:t>
            </a:r>
            <a:r>
              <a:rPr lang="en-US" altLang="ko-KR" sz="3600" dirty="0" smtClean="0">
                <a:latin typeface="+mj-lt"/>
              </a:rPr>
              <a:t>: </a:t>
            </a:r>
            <a:r>
              <a:rPr lang="ko-KR" altLang="en-US" sz="3600" dirty="0" smtClean="0">
                <a:latin typeface="+mj-lt"/>
              </a:rPr>
              <a:t>정택</a:t>
            </a:r>
            <a:r>
              <a:rPr lang="ko-KR" altLang="en-US" sz="3600" dirty="0">
                <a:latin typeface="+mj-lt"/>
              </a:rPr>
              <a:t>수</a:t>
            </a:r>
            <a:endParaRPr lang="en-US" altLang="ko-KR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dirty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08409" y="5229994"/>
            <a:ext cx="5038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 dirty="0" smtClean="0">
                <a:latin typeface="아리따-돋움(OTF)-SemiBold" pitchFamily="18" charset="-127"/>
                <a:ea typeface="아리따-돋움(OTF)-SemiBold" pitchFamily="18" charset="-127"/>
              </a:rPr>
              <a:t>종료지점 도착</a:t>
            </a:r>
            <a:endParaRPr lang="ko-KR" altLang="en-US" sz="36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17121" y="5375969"/>
            <a:ext cx="5038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 dirty="0">
                <a:latin typeface="아리따-돋움(OTF)-SemiBold" pitchFamily="18" charset="-127"/>
                <a:ea typeface="아리따-돋움(OTF)-SemiBold" pitchFamily="18" charset="-127"/>
              </a:rPr>
              <a:t>음악 선택 화면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46" y="1196529"/>
            <a:ext cx="5358208" cy="403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3535" y="292573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아리따-돋움(OTF)-SemiBold" pitchFamily="18" charset="-127"/>
                <a:ea typeface="아리따-돋움(OTF)-SemiBold" pitchFamily="18" charset="-127"/>
              </a:rPr>
              <a:t>미 구현</a:t>
            </a:r>
            <a:endParaRPr lang="ko-KR" altLang="en-US" sz="40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5126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dirty="0" smtClean="0">
                <a:latin typeface="아리따-돋움(OTF)-Bold" pitchFamily="18" charset="-127"/>
                <a:ea typeface="아리따-돋움(OTF)-Bold" pitchFamily="18" charset="-127"/>
              </a:rPr>
              <a:t>부족한 점</a:t>
            </a:r>
            <a:endParaRPr lang="ko-KR" altLang="en-US" kern="0" dirty="0" smtClean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8662" y="1773610"/>
            <a:ext cx="99371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- 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로비</a:t>
            </a:r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State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에 조명효과를 넣지 못하여 </a:t>
            </a:r>
            <a:endParaRPr lang="en-US" altLang="ko-KR" sz="28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l"/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	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클럽 느낌이 나지 않는다</a:t>
            </a:r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.(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조명 기능을 많이 넣지 못함</a:t>
            </a:r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)</a:t>
            </a:r>
          </a:p>
          <a:p>
            <a:pPr marL="514350" indent="-514350" algn="l">
              <a:buAutoNum type="arabicPeriod"/>
            </a:pPr>
            <a:endParaRPr lang="en-US" altLang="ko-KR" sz="28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l"/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- 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장애물 배치를 </a:t>
            </a:r>
            <a:r>
              <a:rPr lang="en-US" altLang="ko-KR" sz="2800" dirty="0" err="1" smtClean="0">
                <a:latin typeface="아리따-돋움(OTF)-SemiBold" pitchFamily="18" charset="-127"/>
                <a:ea typeface="아리따-돋움(OTF)-SemiBold" pitchFamily="18" charset="-127"/>
              </a:rPr>
              <a:t>bms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파일을 이용하여 </a:t>
            </a:r>
            <a:r>
              <a:rPr lang="ko-KR" altLang="en-US" sz="2800" dirty="0" err="1" smtClean="0">
                <a:latin typeface="아리따-돋움(OTF)-SemiBold" pitchFamily="18" charset="-127"/>
                <a:ea typeface="아리따-돋움(OTF)-SemiBold" pitchFamily="18" charset="-127"/>
              </a:rPr>
              <a:t>파싱하려고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 하였으나 실패</a:t>
            </a:r>
            <a:endParaRPr lang="en-US" altLang="ko-KR" sz="28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l"/>
            <a:r>
              <a:rPr lang="en-US" altLang="ko-KR" sz="2800" dirty="0" smtClean="0">
                <a:latin typeface="아리따-돋움(OTF)-SemiBold" pitchFamily="18" charset="-127"/>
                <a:ea typeface="아리따-돋움(OTF)-SemiBold" pitchFamily="18" charset="-127"/>
              </a:rPr>
              <a:t>- </a:t>
            </a:r>
            <a:r>
              <a:rPr lang="ko-KR" altLang="en-US" sz="2800" dirty="0" smtClean="0">
                <a:latin typeface="아리따-돋움(OTF)-SemiBold" pitchFamily="18" charset="-127"/>
                <a:ea typeface="아리따-돋움(OTF)-SemiBold" pitchFamily="18" charset="-127"/>
              </a:rPr>
              <a:t>카메라 </a:t>
            </a:r>
            <a:r>
              <a:rPr lang="ko-KR" altLang="en-US" sz="2800" dirty="0" err="1">
                <a:latin typeface="아리따-돋움(OTF)-SemiBold" pitchFamily="18" charset="-127"/>
                <a:ea typeface="아리따-돋움(OTF)-SemiBold" pitchFamily="18" charset="-127"/>
              </a:rPr>
              <a:t>컬링이</a:t>
            </a:r>
            <a:r>
              <a:rPr lang="ko-KR" altLang="en-US" sz="2800" dirty="0">
                <a:latin typeface="아리따-돋움(OTF)-SemiBold" pitchFamily="18" charset="-127"/>
                <a:ea typeface="아리따-돋움(OTF)-SemiBold" pitchFamily="18" charset="-127"/>
              </a:rPr>
              <a:t> 적용되지 않아 프레임이 떨어짐</a:t>
            </a:r>
            <a:endParaRPr lang="en-US" altLang="ko-KR" sz="2800" dirty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l"/>
            <a:endParaRPr lang="en-US" altLang="ko-KR" sz="2800" dirty="0" smtClean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SemiBold" pitchFamily="18" charset="-127"/>
                <a:ea typeface="아리따-돋움(OTF)-SemiBold" pitchFamily="18" charset="-127"/>
              </a:rPr>
              <a:t>시연 영상</a:t>
            </a:r>
            <a:endParaRPr lang="en-US" altLang="ko-KR" sz="6600" kern="0" dirty="0" smtClean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>
          <a:xfrm>
            <a:off x="5829300" y="1749425"/>
            <a:ext cx="3578225" cy="3246438"/>
          </a:xfrm>
          <a:prstGeom prst="rect">
            <a:avLst/>
          </a:prstGeom>
        </p:spPr>
        <p:txBody>
          <a:bodyPr>
            <a:normAutofit/>
          </a:bodyPr>
          <a:lstStyle>
            <a:lvl1pPr marL="439598" indent="-43959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462" indent="-36633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1465326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2051456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2637587" indent="-29306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3223717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380984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439597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4982108" indent="-29306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1</a:t>
            </a:r>
            <a:r>
              <a:rPr lang="en-US" altLang="ko-KR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. </a:t>
            </a:r>
            <a:r>
              <a:rPr lang="ko-KR" altLang="en-US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게임 </a:t>
            </a:r>
            <a:r>
              <a:rPr lang="ko-KR" altLang="en-US" sz="3200" kern="0" dirty="0" err="1" smtClean="0">
                <a:latin typeface="아리따-돋움(OTF)-SemiBold" pitchFamily="18" charset="-127"/>
                <a:ea typeface="아리따-돋움(OTF)-SemiBold" pitchFamily="18" charset="-127"/>
              </a:rPr>
              <a:t>컨셉</a:t>
            </a:r>
            <a:endParaRPr lang="en-US" altLang="ko-KR" sz="3200" kern="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2. </a:t>
            </a:r>
            <a:r>
              <a:rPr lang="ko-KR" altLang="en-US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개발 범위</a:t>
            </a:r>
            <a:endParaRPr lang="en-US" altLang="ko-KR" sz="3200" kern="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3. </a:t>
            </a:r>
            <a:r>
              <a:rPr lang="ko-KR" altLang="en-US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게임 실행 </a:t>
            </a:r>
            <a:r>
              <a:rPr lang="ko-KR" altLang="en-US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흐름</a:t>
            </a:r>
            <a:endParaRPr lang="en-US" altLang="ko-KR" sz="3200" kern="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4. </a:t>
            </a:r>
            <a:r>
              <a:rPr lang="ko-KR" altLang="en-US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부족한 점</a:t>
            </a:r>
            <a:endParaRPr lang="en-US" altLang="ko-KR" sz="3200" kern="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5. </a:t>
            </a:r>
            <a:r>
              <a:rPr lang="ko-KR" altLang="en-US" sz="3200" kern="0" dirty="0" smtClean="0">
                <a:latin typeface="아리따-돋움(OTF)-SemiBold" pitchFamily="18" charset="-127"/>
                <a:ea typeface="아리따-돋움(OTF)-SemiBold" pitchFamily="18" charset="-127"/>
              </a:rPr>
              <a:t>시연 영상</a:t>
            </a:r>
            <a:endParaRPr lang="en-US" altLang="ko-KR" sz="3200" kern="0" dirty="0" smtClean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566863"/>
            <a:ext cx="2352675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SemiBold" pitchFamily="18" charset="-127"/>
                <a:ea typeface="아리따-돋움(OTF)-SemiBold" pitchFamily="18" charset="-127"/>
              </a:rPr>
              <a:t>게임 </a:t>
            </a:r>
            <a:r>
              <a:rPr lang="ko-KR" altLang="en-US" sz="6600" kern="0" dirty="0" err="1" smtClean="0">
                <a:latin typeface="아리따-돋움(OTF)-SemiBold" pitchFamily="18" charset="-127"/>
                <a:ea typeface="아리따-돋움(OTF)-SemiBold" pitchFamily="18" charset="-127"/>
              </a:rPr>
              <a:t>컨셉</a:t>
            </a:r>
            <a:endParaRPr lang="ko-KR" altLang="en-US" sz="6600" kern="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게임 컨셉</a:t>
            </a:r>
          </a:p>
        </p:txBody>
      </p:sp>
      <p:pic>
        <p:nvPicPr>
          <p:cNvPr id="614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387475"/>
            <a:ext cx="44291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1387475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387475" y="4884738"/>
            <a:ext cx="93043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200" dirty="0">
                <a:latin typeface="아리따-돋움(OTF)-SemiBold" pitchFamily="18" charset="-127"/>
                <a:ea typeface="아리따-돋움(OTF)-SemiBold" pitchFamily="18" charset="-127"/>
              </a:rPr>
              <a:t>밋밋할 수 있는 </a:t>
            </a:r>
            <a:r>
              <a:rPr lang="ko-KR" altLang="en-US" sz="3200" dirty="0" err="1">
                <a:latin typeface="아리따-돋움(OTF)-SemiBold" pitchFamily="18" charset="-127"/>
                <a:ea typeface="아리따-돋움(OTF)-SemiBold" pitchFamily="18" charset="-127"/>
              </a:rPr>
              <a:t>런닝</a:t>
            </a:r>
            <a:r>
              <a:rPr lang="ko-KR" altLang="en-US" sz="3200" dirty="0">
                <a:latin typeface="아리따-돋움(OTF)-SemiBold" pitchFamily="18" charset="-127"/>
                <a:ea typeface="아리따-돋움(OTF)-SemiBold" pitchFamily="18" charset="-127"/>
              </a:rPr>
              <a:t> 게임에서</a:t>
            </a:r>
            <a:endParaRPr lang="en-US" altLang="ko-KR" sz="3200" dirty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eaLnBrk="1" hangingPunct="1"/>
            <a:r>
              <a:rPr lang="ko-KR" altLang="en-US" sz="3200" dirty="0">
                <a:latin typeface="아리따-돋움(OTF)-SemiBold" pitchFamily="18" charset="-127"/>
                <a:ea typeface="아리따-돋움(OTF)-SemiBold" pitchFamily="18" charset="-127"/>
              </a:rPr>
              <a:t>댄스음악 추가하여 </a:t>
            </a:r>
            <a:r>
              <a:rPr lang="ko-KR" altLang="en-US" sz="3200" dirty="0" smtClean="0">
                <a:latin typeface="아리따-돋움(OTF)-SemiBold" pitchFamily="18" charset="-127"/>
                <a:ea typeface="아리따-돋움(OTF)-SemiBold" pitchFamily="18" charset="-127"/>
              </a:rPr>
              <a:t>코인을 습득하며 </a:t>
            </a:r>
            <a:r>
              <a:rPr lang="ko-KR" altLang="en-US" sz="3200" dirty="0">
                <a:latin typeface="아리따-돋움(OTF)-SemiBold" pitchFamily="18" charset="-127"/>
                <a:ea typeface="아리따-돋움(OTF)-SemiBold" pitchFamily="18" charset="-127"/>
              </a:rPr>
              <a:t>달리는 </a:t>
            </a:r>
            <a:r>
              <a:rPr lang="ko-KR" altLang="en-US" sz="3200" dirty="0" err="1">
                <a:latin typeface="아리따-돋움(OTF)-SemiBold" pitchFamily="18" charset="-127"/>
                <a:ea typeface="아리따-돋움(OTF)-SemiBold" pitchFamily="18" charset="-127"/>
              </a:rPr>
              <a:t>런닝</a:t>
            </a:r>
            <a:r>
              <a:rPr lang="ko-KR" altLang="en-US" sz="3200" dirty="0">
                <a:latin typeface="아리따-돋움(OTF)-SemiBold" pitchFamily="18" charset="-127"/>
                <a:ea typeface="아리따-돋움(OTF)-SemiBold" pitchFamily="18" charset="-127"/>
              </a:rPr>
              <a:t> 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SemiBold" pitchFamily="18" charset="-127"/>
                <a:ea typeface="아리따-돋움(OTF)-SemiBold" pitchFamily="18" charset="-127"/>
              </a:rPr>
              <a:t>개발 범위</a:t>
            </a:r>
            <a:endParaRPr lang="ko-KR" altLang="en-US" sz="6600" kern="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27716"/>
              </p:ext>
            </p:extLst>
          </p:nvPr>
        </p:nvGraphicFramePr>
        <p:xfrm>
          <a:off x="-1588" y="549275"/>
          <a:ext cx="12192001" cy="5917608"/>
        </p:xfrm>
        <a:graphic>
          <a:graphicData uri="http://schemas.openxmlformats.org/drawingml/2006/table">
            <a:tbl>
              <a:tblPr/>
              <a:tblGrid>
                <a:gridCol w="3170238"/>
                <a:gridCol w="5089525"/>
                <a:gridCol w="3932238"/>
              </a:tblGrid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구현 내용</a:t>
                      </a:r>
                      <a:endParaRPr kumimoji="0" lang="ko-KR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구현 범위</a:t>
                      </a:r>
                      <a:endParaRPr kumimoji="0" lang="ko-KR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진행 내용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캐릭터 모델링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기본 캐릭터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1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종류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100%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!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캐릭터 컨트롤러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↑방향키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점프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↓방향키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엎드리기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←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→방향키 </a:t>
                      </a:r>
                      <a:r>
                        <a:rPr kumimoji="0" lang="en-US" altLang="ko-K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: </a:t>
                      </a: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좌우로 피하기</a:t>
                      </a:r>
                      <a:endParaRPr kumimoji="0" lang="en-US" altLang="ko-K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80%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부드러운 이동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구현중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)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캐릭터 애니메이션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대기 애니메이션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달리는 애니메이션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80%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점프 애니메이션 부 자연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)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맵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크기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= W:40m, H: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음악의 재생시간에 따른 변동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레일 크기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= W:2m, H: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음악의 재생시간에 따른 변동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50%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장애물 배치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설정중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)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카메라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캐릭터의 뒤쪽에 배치하여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3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인칭 시점을 구현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100%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!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이펙트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속도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이펙트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이펙트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0%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장애물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습득코인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 3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종류</a:t>
                      </a: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33%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(1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종류 코인 구현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)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512"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사운드</a:t>
                      </a:r>
                    </a:p>
                  </a:txBody>
                  <a:tcPr marT="34290" marB="3429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배경 음악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BGM(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최소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1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개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),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BGM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1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algn="l" defTabSz="117157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algn="l" defTabSz="1171575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5pPr>
                      <a:lvl6pPr marL="25146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6pPr>
                      <a:lvl7pPr marL="29718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7pPr>
                      <a:lvl8pPr marL="34290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8pPr>
                      <a:lvl9pPr marL="3886200" indent="-228600" defTabSz="11715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13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9pPr>
                    </a:lstStyle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90% 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완료</a:t>
                      </a:r>
                      <a:endParaRPr kumimoji="0" lang="en-US" altLang="ko-K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  <a:p>
                      <a:pPr marL="0" marR="0" lvl="0" indent="0" algn="ctr" defTabSz="11715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(</a:t>
                      </a:r>
                      <a:r>
                        <a:rPr kumimoji="0" lang="ko-KR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충돌 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BGM </a:t>
                      </a:r>
                      <a:r>
                        <a:rPr kumimoji="0" lang="ko-KR" alt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미구현</a:t>
                      </a:r>
                      <a:r>
                        <a:rPr kumimoji="0" lang="en-US" altLang="ko-K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아리따-돋움(OTF)-SemiBold" pitchFamily="18" charset="-127"/>
                          <a:ea typeface="아리따-돋움(OTF)-SemiBold" pitchFamily="18" charset="-127"/>
                          <a:cs typeface="조선일보명조"/>
                        </a:rPr>
                        <a:t>)</a:t>
                      </a:r>
                      <a:endParaRPr kumimoji="0" lang="ko-KR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아리따-돋움(OTF)-SemiBold" pitchFamily="18" charset="-127"/>
                        <a:ea typeface="아리따-돋움(OTF)-SemiBold" pitchFamily="18" charset="-127"/>
                        <a:cs typeface="조선일보명조"/>
                      </a:endParaRPr>
                    </a:p>
                  </a:txBody>
                  <a:tcPr marT="34290" marB="34290"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836613" y="2709863"/>
            <a:ext cx="10515600" cy="12604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algn="ctr">
              <a:defRPr/>
            </a:pPr>
            <a:r>
              <a:rPr lang="ko-KR" altLang="en-US" sz="6600" kern="0" dirty="0" smtClean="0">
                <a:latin typeface="아리따-돋움(OTF)-SemiBold" pitchFamily="18" charset="-127"/>
                <a:ea typeface="아리따-돋움(OTF)-SemiBold" pitchFamily="18" charset="-127"/>
              </a:rPr>
              <a:t>게임 실행 흐름</a:t>
            </a:r>
            <a:endParaRPr lang="ko-KR" altLang="en-US" sz="6600" kern="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5283" y="1260996"/>
            <a:ext cx="7667755" cy="375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5258992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334814" y="5303961"/>
            <a:ext cx="5040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 dirty="0">
                <a:latin typeface="아리따-돋움(OTF)-SemiBold" pitchFamily="18" charset="-127"/>
                <a:ea typeface="아리따-돋움(OTF)-SemiBold" pitchFamily="18" charset="-127"/>
              </a:rPr>
              <a:t>로고 화면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6889129" y="5303961"/>
            <a:ext cx="5038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 dirty="0">
                <a:latin typeface="아리따-돋움(OTF)-SemiBold" pitchFamily="18" charset="-127"/>
                <a:ea typeface="아리따-돋움(OTF)-SemiBold" pitchFamily="18" charset="-127"/>
              </a:rPr>
              <a:t>음악 선택 화면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54" y="1125538"/>
            <a:ext cx="5358208" cy="403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39713" y="49213"/>
            <a:ext cx="11806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58613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117226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1758391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2344522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ko-KR" altLang="en-US" kern="0" smtClean="0">
                <a:latin typeface="아리따-돋움(OTF)-Bold" pitchFamily="18" charset="-127"/>
                <a:ea typeface="아리따-돋움(OTF)-Bold" pitchFamily="18" charset="-127"/>
              </a:rPr>
              <a:t>게임 실행 흐름</a:t>
            </a:r>
            <a:endParaRPr lang="ko-KR" altLang="en-US" kern="0" dirty="0" smtClean="0">
              <a:latin typeface="아리따-돋움(OTF)-Bold" pitchFamily="18" charset="-127"/>
              <a:ea typeface="아리따-돋움(OTF)-Bold" pitchFamily="18" charset="-127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08409" y="5229994"/>
            <a:ext cx="5038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 dirty="0" smtClean="0">
                <a:latin typeface="아리따-돋움(OTF)-SemiBold" pitchFamily="18" charset="-127"/>
                <a:ea typeface="아리따-돋움(OTF)-SemiBold" pitchFamily="18" charset="-127"/>
              </a:rPr>
              <a:t>해당 </a:t>
            </a:r>
            <a:r>
              <a:rPr lang="ko-KR" altLang="en-US" sz="3600" dirty="0" err="1" smtClean="0">
                <a:latin typeface="아리따-돋움(OTF)-SemiBold" pitchFamily="18" charset="-127"/>
                <a:ea typeface="아리따-돋움(OTF)-SemiBold" pitchFamily="18" charset="-127"/>
              </a:rPr>
              <a:t>앨범자켓</a:t>
            </a:r>
            <a:r>
              <a:rPr lang="ko-KR" altLang="en-US" sz="3600" dirty="0" smtClean="0">
                <a:latin typeface="아리따-돋움(OTF)-SemiBold" pitchFamily="18" charset="-127"/>
                <a:ea typeface="아리따-돋움(OTF)-SemiBold" pitchFamily="18" charset="-127"/>
              </a:rPr>
              <a:t> 앞에서</a:t>
            </a:r>
            <a:endParaRPr lang="en-US" altLang="ko-KR" sz="36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eaLnBrk="1" hangingPunct="1"/>
            <a:r>
              <a:rPr lang="ko-KR" altLang="en-US" sz="3600" dirty="0" smtClean="0">
                <a:latin typeface="아리따-돋움(OTF)-SemiBold" pitchFamily="18" charset="-127"/>
                <a:ea typeface="아리따-돋움(OTF)-SemiBold" pitchFamily="18" charset="-127"/>
              </a:rPr>
              <a:t>미리 듣기 가능</a:t>
            </a:r>
            <a:endParaRPr lang="ko-KR" altLang="en-US" sz="36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519142" y="3429000"/>
            <a:ext cx="11176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6908800" y="5413375"/>
            <a:ext cx="5038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조선일보명조"/>
                <a:cs typeface="조선일보명조"/>
              </a:defRPr>
            </a:lvl9pPr>
          </a:lstStyle>
          <a:p>
            <a:pPr eaLnBrk="1" hangingPunct="1"/>
            <a:r>
              <a:rPr lang="ko-KR" altLang="en-US" sz="3600" dirty="0" smtClean="0">
                <a:latin typeface="아리따-돋움(OTF)-SemiBold" pitchFamily="18" charset="-127"/>
                <a:ea typeface="아리따-돋움(OTF)-SemiBold" pitchFamily="18" charset="-127"/>
              </a:rPr>
              <a:t>게임 진행</a:t>
            </a:r>
            <a:endParaRPr lang="ko-KR" altLang="en-US" sz="36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9" y="1125538"/>
            <a:ext cx="5347251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14" y="1062193"/>
            <a:ext cx="5401256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18253</TotalTime>
  <Words>247</Words>
  <Application>Microsoft Office PowerPoint</Application>
  <PresentationFormat>사용자 지정</PresentationFormat>
  <Paragraphs>81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2_모자이크</vt:lpstr>
      <vt:lpstr>2차 프로젝트 발표</vt:lpstr>
      <vt:lpstr>목차</vt:lpstr>
      <vt:lpstr>PowerPoint 프레젠테이션</vt:lpstr>
      <vt:lpstr>게임 컨셉</vt:lpstr>
      <vt:lpstr>PowerPoint 프레젠테이션</vt:lpstr>
      <vt:lpstr>개발 범위</vt:lpstr>
      <vt:lpstr>PowerPoint 프레젠테이션</vt:lpstr>
      <vt:lpstr>게임 실행 흐름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손세진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TaekSoo Jeong</cp:lastModifiedBy>
  <cp:revision>2057</cp:revision>
  <dcterms:created xsi:type="dcterms:W3CDTF">2004-04-27T13:23:32Z</dcterms:created>
  <dcterms:modified xsi:type="dcterms:W3CDTF">2016-05-31T14:49:02Z</dcterms:modified>
</cp:coreProperties>
</file>