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8"/>
  </p:notesMasterIdLst>
  <p:sldIdLst>
    <p:sldId id="267" r:id="rId2"/>
    <p:sldId id="553" r:id="rId3"/>
    <p:sldId id="560" r:id="rId4"/>
    <p:sldId id="562" r:id="rId5"/>
    <p:sldId id="569" r:id="rId6"/>
    <p:sldId id="570" r:id="rId7"/>
  </p:sldIdLst>
  <p:sldSz cx="12190413" cy="6859588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1pPr>
    <a:lvl2pPr marL="585788" indent="-128588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2pPr>
    <a:lvl3pPr marL="1171575" indent="-257175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3pPr>
    <a:lvl4pPr marL="1757363" indent="-385763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4pPr>
    <a:lvl5pPr marL="2343150" indent="-51435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99FF"/>
    <a:srgbClr val="336600"/>
    <a:srgbClr val="99FF66"/>
    <a:srgbClr val="CCFF99"/>
    <a:srgbClr val="66FF33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94560" autoAdjust="0"/>
  </p:normalViewPr>
  <p:slideViewPr>
    <p:cSldViewPr>
      <p:cViewPr varScale="1">
        <p:scale>
          <a:sx n="108" d="100"/>
          <a:sy n="108" d="100"/>
        </p:scale>
        <p:origin x="900" y="7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B233A64A-5CB5-4EB6-BBE8-2283DED52A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69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85788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71575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57363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43150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30652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89C3590-3503-45B8-BD7B-DED96FAF7DA8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ko-KR" sz="1200">
              <a:ea typeface="조선일보명조"/>
              <a:cs typeface="조선일보명조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8E54A9-191F-453B-B68C-F74C70CB78F7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ko-KR" sz="120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D303712-A41F-40DF-B0B7-6A134ADA7D25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 sz="120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DB95106-CEFF-42BC-B37C-07B36FFF73BF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 sz="120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45E985-4203-45A1-A824-DDC020FDFF88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sz="120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45E985-4203-45A1-A824-DDC020FDFF88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sz="120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07963" y="692150"/>
            <a:ext cx="2716212" cy="3952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엔진 </a:t>
            </a:r>
            <a:r>
              <a:rPr lang="en-US" altLang="ko-KR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0144125" y="42863"/>
            <a:ext cx="1968500" cy="349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39153" y="2997895"/>
            <a:ext cx="3648658" cy="358858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39153" y="1413203"/>
            <a:ext cx="10361851" cy="506530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14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7376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96251" y="49225"/>
            <a:ext cx="2950249" cy="6360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9155" y="49225"/>
            <a:ext cx="8653923" cy="6360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271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1975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1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/>
            </a:lvl1pPr>
            <a:lvl2pPr marL="586130" indent="0">
              <a:buNone/>
              <a:defRPr sz="2300"/>
            </a:lvl2pPr>
            <a:lvl3pPr marL="1172261" indent="0">
              <a:buNone/>
              <a:defRPr sz="2100"/>
            </a:lvl3pPr>
            <a:lvl4pPr marL="1758391" indent="0">
              <a:buNone/>
              <a:defRPr sz="1800"/>
            </a:lvl4pPr>
            <a:lvl5pPr marL="2344522" indent="0">
              <a:buNone/>
              <a:defRPr sz="1800"/>
            </a:lvl5pPr>
            <a:lvl6pPr marL="2930652" indent="0">
              <a:buNone/>
              <a:defRPr sz="1800"/>
            </a:lvl6pPr>
            <a:lvl7pPr marL="3516782" indent="0">
              <a:buNone/>
              <a:defRPr sz="1800"/>
            </a:lvl7pPr>
            <a:lvl8pPr marL="4102913" indent="0">
              <a:buNone/>
              <a:defRPr sz="1800"/>
            </a:lvl8pPr>
            <a:lvl9pPr marL="4689043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225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9153" y="647851"/>
            <a:ext cx="5754467" cy="57623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5" y="647851"/>
            <a:ext cx="5754468" cy="57623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81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965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6707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14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3" y="273114"/>
            <a:ext cx="4010562" cy="116231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3" y="1435433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779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pu.ac.kr/xelpa/users/kpu/index.jsp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0" y="6518275"/>
            <a:ext cx="10404475" cy="3444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647700"/>
            <a:ext cx="11710987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226" tIns="58613" rIns="117226" bIns="586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12179300" cy="5445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39713" y="49213"/>
            <a:ext cx="118062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0" name="Picture 20" descr="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0" y="6475413"/>
            <a:ext cx="18716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21"/>
          <p:cNvSpPr txBox="1">
            <a:spLocks noChangeArrowheads="1"/>
          </p:cNvSpPr>
          <p:nvPr userDrawn="1"/>
        </p:nvSpPr>
        <p:spPr bwMode="auto">
          <a:xfrm>
            <a:off x="46038" y="6543675"/>
            <a:ext cx="24971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500" b="1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500" b="1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58613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1172261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758391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2344522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438150" indent="-4381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950913" indent="-365125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100">
          <a:solidFill>
            <a:schemeClr val="tx1"/>
          </a:solidFill>
          <a:latin typeface="+mn-lt"/>
          <a:ea typeface="+mn-ea"/>
        </a:defRPr>
      </a:lvl2pPr>
      <a:lvl3pPr marL="1465263" indent="-2921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3pPr>
      <a:lvl4pPr marL="2051050" indent="-2921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500">
          <a:solidFill>
            <a:schemeClr val="tx1"/>
          </a:solidFill>
          <a:latin typeface="+mn-lt"/>
          <a:ea typeface="+mn-ea"/>
        </a:defRPr>
      </a:lvl4pPr>
      <a:lvl5pPr marL="2636838" indent="-2921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5pPr>
      <a:lvl6pPr marL="3223717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6pPr>
      <a:lvl7pPr marL="3809848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7pPr>
      <a:lvl8pPr marL="4395978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8pPr>
      <a:lvl9pPr marL="4982108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0500" y="1630363"/>
            <a:ext cx="6121400" cy="506412"/>
          </a:xfrm>
        </p:spPr>
        <p:txBody>
          <a:bodyPr/>
          <a:lstStyle/>
          <a:p>
            <a:pPr eaLnBrk="1" hangingPunct="1"/>
            <a:r>
              <a:rPr lang="en-US" altLang="ko-KR" sz="5400" dirty="0"/>
              <a:t>3</a:t>
            </a:r>
            <a:r>
              <a:rPr lang="ko-KR" altLang="en-US" sz="5400"/>
              <a:t>차 </a:t>
            </a:r>
            <a:r>
              <a:rPr lang="ko-KR" altLang="en-US" sz="5400" dirty="0"/>
              <a:t>프로젝트 발표</a:t>
            </a:r>
            <a:endParaRPr lang="en-US" altLang="ko-KR" sz="5400" dirty="0"/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90500" y="3070225"/>
            <a:ext cx="4606925" cy="19431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600" dirty="0">
                <a:latin typeface="+mj-lt"/>
              </a:rPr>
              <a:t>학번 </a:t>
            </a:r>
            <a:r>
              <a:rPr lang="en-US" altLang="ko-KR" sz="3600" dirty="0">
                <a:latin typeface="+mj-lt"/>
              </a:rPr>
              <a:t>: 2011180047</a:t>
            </a:r>
          </a:p>
          <a:p>
            <a:pPr eaLnBrk="1" hangingPunct="1">
              <a:defRPr/>
            </a:pPr>
            <a:r>
              <a:rPr lang="ko-KR" altLang="en-US" sz="3600" dirty="0">
                <a:latin typeface="+mj-lt"/>
              </a:rPr>
              <a:t>이름 </a:t>
            </a:r>
            <a:r>
              <a:rPr lang="en-US" altLang="ko-KR" sz="3600" dirty="0">
                <a:latin typeface="+mj-lt"/>
              </a:rPr>
              <a:t>: </a:t>
            </a:r>
            <a:r>
              <a:rPr lang="ko-KR" altLang="en-US" sz="3600" dirty="0">
                <a:latin typeface="+mj-lt"/>
              </a:rPr>
              <a:t>정택수</a:t>
            </a:r>
            <a:endParaRPr lang="en-US" altLang="ko-KR" sz="36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>
          <a:xfrm>
            <a:off x="5829300" y="1749425"/>
            <a:ext cx="3578225" cy="3246438"/>
          </a:xfrm>
          <a:prstGeom prst="rect">
            <a:avLst/>
          </a:prstGeom>
        </p:spPr>
        <p:txBody>
          <a:bodyPr>
            <a:normAutofit/>
          </a:bodyPr>
          <a:lstStyle>
            <a:lvl1pPr marL="439598" indent="-43959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462" indent="-366332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1465326" indent="-29306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2051456" indent="-29306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2637587" indent="-29306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3223717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3809848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4395978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4982108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1. </a:t>
            </a:r>
            <a:r>
              <a:rPr lang="ko-KR" altLang="en-US" sz="3200" kern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게임 </a:t>
            </a:r>
            <a:r>
              <a:rPr lang="ko-KR" altLang="en-US" sz="3200" kern="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컨셉</a:t>
            </a:r>
            <a:endParaRPr lang="en-US" altLang="ko-KR" sz="32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2. </a:t>
            </a:r>
            <a:r>
              <a:rPr lang="ko-KR" altLang="en-US" sz="3200" kern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범위</a:t>
            </a:r>
            <a:endParaRPr lang="en-US" altLang="ko-KR" sz="32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3. </a:t>
            </a:r>
            <a:r>
              <a:rPr lang="ko-KR" altLang="en-US" sz="3200" kern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부족한 점</a:t>
            </a:r>
            <a:endParaRPr lang="en-US" altLang="ko-KR" sz="32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4. </a:t>
            </a:r>
            <a:r>
              <a:rPr lang="ko-KR" altLang="en-US" sz="3200" kern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시연 영상</a:t>
            </a:r>
            <a:endParaRPr lang="en-US" altLang="ko-KR" sz="32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566863"/>
            <a:ext cx="2352675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>
                <a:latin typeface="아리따-돋움(OTF)-Bold" pitchFamily="18" charset="-127"/>
                <a:ea typeface="아리따-돋움(OTF)-Bold" pitchFamily="18" charset="-127"/>
              </a:rPr>
              <a:t>게임 컨셉</a:t>
            </a:r>
          </a:p>
        </p:txBody>
      </p:sp>
      <p:pic>
        <p:nvPicPr>
          <p:cNvPr id="614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1387475"/>
            <a:ext cx="44291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1387475"/>
            <a:ext cx="4419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1387475" y="4884738"/>
            <a:ext cx="93043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밋밋할 수 있는 </a:t>
            </a:r>
            <a:r>
              <a:rPr lang="ko-KR" altLang="en-US" sz="32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런닝</a:t>
            </a:r>
            <a:r>
              <a:rPr lang="ko-KR" altLang="en-US" sz="3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게임에서</a:t>
            </a:r>
            <a:endParaRPr lang="en-US" altLang="ko-KR" sz="32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eaLnBrk="1" hangingPunct="1"/>
            <a:r>
              <a:rPr lang="ko-KR" altLang="en-US" sz="3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댄스음악 추가하여 코인을 습득하며 달리는 </a:t>
            </a:r>
            <a:r>
              <a:rPr lang="ko-KR" altLang="en-US" sz="32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런닝</a:t>
            </a:r>
            <a:r>
              <a:rPr lang="ko-KR" altLang="en-US" sz="3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게임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>
                <a:latin typeface="아리따-돋움(OTF)-Bold" pitchFamily="18" charset="-127"/>
                <a:ea typeface="아리따-돋움(OTF)-Bold" pitchFamily="18" charset="-127"/>
              </a:rPr>
              <a:t>개발 범위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98180"/>
              </p:ext>
            </p:extLst>
          </p:nvPr>
        </p:nvGraphicFramePr>
        <p:xfrm>
          <a:off x="-1588" y="549275"/>
          <a:ext cx="12192001" cy="5917608"/>
        </p:xfrm>
        <a:graphic>
          <a:graphicData uri="http://schemas.openxmlformats.org/drawingml/2006/table">
            <a:tbl>
              <a:tblPr/>
              <a:tblGrid>
                <a:gridCol w="317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2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구현 내용</a:t>
                      </a:r>
                      <a:endParaRPr kumimoji="0" lang="ko-KR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구현 범위</a:t>
                      </a:r>
                      <a:endParaRPr kumimoji="0" lang="ko-KR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진행 내용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캐릭터 모델링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기본 캐릭터 </a:t>
                      </a:r>
                      <a:r>
                        <a:rPr kumimoji="0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1</a:t>
                      </a: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종류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100% 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완료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!</a:t>
                      </a:r>
                      <a:endParaRPr kumimoji="0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캐릭터 컨트롤러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↑방향키 </a:t>
                      </a:r>
                      <a:r>
                        <a:rPr kumimoji="0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: </a:t>
                      </a: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점프</a:t>
                      </a:r>
                      <a:r>
                        <a:rPr kumimoji="0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↓방향키 </a:t>
                      </a:r>
                      <a:r>
                        <a:rPr kumimoji="0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: </a:t>
                      </a: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엎드리기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←</a:t>
                      </a:r>
                      <a:r>
                        <a:rPr kumimoji="0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→방향키 </a:t>
                      </a:r>
                      <a:r>
                        <a:rPr kumimoji="0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: </a:t>
                      </a: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좌우로 피하기</a:t>
                      </a:r>
                      <a:endParaRPr kumimoji="0" lang="en-US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80% 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완료</a:t>
                      </a:r>
                      <a:endParaRPr kumimoji="0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(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부드러운 이동 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X)</a:t>
                      </a:r>
                      <a:endParaRPr kumimoji="0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캐릭터 애니메이션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대기 애니메이션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달리는 애니메이션</a:t>
                      </a:r>
                      <a:endParaRPr kumimoji="0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80% 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완료</a:t>
                      </a:r>
                      <a:endParaRPr kumimoji="0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맵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크기 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= W:40m, H: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음악의 재생시간에 따른 변동</a:t>
                      </a:r>
                      <a:endParaRPr kumimoji="0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레일 크기 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= W:2m, H: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음악의 재생시간에 따른 변동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100% 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완료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!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카메라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캐릭터의 뒤쪽에 배치하여 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3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인칭 시점을 구현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100% 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완료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!</a:t>
                      </a:r>
                      <a:endParaRPr kumimoji="0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이펙트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속도 </a:t>
                      </a:r>
                      <a:r>
                        <a:rPr kumimoji="0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이펙트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충돌 </a:t>
                      </a:r>
                      <a:r>
                        <a:rPr kumimoji="0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이펙트</a:t>
                      </a:r>
                      <a:endParaRPr kumimoji="0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10%</a:t>
                      </a: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(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대신 로비에 조명 추가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)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장애물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습득코인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 3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종류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33% 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완료</a:t>
                      </a:r>
                      <a:endParaRPr kumimoji="0" lang="en-US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(1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종류 코인 구현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)</a:t>
                      </a:r>
                      <a:endParaRPr kumimoji="0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사운드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배경 음악 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BGM(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최소 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1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개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), 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충돌 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BGM</a:t>
                      </a:r>
                      <a:endParaRPr kumimoji="0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100% 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완료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!</a:t>
                      </a: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(</a:t>
                      </a:r>
                      <a:r>
                        <a:rPr kumimoji="0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로비에 배경음악 추가</a:t>
                      </a:r>
                      <a:r>
                        <a:rPr kumimoji="0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  <a:cs typeface="조선일보명조"/>
                        </a:rPr>
                        <a:t>)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239713" y="49213"/>
            <a:ext cx="118062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defRPr/>
            </a:pPr>
            <a:r>
              <a:rPr lang="ko-KR" altLang="en-US" kern="0" dirty="0">
                <a:latin typeface="아리따-돋움(OTF)-Bold" pitchFamily="18" charset="-127"/>
                <a:ea typeface="아리따-돋움(OTF)-Bold" pitchFamily="18" charset="-127"/>
              </a:rPr>
              <a:t>부족한 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4279" y="2205658"/>
            <a:ext cx="9937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ko-KR" altLang="en-US" sz="28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장애물 배치를 </a:t>
            </a:r>
            <a:r>
              <a:rPr lang="en-US" altLang="ko-KR" sz="28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bms</a:t>
            </a:r>
            <a:r>
              <a:rPr lang="ko-KR" altLang="en-US" sz="28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파일을 이용하여 </a:t>
            </a:r>
            <a:r>
              <a:rPr lang="ko-KR" altLang="en-US" sz="28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파싱하려고</a:t>
            </a:r>
            <a:r>
              <a:rPr lang="ko-KR" altLang="en-US" sz="28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하였으나 실패</a:t>
            </a:r>
            <a:endParaRPr lang="en-US" altLang="ko-KR" sz="28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457200" indent="-457200" algn="l">
              <a:buFontTx/>
              <a:buChar char="-"/>
            </a:pPr>
            <a:endParaRPr lang="en-US" altLang="ko-KR" sz="28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8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코인 </a:t>
            </a:r>
            <a:r>
              <a:rPr lang="ko-KR" altLang="en-US" sz="28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습득시</a:t>
            </a:r>
            <a:r>
              <a:rPr lang="ko-KR" altLang="en-US" sz="28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이펙트 효과를 넣지 못해 생동감이 떨어짐</a:t>
            </a:r>
            <a:endParaRPr lang="en-US" altLang="ko-KR" sz="28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457200" indent="-457200" algn="l">
              <a:buFontTx/>
              <a:buChar char="-"/>
            </a:pPr>
            <a:endParaRPr lang="en-US" altLang="ko-KR" sz="28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8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방향키로 인한 부드러운 이동이 되지 않아 부자연 스러움</a:t>
            </a:r>
            <a:endParaRPr lang="en-US" altLang="ko-KR" sz="28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60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836613" y="2709863"/>
            <a:ext cx="10515600" cy="12604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6600" kern="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시연 영상</a:t>
            </a:r>
            <a:endParaRPr lang="en-US" altLang="ko-KR" sz="6600" kern="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069344"/>
      </p:ext>
    </p:extLst>
  </p:cSld>
  <p:clrMapOvr>
    <a:masterClrMapping/>
  </p:clrMapOvr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18341</TotalTime>
  <Words>214</Words>
  <Application>Microsoft Office PowerPoint</Application>
  <PresentationFormat>사용자 지정</PresentationFormat>
  <Paragraphs>58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나눔고딕</vt:lpstr>
      <vt:lpstr>아리따-돋움(OTF)-Bold</vt:lpstr>
      <vt:lpstr>아리따-돋움(TTF)-Medium</vt:lpstr>
      <vt:lpstr>조선일보명조</vt:lpstr>
      <vt:lpstr>Tahoma</vt:lpstr>
      <vt:lpstr>Wingdings</vt:lpstr>
      <vt:lpstr>2_모자이크</vt:lpstr>
      <vt:lpstr>3차 프로젝트 발표</vt:lpstr>
      <vt:lpstr>목차</vt:lpstr>
      <vt:lpstr>게임 컨셉</vt:lpstr>
      <vt:lpstr>개발 범위</vt:lpstr>
      <vt:lpstr>PowerPoint 프레젠테이션</vt:lpstr>
      <vt:lpstr>PowerPoint 프레젠테이션</vt:lpstr>
    </vt:vector>
  </TitlesOfParts>
  <Company>손세진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TaekSoo Jeong</cp:lastModifiedBy>
  <cp:revision>2061</cp:revision>
  <dcterms:created xsi:type="dcterms:W3CDTF">2004-04-27T13:23:32Z</dcterms:created>
  <dcterms:modified xsi:type="dcterms:W3CDTF">2016-06-21T15:26:57Z</dcterms:modified>
</cp:coreProperties>
</file>