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0" r:id="rId9"/>
    <p:sldId id="268" r:id="rId10"/>
    <p:sldId id="261" r:id="rId11"/>
    <p:sldId id="262" r:id="rId12"/>
    <p:sldId id="269" r:id="rId13"/>
    <p:sldId id="263" r:id="rId14"/>
    <p:sldId id="264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82" r:id="rId24"/>
    <p:sldId id="277" r:id="rId25"/>
    <p:sldId id="279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1C6DC-1291-4A73-B426-22B7D64CCB17}" v="287" dt="2023-03-21T06:50:07.841"/>
    <p1510:client id="{A1619389-D325-4AC4-92CE-009B05F1C2D0}" v="1" dt="2023-03-21T10:32:28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은지" userId="4851cac7-cb03-4f6b-ae0b-984f2ce59513" providerId="ADAL" clId="{1181C6DC-1291-4A73-B426-22B7D64CCB17}"/>
    <pc:docChg chg="undo custSel addSld delSld modSld">
      <pc:chgData name="임은지" userId="4851cac7-cb03-4f6b-ae0b-984f2ce59513" providerId="ADAL" clId="{1181C6DC-1291-4A73-B426-22B7D64CCB17}" dt="2023-03-21T06:51:32.410" v="3953" actId="20577"/>
      <pc:docMkLst>
        <pc:docMk/>
      </pc:docMkLst>
      <pc:sldChg chg="addSp delSp modSp mod setBg">
        <pc:chgData name="임은지" userId="4851cac7-cb03-4f6b-ae0b-984f2ce59513" providerId="ADAL" clId="{1181C6DC-1291-4A73-B426-22B7D64CCB17}" dt="2023-03-20T11:53:20.597" v="3790" actId="26606"/>
        <pc:sldMkLst>
          <pc:docMk/>
          <pc:sldMk cId="3767326748" sldId="256"/>
        </pc:sldMkLst>
        <pc:spChg chg="mod">
          <ac:chgData name="임은지" userId="4851cac7-cb03-4f6b-ae0b-984f2ce59513" providerId="ADAL" clId="{1181C6DC-1291-4A73-B426-22B7D64CCB17}" dt="2023-03-20T11:53:20.597" v="3790" actId="26606"/>
          <ac:spMkLst>
            <pc:docMk/>
            <pc:sldMk cId="3767326748" sldId="256"/>
            <ac:spMk id="2" creationId="{E262C32A-EDE4-BB1C-AA57-964623D4FACF}"/>
          </ac:spMkLst>
        </pc:spChg>
        <pc:spChg chg="mod">
          <ac:chgData name="임은지" userId="4851cac7-cb03-4f6b-ae0b-984f2ce59513" providerId="ADAL" clId="{1181C6DC-1291-4A73-B426-22B7D64CCB17}" dt="2023-03-20T11:53:20.597" v="3790" actId="26606"/>
          <ac:spMkLst>
            <pc:docMk/>
            <pc:sldMk cId="3767326748" sldId="256"/>
            <ac:spMk id="3" creationId="{B1A5B6F0-DCAB-F6D8-A5B5-89ABEA95730D}"/>
          </ac:spMkLst>
        </pc:spChg>
        <pc:spChg chg="add del">
          <ac:chgData name="임은지" userId="4851cac7-cb03-4f6b-ae0b-984f2ce59513" providerId="ADAL" clId="{1181C6DC-1291-4A73-B426-22B7D64CCB17}" dt="2023-03-20T11:53:20.597" v="3790" actId="26606"/>
          <ac:spMkLst>
            <pc:docMk/>
            <pc:sldMk cId="3767326748" sldId="256"/>
            <ac:spMk id="1031" creationId="{23D09407-53BC-485E-B4CE-BC5E4FC4B25B}"/>
          </ac:spMkLst>
        </pc:spChg>
        <pc:spChg chg="add del">
          <ac:chgData name="임은지" userId="4851cac7-cb03-4f6b-ae0b-984f2ce59513" providerId="ADAL" clId="{1181C6DC-1291-4A73-B426-22B7D64CCB17}" dt="2023-03-20T11:53:20.597" v="3790" actId="26606"/>
          <ac:spMkLst>
            <pc:docMk/>
            <pc:sldMk cId="3767326748" sldId="256"/>
            <ac:spMk id="1033" creationId="{921DB988-49FC-4608-B0A2-E2F3A4019041}"/>
          </ac:spMkLst>
        </pc:spChg>
        <pc:grpChg chg="add del">
          <ac:chgData name="임은지" userId="4851cac7-cb03-4f6b-ae0b-984f2ce59513" providerId="ADAL" clId="{1181C6DC-1291-4A73-B426-22B7D64CCB17}" dt="2023-03-20T11:53:20.597" v="3790" actId="26606"/>
          <ac:grpSpMkLst>
            <pc:docMk/>
            <pc:sldMk cId="3767326748" sldId="256"/>
            <ac:grpSpMk id="1035" creationId="{E9B930FD-8671-4C4C-ADCF-73AC1D0CD417}"/>
          </ac:grpSpMkLst>
        </pc:grpChg>
        <pc:grpChg chg="add del">
          <ac:chgData name="임은지" userId="4851cac7-cb03-4f6b-ae0b-984f2ce59513" providerId="ADAL" clId="{1181C6DC-1291-4A73-B426-22B7D64CCB17}" dt="2023-03-20T11:53:20.597" v="3790" actId="26606"/>
          <ac:grpSpMkLst>
            <pc:docMk/>
            <pc:sldMk cId="3767326748" sldId="256"/>
            <ac:grpSpMk id="1041" creationId="{383C2651-AE0C-4AE4-8725-E2F9414FE219}"/>
          </ac:grpSpMkLst>
        </pc:grpChg>
        <pc:picChg chg="mod">
          <ac:chgData name="임은지" userId="4851cac7-cb03-4f6b-ae0b-984f2ce59513" providerId="ADAL" clId="{1181C6DC-1291-4A73-B426-22B7D64CCB17}" dt="2023-03-20T11:53:20.597" v="3790" actId="26606"/>
          <ac:picMkLst>
            <pc:docMk/>
            <pc:sldMk cId="3767326748" sldId="256"/>
            <ac:picMk id="1026" creationId="{F37272F7-3B8B-8D84-5744-FD6D175A2545}"/>
          </ac:picMkLst>
        </pc:picChg>
      </pc:sldChg>
      <pc:sldChg chg="addSp delSp modSp mod setBg">
        <pc:chgData name="임은지" userId="4851cac7-cb03-4f6b-ae0b-984f2ce59513" providerId="ADAL" clId="{1181C6DC-1291-4A73-B426-22B7D64CCB17}" dt="2023-03-20T16:32:15.686" v="3931" actId="1076"/>
        <pc:sldMkLst>
          <pc:docMk/>
          <pc:sldMk cId="3915532176" sldId="257"/>
        </pc:sldMkLst>
        <pc:spChg chg="mod">
          <ac:chgData name="임은지" userId="4851cac7-cb03-4f6b-ae0b-984f2ce59513" providerId="ADAL" clId="{1181C6DC-1291-4A73-B426-22B7D64CCB17}" dt="2023-03-20T11:53:19.621" v="3789" actId="26606"/>
          <ac:spMkLst>
            <pc:docMk/>
            <pc:sldMk cId="3915532176" sldId="257"/>
            <ac:spMk id="2" creationId="{E28D04FB-764B-D360-2DB0-AC7441B43AC4}"/>
          </ac:spMkLst>
        </pc:spChg>
        <pc:spChg chg="mod">
          <ac:chgData name="임은지" userId="4851cac7-cb03-4f6b-ae0b-984f2ce59513" providerId="ADAL" clId="{1181C6DC-1291-4A73-B426-22B7D64CCB17}" dt="2023-03-20T16:32:15.686" v="3931" actId="1076"/>
          <ac:spMkLst>
            <pc:docMk/>
            <pc:sldMk cId="3915532176" sldId="257"/>
            <ac:spMk id="3" creationId="{3064073A-93ED-DB48-7193-BA1F3C7D6D1C}"/>
          </ac:spMkLst>
        </pc:spChg>
        <pc:spChg chg="add del">
          <ac:chgData name="임은지" userId="4851cac7-cb03-4f6b-ae0b-984f2ce59513" providerId="ADAL" clId="{1181C6DC-1291-4A73-B426-22B7D64CCB17}" dt="2023-03-20T11:53:19.621" v="3789" actId="26606"/>
          <ac:spMkLst>
            <pc:docMk/>
            <pc:sldMk cId="3915532176" sldId="257"/>
            <ac:spMk id="8" creationId="{889C5E17-24D0-4696-A3C5-A2261FB455FA}"/>
          </ac:spMkLst>
        </pc:spChg>
        <pc:spChg chg="add del">
          <ac:chgData name="임은지" userId="4851cac7-cb03-4f6b-ae0b-984f2ce59513" providerId="ADAL" clId="{1181C6DC-1291-4A73-B426-22B7D64CCB17}" dt="2023-03-20T11:53:19.621" v="3789" actId="26606"/>
          <ac:spMkLst>
            <pc:docMk/>
            <pc:sldMk cId="3915532176" sldId="257"/>
            <ac:spMk id="10" creationId="{6929B58F-2358-44CC-ACE5-EF1BD3C6C824}"/>
          </ac:spMkLst>
        </pc:spChg>
        <pc:grpChg chg="add del">
          <ac:chgData name="임은지" userId="4851cac7-cb03-4f6b-ae0b-984f2ce59513" providerId="ADAL" clId="{1181C6DC-1291-4A73-B426-22B7D64CCB17}" dt="2023-03-20T11:53:19.621" v="3789" actId="26606"/>
          <ac:grpSpMkLst>
            <pc:docMk/>
            <pc:sldMk cId="3915532176" sldId="257"/>
            <ac:grpSpMk id="12" creationId="{09DA5303-A1AF-4830-806C-51FCD96188B7}"/>
          </ac:grpSpMkLst>
        </pc:grpChg>
      </pc:sldChg>
      <pc:sldChg chg="modSp mod">
        <pc:chgData name="임은지" userId="4851cac7-cb03-4f6b-ae0b-984f2ce59513" providerId="ADAL" clId="{1181C6DC-1291-4A73-B426-22B7D64CCB17}" dt="2023-03-20T15:15:35.159" v="3791" actId="20577"/>
        <pc:sldMkLst>
          <pc:docMk/>
          <pc:sldMk cId="261371536" sldId="258"/>
        </pc:sldMkLst>
        <pc:spChg chg="mod">
          <ac:chgData name="임은지" userId="4851cac7-cb03-4f6b-ae0b-984f2ce59513" providerId="ADAL" clId="{1181C6DC-1291-4A73-B426-22B7D64CCB17}" dt="2023-03-20T15:15:35.159" v="3791" actId="20577"/>
          <ac:spMkLst>
            <pc:docMk/>
            <pc:sldMk cId="261371536" sldId="258"/>
            <ac:spMk id="2" creationId="{27F9C0DF-18BB-3668-A3BB-74900E6647DC}"/>
          </ac:spMkLst>
        </pc:spChg>
      </pc:sldChg>
      <pc:sldChg chg="modSp mod">
        <pc:chgData name="임은지" userId="4851cac7-cb03-4f6b-ae0b-984f2ce59513" providerId="ADAL" clId="{1181C6DC-1291-4A73-B426-22B7D64CCB17}" dt="2023-03-20T15:38:09.892" v="3857"/>
        <pc:sldMkLst>
          <pc:docMk/>
          <pc:sldMk cId="2294035526" sldId="260"/>
        </pc:sldMkLst>
        <pc:spChg chg="mod">
          <ac:chgData name="임은지" userId="4851cac7-cb03-4f6b-ae0b-984f2ce59513" providerId="ADAL" clId="{1181C6DC-1291-4A73-B426-22B7D64CCB17}" dt="2023-03-20T15:38:09.892" v="3857"/>
          <ac:spMkLst>
            <pc:docMk/>
            <pc:sldMk cId="2294035526" sldId="260"/>
            <ac:spMk id="9" creationId="{0C6CEAC5-418B-5B23-0B8D-F1D139E2F351}"/>
          </ac:spMkLst>
        </pc:spChg>
      </pc:sldChg>
      <pc:sldChg chg="modSp">
        <pc:chgData name="임은지" userId="4851cac7-cb03-4f6b-ae0b-984f2ce59513" providerId="ADAL" clId="{1181C6DC-1291-4A73-B426-22B7D64CCB17}" dt="2023-03-20T15:50:52.440" v="3859" actId="1076"/>
        <pc:sldMkLst>
          <pc:docMk/>
          <pc:sldMk cId="981166895" sldId="261"/>
        </pc:sldMkLst>
        <pc:picChg chg="mod">
          <ac:chgData name="임은지" userId="4851cac7-cb03-4f6b-ae0b-984f2ce59513" providerId="ADAL" clId="{1181C6DC-1291-4A73-B426-22B7D64CCB17}" dt="2023-03-20T15:50:52.440" v="3859" actId="1076"/>
          <ac:picMkLst>
            <pc:docMk/>
            <pc:sldMk cId="981166895" sldId="261"/>
            <ac:picMk id="1028" creationId="{0B5BC81C-E39C-7536-58F7-8F5EE6397580}"/>
          </ac:picMkLst>
        </pc:picChg>
      </pc:sldChg>
      <pc:sldChg chg="addSp modSp mod">
        <pc:chgData name="임은지" userId="4851cac7-cb03-4f6b-ae0b-984f2ce59513" providerId="ADAL" clId="{1181C6DC-1291-4A73-B426-22B7D64CCB17}" dt="2023-03-20T15:52:57.350" v="3898" actId="1076"/>
        <pc:sldMkLst>
          <pc:docMk/>
          <pc:sldMk cId="3046428956" sldId="262"/>
        </pc:sldMkLst>
        <pc:spChg chg="mod">
          <ac:chgData name="임은지" userId="4851cac7-cb03-4f6b-ae0b-984f2ce59513" providerId="ADAL" clId="{1181C6DC-1291-4A73-B426-22B7D64CCB17}" dt="2023-03-19T14:38:09.792" v="3" actId="113"/>
          <ac:spMkLst>
            <pc:docMk/>
            <pc:sldMk cId="3046428956" sldId="262"/>
            <ac:spMk id="3" creationId="{25FF0B9E-1300-7CB5-DA34-BF960A6AA78F}"/>
          </ac:spMkLst>
        </pc:spChg>
        <pc:spChg chg="add mod">
          <ac:chgData name="임은지" userId="4851cac7-cb03-4f6b-ae0b-984f2ce59513" providerId="ADAL" clId="{1181C6DC-1291-4A73-B426-22B7D64CCB17}" dt="2023-03-20T15:52:57.350" v="3898" actId="1076"/>
          <ac:spMkLst>
            <pc:docMk/>
            <pc:sldMk cId="3046428956" sldId="262"/>
            <ac:spMk id="4" creationId="{8A40EC75-B059-32E7-19C5-EFAE9AD8B5D4}"/>
          </ac:spMkLst>
        </pc:spChg>
      </pc:sldChg>
      <pc:sldChg chg="modSp mod">
        <pc:chgData name="임은지" userId="4851cac7-cb03-4f6b-ae0b-984f2ce59513" providerId="ADAL" clId="{1181C6DC-1291-4A73-B426-22B7D64CCB17}" dt="2023-03-20T15:57:52.410" v="3907" actId="20577"/>
        <pc:sldMkLst>
          <pc:docMk/>
          <pc:sldMk cId="4116218855" sldId="263"/>
        </pc:sldMkLst>
        <pc:spChg chg="mod">
          <ac:chgData name="임은지" userId="4851cac7-cb03-4f6b-ae0b-984f2ce59513" providerId="ADAL" clId="{1181C6DC-1291-4A73-B426-22B7D64CCB17}" dt="2023-03-20T15:57:52.410" v="3907" actId="20577"/>
          <ac:spMkLst>
            <pc:docMk/>
            <pc:sldMk cId="4116218855" sldId="263"/>
            <ac:spMk id="3" creationId="{F88CA261-EB9F-4106-EDFA-1DC6C475F5D4}"/>
          </ac:spMkLst>
        </pc:spChg>
      </pc:sldChg>
      <pc:sldChg chg="addSp delSp modSp mod">
        <pc:chgData name="임은지" userId="4851cac7-cb03-4f6b-ae0b-984f2ce59513" providerId="ADAL" clId="{1181C6DC-1291-4A73-B426-22B7D64CCB17}" dt="2023-03-19T16:27:39.442" v="480" actId="1037"/>
        <pc:sldMkLst>
          <pc:docMk/>
          <pc:sldMk cId="3950864510" sldId="264"/>
        </pc:sldMkLst>
        <pc:spChg chg="mod">
          <ac:chgData name="임은지" userId="4851cac7-cb03-4f6b-ae0b-984f2ce59513" providerId="ADAL" clId="{1181C6DC-1291-4A73-B426-22B7D64CCB17}" dt="2023-03-19T16:25:30.199" v="329" actId="14100"/>
          <ac:spMkLst>
            <pc:docMk/>
            <pc:sldMk cId="3950864510" sldId="264"/>
            <ac:spMk id="3" creationId="{9CD95649-74FD-052A-908F-101EF3021FE2}"/>
          </ac:spMkLst>
        </pc:spChg>
        <pc:spChg chg="add del">
          <ac:chgData name="임은지" userId="4851cac7-cb03-4f6b-ae0b-984f2ce59513" providerId="ADAL" clId="{1181C6DC-1291-4A73-B426-22B7D64CCB17}" dt="2023-03-19T16:25:32.589" v="331" actId="22"/>
          <ac:spMkLst>
            <pc:docMk/>
            <pc:sldMk cId="3950864510" sldId="264"/>
            <ac:spMk id="5" creationId="{791C9E0E-7F1E-81D8-C648-B2702313A7DA}"/>
          </ac:spMkLst>
        </pc:spChg>
        <pc:spChg chg="add mod">
          <ac:chgData name="임은지" userId="4851cac7-cb03-4f6b-ae0b-984f2ce59513" providerId="ADAL" clId="{1181C6DC-1291-4A73-B426-22B7D64CCB17}" dt="2023-03-19T16:26:56.600" v="355" actId="1076"/>
          <ac:spMkLst>
            <pc:docMk/>
            <pc:sldMk cId="3950864510" sldId="264"/>
            <ac:spMk id="6" creationId="{CE3E11D3-FB70-EEA2-6796-C9E05505A538}"/>
          </ac:spMkLst>
        </pc:spChg>
        <pc:spChg chg="add mod">
          <ac:chgData name="임은지" userId="4851cac7-cb03-4f6b-ae0b-984f2ce59513" providerId="ADAL" clId="{1181C6DC-1291-4A73-B426-22B7D64CCB17}" dt="2023-03-19T16:27:39.442" v="480" actId="1037"/>
          <ac:spMkLst>
            <pc:docMk/>
            <pc:sldMk cId="3950864510" sldId="264"/>
            <ac:spMk id="7" creationId="{285DAAA8-78BF-AB29-8CAA-34F8A21BC5F2}"/>
          </ac:spMkLst>
        </pc:spChg>
        <pc:picChg chg="add mod">
          <ac:chgData name="임은지" userId="4851cac7-cb03-4f6b-ae0b-984f2ce59513" providerId="ADAL" clId="{1181C6DC-1291-4A73-B426-22B7D64CCB17}" dt="2023-03-19T16:25:55.726" v="338" actId="1076"/>
          <ac:picMkLst>
            <pc:docMk/>
            <pc:sldMk cId="3950864510" sldId="264"/>
            <ac:picMk id="1026" creationId="{18B783AC-FE9B-ED35-C51B-C8D8DEF9B116}"/>
          </ac:picMkLst>
        </pc:picChg>
      </pc:sldChg>
      <pc:sldChg chg="addSp modSp mod">
        <pc:chgData name="임은지" userId="4851cac7-cb03-4f6b-ae0b-984f2ce59513" providerId="ADAL" clId="{1181C6DC-1291-4A73-B426-22B7D64CCB17}" dt="2023-03-21T06:51:32.410" v="3953" actId="20577"/>
        <pc:sldMkLst>
          <pc:docMk/>
          <pc:sldMk cId="590310446" sldId="265"/>
        </pc:sldMkLst>
        <pc:spChg chg="mod">
          <ac:chgData name="임은지" userId="4851cac7-cb03-4f6b-ae0b-984f2ce59513" providerId="ADAL" clId="{1181C6DC-1291-4A73-B426-22B7D64CCB17}" dt="2023-03-20T11:52:05.067" v="3785" actId="404"/>
          <ac:spMkLst>
            <pc:docMk/>
            <pc:sldMk cId="590310446" sldId="265"/>
            <ac:spMk id="2" creationId="{8EDA927B-58BF-484C-87FC-4061B294AA1C}"/>
          </ac:spMkLst>
        </pc:spChg>
        <pc:spChg chg="add mod">
          <ac:chgData name="임은지" userId="4851cac7-cb03-4f6b-ae0b-984f2ce59513" providerId="ADAL" clId="{1181C6DC-1291-4A73-B426-22B7D64CCB17}" dt="2023-03-21T06:51:32.410" v="3953" actId="20577"/>
          <ac:spMkLst>
            <pc:docMk/>
            <pc:sldMk cId="590310446" sldId="265"/>
            <ac:spMk id="6" creationId="{C09141F5-A876-9A3C-3935-C01B5288F902}"/>
          </ac:spMkLst>
        </pc:spChg>
        <pc:spChg chg="add mod">
          <ac:chgData name="임은지" userId="4851cac7-cb03-4f6b-ae0b-984f2ce59513" providerId="ADAL" clId="{1181C6DC-1291-4A73-B426-22B7D64CCB17}" dt="2023-03-21T06:51:22.215" v="3952" actId="207"/>
          <ac:spMkLst>
            <pc:docMk/>
            <pc:sldMk cId="590310446" sldId="265"/>
            <ac:spMk id="9" creationId="{283B51F8-DD0B-922B-191E-9399163B94DD}"/>
          </ac:spMkLst>
        </pc:spChg>
        <pc:cxnChg chg="add">
          <ac:chgData name="임은지" userId="4851cac7-cb03-4f6b-ae0b-984f2ce59513" providerId="ADAL" clId="{1181C6DC-1291-4A73-B426-22B7D64CCB17}" dt="2023-03-21T06:50:33.378" v="3943" actId="11529"/>
          <ac:cxnSpMkLst>
            <pc:docMk/>
            <pc:sldMk cId="590310446" sldId="265"/>
            <ac:cxnSpMk id="8" creationId="{727EE63A-6AE4-F585-F114-2C99F4F59695}"/>
          </ac:cxnSpMkLst>
        </pc:cxnChg>
      </pc:sldChg>
      <pc:sldChg chg="modSp mod">
        <pc:chgData name="임은지" userId="4851cac7-cb03-4f6b-ae0b-984f2ce59513" providerId="ADAL" clId="{1181C6DC-1291-4A73-B426-22B7D64CCB17}" dt="2023-03-20T15:31:53.234" v="3816" actId="20577"/>
        <pc:sldMkLst>
          <pc:docMk/>
          <pc:sldMk cId="2814081392" sldId="267"/>
        </pc:sldMkLst>
        <pc:spChg chg="mod">
          <ac:chgData name="임은지" userId="4851cac7-cb03-4f6b-ae0b-984f2ce59513" providerId="ADAL" clId="{1181C6DC-1291-4A73-B426-22B7D64CCB17}" dt="2023-03-20T15:15:38.582" v="3792"/>
          <ac:spMkLst>
            <pc:docMk/>
            <pc:sldMk cId="2814081392" sldId="267"/>
            <ac:spMk id="2" creationId="{809BD118-BE8D-6634-48A2-0014AC685A20}"/>
          </ac:spMkLst>
        </pc:spChg>
        <pc:spChg chg="mod">
          <ac:chgData name="임은지" userId="4851cac7-cb03-4f6b-ae0b-984f2ce59513" providerId="ADAL" clId="{1181C6DC-1291-4A73-B426-22B7D64CCB17}" dt="2023-03-20T15:31:53.234" v="3816" actId="20577"/>
          <ac:spMkLst>
            <pc:docMk/>
            <pc:sldMk cId="2814081392" sldId="267"/>
            <ac:spMk id="10" creationId="{CBC761A3-FB12-BD81-9A17-36D3C5953A59}"/>
          </ac:spMkLst>
        </pc:spChg>
      </pc:sldChg>
      <pc:sldChg chg="modSp mod">
        <pc:chgData name="임은지" userId="4851cac7-cb03-4f6b-ae0b-984f2ce59513" providerId="ADAL" clId="{1181C6DC-1291-4A73-B426-22B7D64CCB17}" dt="2023-03-20T15:55:01.041" v="3902" actId="27636"/>
        <pc:sldMkLst>
          <pc:docMk/>
          <pc:sldMk cId="4131793649" sldId="269"/>
        </pc:sldMkLst>
        <pc:spChg chg="mod">
          <ac:chgData name="임은지" userId="4851cac7-cb03-4f6b-ae0b-984f2ce59513" providerId="ADAL" clId="{1181C6DC-1291-4A73-B426-22B7D64CCB17}" dt="2023-03-20T15:55:01.041" v="3902" actId="27636"/>
          <ac:spMkLst>
            <pc:docMk/>
            <pc:sldMk cId="4131793649" sldId="269"/>
            <ac:spMk id="3" creationId="{6A69E451-876C-78FB-7521-F9AC4B72A155}"/>
          </ac:spMkLst>
        </pc:spChg>
      </pc:sldChg>
      <pc:sldChg chg="addSp modSp mod">
        <pc:chgData name="임은지" userId="4851cac7-cb03-4f6b-ae0b-984f2ce59513" providerId="ADAL" clId="{1181C6DC-1291-4A73-B426-22B7D64CCB17}" dt="2023-03-19T16:31:10.454" v="592" actId="2710"/>
        <pc:sldMkLst>
          <pc:docMk/>
          <pc:sldMk cId="3795945456" sldId="270"/>
        </pc:sldMkLst>
        <pc:spChg chg="mod">
          <ac:chgData name="임은지" userId="4851cac7-cb03-4f6b-ae0b-984f2ce59513" providerId="ADAL" clId="{1181C6DC-1291-4A73-B426-22B7D64CCB17}" dt="2023-03-19T16:28:12.718" v="503" actId="1035"/>
          <ac:spMkLst>
            <pc:docMk/>
            <pc:sldMk cId="3795945456" sldId="270"/>
            <ac:spMk id="2" creationId="{39CDBDE6-1558-6B37-8581-5FBBA05419EB}"/>
          </ac:spMkLst>
        </pc:spChg>
        <pc:spChg chg="mod">
          <ac:chgData name="임은지" userId="4851cac7-cb03-4f6b-ae0b-984f2ce59513" providerId="ADAL" clId="{1181C6DC-1291-4A73-B426-22B7D64CCB17}" dt="2023-03-19T16:28:18.196" v="506" actId="27636"/>
          <ac:spMkLst>
            <pc:docMk/>
            <pc:sldMk cId="3795945456" sldId="270"/>
            <ac:spMk id="3" creationId="{8CF75CDA-8C51-777B-8C3D-1A075378D812}"/>
          </ac:spMkLst>
        </pc:spChg>
        <pc:spChg chg="add">
          <ac:chgData name="임은지" userId="4851cac7-cb03-4f6b-ae0b-984f2ce59513" providerId="ADAL" clId="{1181C6DC-1291-4A73-B426-22B7D64CCB17}" dt="2023-03-19T16:30:30.700" v="507" actId="11529"/>
          <ac:spMkLst>
            <pc:docMk/>
            <pc:sldMk cId="3795945456" sldId="270"/>
            <ac:spMk id="4" creationId="{E96DCA0B-272B-A9E4-D616-CCCAC1A2498B}"/>
          </ac:spMkLst>
        </pc:spChg>
        <pc:spChg chg="add mod">
          <ac:chgData name="임은지" userId="4851cac7-cb03-4f6b-ae0b-984f2ce59513" providerId="ADAL" clId="{1181C6DC-1291-4A73-B426-22B7D64CCB17}" dt="2023-03-19T16:31:10.454" v="592" actId="2710"/>
          <ac:spMkLst>
            <pc:docMk/>
            <pc:sldMk cId="3795945456" sldId="270"/>
            <ac:spMk id="5" creationId="{C851A7E2-3F51-6A04-C377-A03301815294}"/>
          </ac:spMkLst>
        </pc:spChg>
      </pc:sldChg>
      <pc:sldChg chg="addSp modSp mod">
        <pc:chgData name="임은지" userId="4851cac7-cb03-4f6b-ae0b-984f2ce59513" providerId="ADAL" clId="{1181C6DC-1291-4A73-B426-22B7D64CCB17}" dt="2023-03-20T16:04:32.457" v="3910" actId="20577"/>
        <pc:sldMkLst>
          <pc:docMk/>
          <pc:sldMk cId="1396929954" sldId="271"/>
        </pc:sldMkLst>
        <pc:spChg chg="mod">
          <ac:chgData name="임은지" userId="4851cac7-cb03-4f6b-ae0b-984f2ce59513" providerId="ADAL" clId="{1181C6DC-1291-4A73-B426-22B7D64CCB17}" dt="2023-03-19T16:48:46.938" v="847" actId="1076"/>
          <ac:spMkLst>
            <pc:docMk/>
            <pc:sldMk cId="1396929954" sldId="271"/>
            <ac:spMk id="2" creationId="{2DC61335-6F0E-CCFF-34ED-AE6FFA6B7460}"/>
          </ac:spMkLst>
        </pc:spChg>
        <pc:spChg chg="mod">
          <ac:chgData name="임은지" userId="4851cac7-cb03-4f6b-ae0b-984f2ce59513" providerId="ADAL" clId="{1181C6DC-1291-4A73-B426-22B7D64CCB17}" dt="2023-03-20T16:04:32.457" v="3910" actId="20577"/>
          <ac:spMkLst>
            <pc:docMk/>
            <pc:sldMk cId="1396929954" sldId="271"/>
            <ac:spMk id="3" creationId="{262030C7-4DBF-AED2-CFBE-3CCE745D9309}"/>
          </ac:spMkLst>
        </pc:spChg>
        <pc:spChg chg="add mod">
          <ac:chgData name="임은지" userId="4851cac7-cb03-4f6b-ae0b-984f2ce59513" providerId="ADAL" clId="{1181C6DC-1291-4A73-B426-22B7D64CCB17}" dt="2023-03-19T16:49:24.455" v="872" actId="20577"/>
          <ac:spMkLst>
            <pc:docMk/>
            <pc:sldMk cId="1396929954" sldId="271"/>
            <ac:spMk id="4" creationId="{5F5C2D8F-62D2-3AAC-2FB3-86688DFA0617}"/>
          </ac:spMkLst>
        </pc:spChg>
        <pc:picChg chg="add mod">
          <ac:chgData name="임은지" userId="4851cac7-cb03-4f6b-ae0b-984f2ce59513" providerId="ADAL" clId="{1181C6DC-1291-4A73-B426-22B7D64CCB17}" dt="2023-03-19T16:49:01.472" v="851" actId="1076"/>
          <ac:picMkLst>
            <pc:docMk/>
            <pc:sldMk cId="1396929954" sldId="271"/>
            <ac:picMk id="2050" creationId="{2106ADD0-10CE-5B4F-9D30-54839945F0F2}"/>
          </ac:picMkLst>
        </pc:picChg>
        <pc:picChg chg="add mod">
          <ac:chgData name="임은지" userId="4851cac7-cb03-4f6b-ae0b-984f2ce59513" providerId="ADAL" clId="{1181C6DC-1291-4A73-B426-22B7D64CCB17}" dt="2023-03-19T16:48:59.092" v="850" actId="14100"/>
          <ac:picMkLst>
            <pc:docMk/>
            <pc:sldMk cId="1396929954" sldId="271"/>
            <ac:picMk id="2052" creationId="{835C439E-99D0-B6DC-448A-9919B0E8CD48}"/>
          </ac:picMkLst>
        </pc:picChg>
        <pc:cxnChg chg="add">
          <ac:chgData name="임은지" userId="4851cac7-cb03-4f6b-ae0b-984f2ce59513" providerId="ADAL" clId="{1181C6DC-1291-4A73-B426-22B7D64CCB17}" dt="2023-03-19T16:49:31.824" v="873" actId="11529"/>
          <ac:cxnSpMkLst>
            <pc:docMk/>
            <pc:sldMk cId="1396929954" sldId="271"/>
            <ac:cxnSpMk id="6" creationId="{67985B53-4CD4-4972-0EE8-E39E8F4E9637}"/>
          </ac:cxnSpMkLst>
        </pc:cxnChg>
        <pc:cxnChg chg="add">
          <ac:chgData name="임은지" userId="4851cac7-cb03-4f6b-ae0b-984f2ce59513" providerId="ADAL" clId="{1181C6DC-1291-4A73-B426-22B7D64CCB17}" dt="2023-03-19T16:49:37.210" v="874" actId="11529"/>
          <ac:cxnSpMkLst>
            <pc:docMk/>
            <pc:sldMk cId="1396929954" sldId="271"/>
            <ac:cxnSpMk id="8" creationId="{357B74B4-F2D5-139B-B810-89ABC5D8CC2C}"/>
          </ac:cxnSpMkLst>
        </pc:cxnChg>
      </pc:sldChg>
      <pc:sldChg chg="modSp mod">
        <pc:chgData name="임은지" userId="4851cac7-cb03-4f6b-ae0b-984f2ce59513" providerId="ADAL" clId="{1181C6DC-1291-4A73-B426-22B7D64CCB17}" dt="2023-03-20T16:06:22.211" v="3915" actId="113"/>
        <pc:sldMkLst>
          <pc:docMk/>
          <pc:sldMk cId="734242897" sldId="272"/>
        </pc:sldMkLst>
        <pc:spChg chg="mod">
          <ac:chgData name="임은지" userId="4851cac7-cb03-4f6b-ae0b-984f2ce59513" providerId="ADAL" clId="{1181C6DC-1291-4A73-B426-22B7D64CCB17}" dt="2023-03-19T17:05:57.891" v="887" actId="20577"/>
          <ac:spMkLst>
            <pc:docMk/>
            <pc:sldMk cId="734242897" sldId="272"/>
            <ac:spMk id="2" creationId="{0FF96CBE-1CB9-0CDB-22AD-AD6F495125DF}"/>
          </ac:spMkLst>
        </pc:spChg>
        <pc:spChg chg="mod">
          <ac:chgData name="임은지" userId="4851cac7-cb03-4f6b-ae0b-984f2ce59513" providerId="ADAL" clId="{1181C6DC-1291-4A73-B426-22B7D64CCB17}" dt="2023-03-20T16:06:22.211" v="3915" actId="113"/>
          <ac:spMkLst>
            <pc:docMk/>
            <pc:sldMk cId="734242897" sldId="272"/>
            <ac:spMk id="3" creationId="{9D4E253D-6AFB-12CF-CC70-5E64D2EF9EDD}"/>
          </ac:spMkLst>
        </pc:spChg>
      </pc:sldChg>
      <pc:sldChg chg="addSp modSp mod">
        <pc:chgData name="임은지" userId="4851cac7-cb03-4f6b-ae0b-984f2ce59513" providerId="ADAL" clId="{1181C6DC-1291-4A73-B426-22B7D64CCB17}" dt="2023-03-20T10:45:08.562" v="2059" actId="12"/>
        <pc:sldMkLst>
          <pc:docMk/>
          <pc:sldMk cId="1538963980" sldId="273"/>
        </pc:sldMkLst>
        <pc:spChg chg="mod">
          <ac:chgData name="임은지" userId="4851cac7-cb03-4f6b-ae0b-984f2ce59513" providerId="ADAL" clId="{1181C6DC-1291-4A73-B426-22B7D64CCB17}" dt="2023-03-19T17:28:39.371" v="1236" actId="2711"/>
          <ac:spMkLst>
            <pc:docMk/>
            <pc:sldMk cId="1538963980" sldId="273"/>
            <ac:spMk id="2" creationId="{E0690964-65C0-CCF0-21BF-5E98DD6A3674}"/>
          </ac:spMkLst>
        </pc:spChg>
        <pc:spChg chg="mod">
          <ac:chgData name="임은지" userId="4851cac7-cb03-4f6b-ae0b-984f2ce59513" providerId="ADAL" clId="{1181C6DC-1291-4A73-B426-22B7D64CCB17}" dt="2023-03-20T10:45:08.562" v="2059" actId="12"/>
          <ac:spMkLst>
            <pc:docMk/>
            <pc:sldMk cId="1538963980" sldId="273"/>
            <ac:spMk id="3" creationId="{500E5739-B930-DEDC-951C-F9E8FF64605F}"/>
          </ac:spMkLst>
        </pc:spChg>
        <pc:spChg chg="add mod">
          <ac:chgData name="임은지" userId="4851cac7-cb03-4f6b-ae0b-984f2ce59513" providerId="ADAL" clId="{1181C6DC-1291-4A73-B426-22B7D64CCB17}" dt="2023-03-20T10:29:31.749" v="2051" actId="1035"/>
          <ac:spMkLst>
            <pc:docMk/>
            <pc:sldMk cId="1538963980" sldId="273"/>
            <ac:spMk id="8" creationId="{5760E5B8-E341-83A1-CE08-6571D0147CEC}"/>
          </ac:spMkLst>
        </pc:spChg>
        <pc:spChg chg="add mod">
          <ac:chgData name="임은지" userId="4851cac7-cb03-4f6b-ae0b-984f2ce59513" providerId="ADAL" clId="{1181C6DC-1291-4A73-B426-22B7D64CCB17}" dt="2023-03-20T10:29:31.749" v="2051" actId="1035"/>
          <ac:spMkLst>
            <pc:docMk/>
            <pc:sldMk cId="1538963980" sldId="273"/>
            <ac:spMk id="9" creationId="{C19AF754-AAB9-8F61-C8E9-2F93F254E6AF}"/>
          </ac:spMkLst>
        </pc:spChg>
        <pc:spChg chg="add mod">
          <ac:chgData name="임은지" userId="4851cac7-cb03-4f6b-ae0b-984f2ce59513" providerId="ADAL" clId="{1181C6DC-1291-4A73-B426-22B7D64CCB17}" dt="2023-03-20T10:29:31.749" v="2051" actId="1035"/>
          <ac:spMkLst>
            <pc:docMk/>
            <pc:sldMk cId="1538963980" sldId="273"/>
            <ac:spMk id="10" creationId="{F10ED751-819F-BBA1-804A-7F694139F898}"/>
          </ac:spMkLst>
        </pc:spChg>
        <pc:spChg chg="add mod">
          <ac:chgData name="임은지" userId="4851cac7-cb03-4f6b-ae0b-984f2ce59513" providerId="ADAL" clId="{1181C6DC-1291-4A73-B426-22B7D64CCB17}" dt="2023-03-20T10:29:31.749" v="2051" actId="1035"/>
          <ac:spMkLst>
            <pc:docMk/>
            <pc:sldMk cId="1538963980" sldId="273"/>
            <ac:spMk id="11" creationId="{92FCBF32-3011-3F03-3F20-8FD907A21E01}"/>
          </ac:spMkLst>
        </pc:spChg>
        <pc:spChg chg="add mod">
          <ac:chgData name="임은지" userId="4851cac7-cb03-4f6b-ae0b-984f2ce59513" providerId="ADAL" clId="{1181C6DC-1291-4A73-B426-22B7D64CCB17}" dt="2023-03-20T10:29:31.749" v="2051" actId="1035"/>
          <ac:spMkLst>
            <pc:docMk/>
            <pc:sldMk cId="1538963980" sldId="273"/>
            <ac:spMk id="12" creationId="{083EFE03-AF35-DD45-6B0B-0D437B11D890}"/>
          </ac:spMkLst>
        </pc:spChg>
        <pc:picChg chg="add mod">
          <ac:chgData name="임은지" userId="4851cac7-cb03-4f6b-ae0b-984f2ce59513" providerId="ADAL" clId="{1181C6DC-1291-4A73-B426-22B7D64CCB17}" dt="2023-03-20T10:29:31.749" v="2051" actId="1035"/>
          <ac:picMkLst>
            <pc:docMk/>
            <pc:sldMk cId="1538963980" sldId="273"/>
            <ac:picMk id="5" creationId="{31A06B1B-7955-C64D-0A3F-5C3400B80F48}"/>
          </ac:picMkLst>
        </pc:picChg>
        <pc:picChg chg="add mod">
          <ac:chgData name="임은지" userId="4851cac7-cb03-4f6b-ae0b-984f2ce59513" providerId="ADAL" clId="{1181C6DC-1291-4A73-B426-22B7D64CCB17}" dt="2023-03-20T10:29:31.749" v="2051" actId="1035"/>
          <ac:picMkLst>
            <pc:docMk/>
            <pc:sldMk cId="1538963980" sldId="273"/>
            <ac:picMk id="7" creationId="{A1FA4C09-CEC7-C855-6198-2B73C4055E1D}"/>
          </ac:picMkLst>
        </pc:picChg>
      </pc:sldChg>
      <pc:sldChg chg="addSp delSp modSp mod">
        <pc:chgData name="임은지" userId="4851cac7-cb03-4f6b-ae0b-984f2ce59513" providerId="ADAL" clId="{1181C6DC-1291-4A73-B426-22B7D64CCB17}" dt="2023-03-20T16:10:48.482" v="3918" actId="115"/>
        <pc:sldMkLst>
          <pc:docMk/>
          <pc:sldMk cId="2268855957" sldId="274"/>
        </pc:sldMkLst>
        <pc:spChg chg="mod">
          <ac:chgData name="임은지" userId="4851cac7-cb03-4f6b-ae0b-984f2ce59513" providerId="ADAL" clId="{1181C6DC-1291-4A73-B426-22B7D64CCB17}" dt="2023-03-19T18:19:17.551" v="1261" actId="404"/>
          <ac:spMkLst>
            <pc:docMk/>
            <pc:sldMk cId="2268855957" sldId="274"/>
            <ac:spMk id="2" creationId="{1526D593-F0CF-35F7-8D0C-6CA50265FFF1}"/>
          </ac:spMkLst>
        </pc:spChg>
        <pc:spChg chg="del mod">
          <ac:chgData name="임은지" userId="4851cac7-cb03-4f6b-ae0b-984f2ce59513" providerId="ADAL" clId="{1181C6DC-1291-4A73-B426-22B7D64CCB17}" dt="2023-03-20T10:44:58.679" v="2057" actId="478"/>
          <ac:spMkLst>
            <pc:docMk/>
            <pc:sldMk cId="2268855957" sldId="274"/>
            <ac:spMk id="3" creationId="{0F8701D8-9166-B877-D2E7-0CC3E8610771}"/>
          </ac:spMkLst>
        </pc:spChg>
        <pc:spChg chg="add mod">
          <ac:chgData name="임은지" userId="4851cac7-cb03-4f6b-ae0b-984f2ce59513" providerId="ADAL" clId="{1181C6DC-1291-4A73-B426-22B7D64CCB17}" dt="2023-03-20T10:45:59.878" v="2096"/>
          <ac:spMkLst>
            <pc:docMk/>
            <pc:sldMk cId="2268855957" sldId="274"/>
            <ac:spMk id="4" creationId="{436667FA-52CC-9BF9-48DD-1DFA5D97599D}"/>
          </ac:spMkLst>
        </pc:spChg>
        <pc:spChg chg="add mod">
          <ac:chgData name="임은지" userId="4851cac7-cb03-4f6b-ae0b-984f2ce59513" providerId="ADAL" clId="{1181C6DC-1291-4A73-B426-22B7D64CCB17}" dt="2023-03-20T10:46:45.773" v="2130" actId="1076"/>
          <ac:spMkLst>
            <pc:docMk/>
            <pc:sldMk cId="2268855957" sldId="274"/>
            <ac:spMk id="5" creationId="{B3526802-9E36-3651-43E9-946EE179AB29}"/>
          </ac:spMkLst>
        </pc:spChg>
        <pc:spChg chg="add mod">
          <ac:chgData name="임은지" userId="4851cac7-cb03-4f6b-ae0b-984f2ce59513" providerId="ADAL" clId="{1181C6DC-1291-4A73-B426-22B7D64CCB17}" dt="2023-03-20T10:47:10.283" v="2157" actId="1076"/>
          <ac:spMkLst>
            <pc:docMk/>
            <pc:sldMk cId="2268855957" sldId="274"/>
            <ac:spMk id="6" creationId="{6E4922C3-4573-217E-3F12-A974D9996EDD}"/>
          </ac:spMkLst>
        </pc:spChg>
        <pc:spChg chg="add mod">
          <ac:chgData name="임은지" userId="4851cac7-cb03-4f6b-ae0b-984f2ce59513" providerId="ADAL" clId="{1181C6DC-1291-4A73-B426-22B7D64CCB17}" dt="2023-03-20T10:47:35.739" v="2193" actId="1076"/>
          <ac:spMkLst>
            <pc:docMk/>
            <pc:sldMk cId="2268855957" sldId="274"/>
            <ac:spMk id="7" creationId="{113E0B19-50FD-E1EE-ADBB-801EED00D33B}"/>
          </ac:spMkLst>
        </pc:spChg>
        <pc:spChg chg="add mod">
          <ac:chgData name="임은지" userId="4851cac7-cb03-4f6b-ae0b-984f2ce59513" providerId="ADAL" clId="{1181C6DC-1291-4A73-B426-22B7D64CCB17}" dt="2023-03-20T10:48:39.774" v="2214" actId="1076"/>
          <ac:spMkLst>
            <pc:docMk/>
            <pc:sldMk cId="2268855957" sldId="274"/>
            <ac:spMk id="8" creationId="{CD4DBF93-812A-0F7B-07B2-6D6FE04CC2F3}"/>
          </ac:spMkLst>
        </pc:spChg>
        <pc:spChg chg="add mod">
          <ac:chgData name="임은지" userId="4851cac7-cb03-4f6b-ae0b-984f2ce59513" providerId="ADAL" clId="{1181C6DC-1291-4A73-B426-22B7D64CCB17}" dt="2023-03-20T10:48:50.119" v="2221"/>
          <ac:spMkLst>
            <pc:docMk/>
            <pc:sldMk cId="2268855957" sldId="274"/>
            <ac:spMk id="9" creationId="{6138B728-BAF8-6225-3837-1475191A57DB}"/>
          </ac:spMkLst>
        </pc:spChg>
        <pc:spChg chg="add mod">
          <ac:chgData name="임은지" userId="4851cac7-cb03-4f6b-ae0b-984f2ce59513" providerId="ADAL" clId="{1181C6DC-1291-4A73-B426-22B7D64CCB17}" dt="2023-03-20T16:10:48.482" v="3918" actId="115"/>
          <ac:spMkLst>
            <pc:docMk/>
            <pc:sldMk cId="2268855957" sldId="274"/>
            <ac:spMk id="10" creationId="{800CC7EA-6F8B-C192-D0F4-05CA0925A44D}"/>
          </ac:spMkLst>
        </pc:spChg>
        <pc:spChg chg="add mod">
          <ac:chgData name="임은지" userId="4851cac7-cb03-4f6b-ae0b-984f2ce59513" providerId="ADAL" clId="{1181C6DC-1291-4A73-B426-22B7D64CCB17}" dt="2023-03-20T11:05:39.108" v="3299" actId="1076"/>
          <ac:spMkLst>
            <pc:docMk/>
            <pc:sldMk cId="2268855957" sldId="274"/>
            <ac:spMk id="11" creationId="{B8E92DB1-126A-8102-0898-FB23A47D249F}"/>
          </ac:spMkLst>
        </pc:spChg>
        <pc:picChg chg="add mod">
          <ac:chgData name="임은지" userId="4851cac7-cb03-4f6b-ae0b-984f2ce59513" providerId="ADAL" clId="{1181C6DC-1291-4A73-B426-22B7D64CCB17}" dt="2023-03-20T10:45:02.865" v="2058" actId="1076"/>
          <ac:picMkLst>
            <pc:docMk/>
            <pc:sldMk cId="2268855957" sldId="274"/>
            <ac:picMk id="1026" creationId="{5FDB4045-271D-4E88-69F9-52D61597D1A2}"/>
          </ac:picMkLst>
        </pc:picChg>
      </pc:sldChg>
      <pc:sldChg chg="modSp mod">
        <pc:chgData name="임은지" userId="4851cac7-cb03-4f6b-ae0b-984f2ce59513" providerId="ADAL" clId="{1181C6DC-1291-4A73-B426-22B7D64CCB17}" dt="2023-03-20T11:05:56.784" v="3301" actId="1076"/>
        <pc:sldMkLst>
          <pc:docMk/>
          <pc:sldMk cId="1126563572" sldId="275"/>
        </pc:sldMkLst>
        <pc:spChg chg="mod">
          <ac:chgData name="임은지" userId="4851cac7-cb03-4f6b-ae0b-984f2ce59513" providerId="ADAL" clId="{1181C6DC-1291-4A73-B426-22B7D64CCB17}" dt="2023-03-20T11:02:13.375" v="3147" actId="404"/>
          <ac:spMkLst>
            <pc:docMk/>
            <pc:sldMk cId="1126563572" sldId="275"/>
            <ac:spMk id="2" creationId="{B2078E2B-A41A-1F39-8459-9B0D2CAD954B}"/>
          </ac:spMkLst>
        </pc:spChg>
        <pc:spChg chg="mod">
          <ac:chgData name="임은지" userId="4851cac7-cb03-4f6b-ae0b-984f2ce59513" providerId="ADAL" clId="{1181C6DC-1291-4A73-B426-22B7D64CCB17}" dt="2023-03-20T11:05:56.784" v="3301" actId="1076"/>
          <ac:spMkLst>
            <pc:docMk/>
            <pc:sldMk cId="1126563572" sldId="275"/>
            <ac:spMk id="3" creationId="{5FD8B394-54A1-E6D8-68FA-4C399C376602}"/>
          </ac:spMkLst>
        </pc:spChg>
      </pc:sldChg>
      <pc:sldChg chg="addSp modSp mod">
        <pc:chgData name="임은지" userId="4851cac7-cb03-4f6b-ae0b-984f2ce59513" providerId="ADAL" clId="{1181C6DC-1291-4A73-B426-22B7D64CCB17}" dt="2023-03-20T11:50:44.456" v="3757" actId="1076"/>
        <pc:sldMkLst>
          <pc:docMk/>
          <pc:sldMk cId="408906179" sldId="276"/>
        </pc:sldMkLst>
        <pc:spChg chg="mod">
          <ac:chgData name="임은지" userId="4851cac7-cb03-4f6b-ae0b-984f2ce59513" providerId="ADAL" clId="{1181C6DC-1291-4A73-B426-22B7D64CCB17}" dt="2023-03-20T11:06:26.321" v="3318" actId="404"/>
          <ac:spMkLst>
            <pc:docMk/>
            <pc:sldMk cId="408906179" sldId="276"/>
            <ac:spMk id="2" creationId="{3A907048-D010-F24D-76F1-BDC62D7EEB42}"/>
          </ac:spMkLst>
        </pc:spChg>
        <pc:spChg chg="mod">
          <ac:chgData name="임은지" userId="4851cac7-cb03-4f6b-ae0b-984f2ce59513" providerId="ADAL" clId="{1181C6DC-1291-4A73-B426-22B7D64CCB17}" dt="2023-03-20T11:50:08.426" v="3747" actId="14100"/>
          <ac:spMkLst>
            <pc:docMk/>
            <pc:sldMk cId="408906179" sldId="276"/>
            <ac:spMk id="3" creationId="{DF194647-0641-58AE-67E8-648038E68296}"/>
          </ac:spMkLst>
        </pc:spChg>
        <pc:picChg chg="add mod">
          <ac:chgData name="임은지" userId="4851cac7-cb03-4f6b-ae0b-984f2ce59513" providerId="ADAL" clId="{1181C6DC-1291-4A73-B426-22B7D64CCB17}" dt="2023-03-20T11:50:44.456" v="3757" actId="1076"/>
          <ac:picMkLst>
            <pc:docMk/>
            <pc:sldMk cId="408906179" sldId="276"/>
            <ac:picMk id="4" creationId="{8BB13A79-BCC9-AB32-8439-4CFFF6456394}"/>
          </ac:picMkLst>
        </pc:picChg>
      </pc:sldChg>
      <pc:sldChg chg="addSp delSp modSp mod">
        <pc:chgData name="임은지" userId="4851cac7-cb03-4f6b-ae0b-984f2ce59513" providerId="ADAL" clId="{1181C6DC-1291-4A73-B426-22B7D64CCB17}" dt="2023-03-20T11:41:51.600" v="3607" actId="12"/>
        <pc:sldMkLst>
          <pc:docMk/>
          <pc:sldMk cId="1025473975" sldId="277"/>
        </pc:sldMkLst>
        <pc:spChg chg="mod">
          <ac:chgData name="임은지" userId="4851cac7-cb03-4f6b-ae0b-984f2ce59513" providerId="ADAL" clId="{1181C6DC-1291-4A73-B426-22B7D64CCB17}" dt="2023-03-20T11:07:12.459" v="3344" actId="404"/>
          <ac:spMkLst>
            <pc:docMk/>
            <pc:sldMk cId="1025473975" sldId="277"/>
            <ac:spMk id="2" creationId="{75E621BC-F31F-4501-7EDC-D416A983F212}"/>
          </ac:spMkLst>
        </pc:spChg>
        <pc:spChg chg="del">
          <ac:chgData name="임은지" userId="4851cac7-cb03-4f6b-ae0b-984f2ce59513" providerId="ADAL" clId="{1181C6DC-1291-4A73-B426-22B7D64CCB17}" dt="2023-03-20T11:12:33.694" v="3345" actId="478"/>
          <ac:spMkLst>
            <pc:docMk/>
            <pc:sldMk cId="1025473975" sldId="277"/>
            <ac:spMk id="3" creationId="{E1D1D41D-B6CA-96E9-F1A9-7CE2734B10C8}"/>
          </ac:spMkLst>
        </pc:spChg>
        <pc:spChg chg="add mod">
          <ac:chgData name="임은지" userId="4851cac7-cb03-4f6b-ae0b-984f2ce59513" providerId="ADAL" clId="{1181C6DC-1291-4A73-B426-22B7D64CCB17}" dt="2023-03-20T11:41:51.600" v="3607" actId="12"/>
          <ac:spMkLst>
            <pc:docMk/>
            <pc:sldMk cId="1025473975" sldId="277"/>
            <ac:spMk id="7" creationId="{B791CDF2-E365-76C1-B0AF-0AF3AC179B8B}"/>
          </ac:spMkLst>
        </pc:spChg>
        <pc:spChg chg="add mod">
          <ac:chgData name="임은지" userId="4851cac7-cb03-4f6b-ae0b-984f2ce59513" providerId="ADAL" clId="{1181C6DC-1291-4A73-B426-22B7D64CCB17}" dt="2023-03-20T11:22:57.423" v="3415" actId="20577"/>
          <ac:spMkLst>
            <pc:docMk/>
            <pc:sldMk cId="1025473975" sldId="277"/>
            <ac:spMk id="10" creationId="{EF1BA26C-0BB9-9B97-8CD6-4D7A5723C798}"/>
          </ac:spMkLst>
        </pc:spChg>
        <pc:spChg chg="add mod">
          <ac:chgData name="임은지" userId="4851cac7-cb03-4f6b-ae0b-984f2ce59513" providerId="ADAL" clId="{1181C6DC-1291-4A73-B426-22B7D64CCB17}" dt="2023-03-20T11:25:28.254" v="3446" actId="20577"/>
          <ac:spMkLst>
            <pc:docMk/>
            <pc:sldMk cId="1025473975" sldId="277"/>
            <ac:spMk id="13" creationId="{691ED1E4-43BB-A106-664B-451CEBA46617}"/>
          </ac:spMkLst>
        </pc:spChg>
        <pc:picChg chg="add">
          <ac:chgData name="임은지" userId="4851cac7-cb03-4f6b-ae0b-984f2ce59513" providerId="ADAL" clId="{1181C6DC-1291-4A73-B426-22B7D64CCB17}" dt="2023-03-20T11:12:34.290" v="3346" actId="22"/>
          <ac:picMkLst>
            <pc:docMk/>
            <pc:sldMk cId="1025473975" sldId="277"/>
            <ac:picMk id="5" creationId="{88CBB7E6-DB1A-863C-010A-39B85AEE7A57}"/>
          </ac:picMkLst>
        </pc:picChg>
        <pc:cxnChg chg="add">
          <ac:chgData name="임은지" userId="4851cac7-cb03-4f6b-ae0b-984f2ce59513" providerId="ADAL" clId="{1181C6DC-1291-4A73-B426-22B7D64CCB17}" dt="2023-03-20T11:22:33.887" v="3357" actId="11529"/>
          <ac:cxnSpMkLst>
            <pc:docMk/>
            <pc:sldMk cId="1025473975" sldId="277"/>
            <ac:cxnSpMk id="9" creationId="{264B9AD0-963C-D12D-D631-1E20A51BA627}"/>
          </ac:cxnSpMkLst>
        </pc:cxnChg>
        <pc:cxnChg chg="add">
          <ac:chgData name="임은지" userId="4851cac7-cb03-4f6b-ae0b-984f2ce59513" providerId="ADAL" clId="{1181C6DC-1291-4A73-B426-22B7D64CCB17}" dt="2023-03-20T11:25:06.337" v="3416" actId="11529"/>
          <ac:cxnSpMkLst>
            <pc:docMk/>
            <pc:sldMk cId="1025473975" sldId="277"/>
            <ac:cxnSpMk id="12" creationId="{424A0733-A270-C34E-ADA9-0C88A0D44F1D}"/>
          </ac:cxnSpMkLst>
        </pc:cxnChg>
      </pc:sldChg>
      <pc:sldChg chg="modSp new mod">
        <pc:chgData name="임은지" userId="4851cac7-cb03-4f6b-ae0b-984f2ce59513" providerId="ADAL" clId="{1181C6DC-1291-4A73-B426-22B7D64CCB17}" dt="2023-03-20T16:06:30.844" v="3916" actId="113"/>
        <pc:sldMkLst>
          <pc:docMk/>
          <pc:sldMk cId="4009405296" sldId="278"/>
        </pc:sldMkLst>
        <pc:spChg chg="mod">
          <ac:chgData name="임은지" userId="4851cac7-cb03-4f6b-ae0b-984f2ce59513" providerId="ADAL" clId="{1181C6DC-1291-4A73-B426-22B7D64CCB17}" dt="2023-03-20T09:48:30.102" v="1361" actId="404"/>
          <ac:spMkLst>
            <pc:docMk/>
            <pc:sldMk cId="4009405296" sldId="278"/>
            <ac:spMk id="2" creationId="{7073AC91-B1FF-44A0-834F-7AD0B09760A0}"/>
          </ac:spMkLst>
        </pc:spChg>
        <pc:spChg chg="mod">
          <ac:chgData name="임은지" userId="4851cac7-cb03-4f6b-ae0b-984f2ce59513" providerId="ADAL" clId="{1181C6DC-1291-4A73-B426-22B7D64CCB17}" dt="2023-03-20T16:06:30.844" v="3916" actId="113"/>
          <ac:spMkLst>
            <pc:docMk/>
            <pc:sldMk cId="4009405296" sldId="278"/>
            <ac:spMk id="3" creationId="{B8AFE41A-81D8-752E-5D2A-741EFB3BC344}"/>
          </ac:spMkLst>
        </pc:spChg>
      </pc:sldChg>
      <pc:sldChg chg="addSp delSp modSp new mod">
        <pc:chgData name="임은지" userId="4851cac7-cb03-4f6b-ae0b-984f2ce59513" providerId="ADAL" clId="{1181C6DC-1291-4A73-B426-22B7D64CCB17}" dt="2023-03-20T16:26:12.805" v="3929" actId="1076"/>
        <pc:sldMkLst>
          <pc:docMk/>
          <pc:sldMk cId="1247104437" sldId="279"/>
        </pc:sldMkLst>
        <pc:spChg chg="mod">
          <ac:chgData name="임은지" userId="4851cac7-cb03-4f6b-ae0b-984f2ce59513" providerId="ADAL" clId="{1181C6DC-1291-4A73-B426-22B7D64CCB17}" dt="2023-03-20T11:30:05.734" v="3449" actId="404"/>
          <ac:spMkLst>
            <pc:docMk/>
            <pc:sldMk cId="1247104437" sldId="279"/>
            <ac:spMk id="2" creationId="{577B4759-95D6-88AD-1FDD-EDFC7B042DEA}"/>
          </ac:spMkLst>
        </pc:spChg>
        <pc:spChg chg="del">
          <ac:chgData name="임은지" userId="4851cac7-cb03-4f6b-ae0b-984f2ce59513" providerId="ADAL" clId="{1181C6DC-1291-4A73-B426-22B7D64CCB17}" dt="2023-03-20T11:30:13.320" v="3450" actId="478"/>
          <ac:spMkLst>
            <pc:docMk/>
            <pc:sldMk cId="1247104437" sldId="279"/>
            <ac:spMk id="3" creationId="{243B4A49-B832-255F-9FE0-D096D04D06BF}"/>
          </ac:spMkLst>
        </pc:spChg>
        <pc:spChg chg="add del mod">
          <ac:chgData name="임은지" userId="4851cac7-cb03-4f6b-ae0b-984f2ce59513" providerId="ADAL" clId="{1181C6DC-1291-4A73-B426-22B7D64CCB17}" dt="2023-03-20T11:30:18.622" v="3453" actId="478"/>
          <ac:spMkLst>
            <pc:docMk/>
            <pc:sldMk cId="1247104437" sldId="279"/>
            <ac:spMk id="4" creationId="{8B2A2A58-172D-AC30-2EF0-553E176EC46D}"/>
          </ac:spMkLst>
        </pc:spChg>
        <pc:spChg chg="add mod">
          <ac:chgData name="임은지" userId="4851cac7-cb03-4f6b-ae0b-984f2ce59513" providerId="ADAL" clId="{1181C6DC-1291-4A73-B426-22B7D64CCB17}" dt="2023-03-20T16:26:12.805" v="3929" actId="1076"/>
          <ac:spMkLst>
            <pc:docMk/>
            <pc:sldMk cId="1247104437" sldId="279"/>
            <ac:spMk id="6" creationId="{80F96021-35E2-C78E-ACD7-CE2E127DEA17}"/>
          </ac:spMkLst>
        </pc:spChg>
        <pc:picChg chg="add mod">
          <ac:chgData name="임은지" userId="4851cac7-cb03-4f6b-ae0b-984f2ce59513" providerId="ADAL" clId="{1181C6DC-1291-4A73-B426-22B7D64CCB17}" dt="2023-03-20T11:32:55.291" v="3599" actId="1076"/>
          <ac:picMkLst>
            <pc:docMk/>
            <pc:sldMk cId="1247104437" sldId="279"/>
            <ac:picMk id="8" creationId="{0A177D67-5AA2-1FBD-BBE3-F418FB014798}"/>
          </ac:picMkLst>
        </pc:picChg>
      </pc:sldChg>
      <pc:sldChg chg="new del">
        <pc:chgData name="임은지" userId="4851cac7-cb03-4f6b-ae0b-984f2ce59513" providerId="ADAL" clId="{1181C6DC-1291-4A73-B426-22B7D64CCB17}" dt="2023-03-20T11:40:45.426" v="3606" actId="2696"/>
        <pc:sldMkLst>
          <pc:docMk/>
          <pc:sldMk cId="4191560806" sldId="280"/>
        </pc:sldMkLst>
      </pc:sldChg>
      <pc:sldChg chg="delSp modSp new mod">
        <pc:chgData name="임은지" userId="4851cac7-cb03-4f6b-ae0b-984f2ce59513" providerId="ADAL" clId="{1181C6DC-1291-4A73-B426-22B7D64CCB17}" dt="2023-03-20T11:51:48.921" v="3784" actId="1076"/>
        <pc:sldMkLst>
          <pc:docMk/>
          <pc:sldMk cId="1009374429" sldId="281"/>
        </pc:sldMkLst>
        <pc:spChg chg="mod">
          <ac:chgData name="임은지" userId="4851cac7-cb03-4f6b-ae0b-984f2ce59513" providerId="ADAL" clId="{1181C6DC-1291-4A73-B426-22B7D64CCB17}" dt="2023-03-20T11:51:48.921" v="3784" actId="1076"/>
          <ac:spMkLst>
            <pc:docMk/>
            <pc:sldMk cId="1009374429" sldId="281"/>
            <ac:spMk id="2" creationId="{9423642F-08C6-27E2-4ED5-6A81AE555D5F}"/>
          </ac:spMkLst>
        </pc:spChg>
        <pc:spChg chg="del">
          <ac:chgData name="임은지" userId="4851cac7-cb03-4f6b-ae0b-984f2ce59513" providerId="ADAL" clId="{1181C6DC-1291-4A73-B426-22B7D64CCB17}" dt="2023-03-20T11:51:27.683" v="3760" actId="478"/>
          <ac:spMkLst>
            <pc:docMk/>
            <pc:sldMk cId="1009374429" sldId="281"/>
            <ac:spMk id="3" creationId="{3EF1E04A-B89B-79E3-DBFC-D4EDE1A019AC}"/>
          </ac:spMkLst>
        </pc:spChg>
      </pc:sldChg>
      <pc:sldChg chg="addSp delSp modSp new mod">
        <pc:chgData name="임은지" userId="4851cac7-cb03-4f6b-ae0b-984f2ce59513" providerId="ADAL" clId="{1181C6DC-1291-4A73-B426-22B7D64CCB17}" dt="2023-03-20T16:23:27.805" v="3924" actId="113"/>
        <pc:sldMkLst>
          <pc:docMk/>
          <pc:sldMk cId="1638908045" sldId="282"/>
        </pc:sldMkLst>
        <pc:spChg chg="mod">
          <ac:chgData name="임은지" userId="4851cac7-cb03-4f6b-ae0b-984f2ce59513" providerId="ADAL" clId="{1181C6DC-1291-4A73-B426-22B7D64CCB17}" dt="2023-03-20T11:50:50.036" v="3759" actId="404"/>
          <ac:spMkLst>
            <pc:docMk/>
            <pc:sldMk cId="1638908045" sldId="282"/>
            <ac:spMk id="2" creationId="{7AA80E9D-E144-B702-A945-6DF328030F65}"/>
          </ac:spMkLst>
        </pc:spChg>
        <pc:spChg chg="del">
          <ac:chgData name="임은지" userId="4851cac7-cb03-4f6b-ae0b-984f2ce59513" providerId="ADAL" clId="{1181C6DC-1291-4A73-B426-22B7D64CCB17}" dt="2023-03-20T11:48:59.551" v="3719" actId="478"/>
          <ac:spMkLst>
            <pc:docMk/>
            <pc:sldMk cId="1638908045" sldId="282"/>
            <ac:spMk id="3" creationId="{52C19696-FE78-4EB4-970F-64069BB2D604}"/>
          </ac:spMkLst>
        </pc:spChg>
        <pc:spChg chg="add mod">
          <ac:chgData name="임은지" userId="4851cac7-cb03-4f6b-ae0b-984f2ce59513" providerId="ADAL" clId="{1181C6DC-1291-4A73-B426-22B7D64CCB17}" dt="2023-03-20T16:23:27.805" v="3924" actId="113"/>
          <ac:spMkLst>
            <pc:docMk/>
            <pc:sldMk cId="1638908045" sldId="282"/>
            <ac:spMk id="5" creationId="{2FFD5203-6801-7B87-0949-239C53B3E86E}"/>
          </ac:spMkLst>
        </pc:spChg>
        <pc:picChg chg="add mod">
          <ac:chgData name="임은지" userId="4851cac7-cb03-4f6b-ae0b-984f2ce59513" providerId="ADAL" clId="{1181C6DC-1291-4A73-B426-22B7D64CCB17}" dt="2023-03-20T16:22:12.962" v="3922" actId="14100"/>
          <ac:picMkLst>
            <pc:docMk/>
            <pc:sldMk cId="1638908045" sldId="282"/>
            <ac:picMk id="3074" creationId="{4E68AF9F-8788-D2C3-0A5C-2CBFBC933C99}"/>
          </ac:picMkLst>
        </pc:picChg>
        <pc:picChg chg="add del mod">
          <ac:chgData name="임은지" userId="4851cac7-cb03-4f6b-ae0b-984f2ce59513" providerId="ADAL" clId="{1181C6DC-1291-4A73-B426-22B7D64CCB17}" dt="2023-03-20T11:49:45.300" v="3734" actId="478"/>
          <ac:picMkLst>
            <pc:docMk/>
            <pc:sldMk cId="1638908045" sldId="282"/>
            <ac:picMk id="3076" creationId="{67FA658B-5277-A3EB-DEA5-FF8BDEE75C5C}"/>
          </ac:picMkLst>
        </pc:picChg>
      </pc:sldChg>
    </pc:docChg>
  </pc:docChgLst>
  <pc:docChgLst>
    <pc:chgData name="임은지" userId="4851cac7-cb03-4f6b-ae0b-984f2ce59513" providerId="ADAL" clId="{A1619389-D325-4AC4-92CE-009B05F1C2D0}"/>
    <pc:docChg chg="modSld">
      <pc:chgData name="임은지" userId="4851cac7-cb03-4f6b-ae0b-984f2ce59513" providerId="ADAL" clId="{A1619389-D325-4AC4-92CE-009B05F1C2D0}" dt="2023-03-21T10:32:28.526" v="1" actId="478"/>
      <pc:docMkLst>
        <pc:docMk/>
      </pc:docMkLst>
      <pc:sldChg chg="modSp mod">
        <pc:chgData name="임은지" userId="4851cac7-cb03-4f6b-ae0b-984f2ce59513" providerId="ADAL" clId="{A1619389-D325-4AC4-92CE-009B05F1C2D0}" dt="2023-03-21T10:23:02.289" v="0" actId="20577"/>
        <pc:sldMkLst>
          <pc:docMk/>
          <pc:sldMk cId="3046428956" sldId="262"/>
        </pc:sldMkLst>
        <pc:spChg chg="mod">
          <ac:chgData name="임은지" userId="4851cac7-cb03-4f6b-ae0b-984f2ce59513" providerId="ADAL" clId="{A1619389-D325-4AC4-92CE-009B05F1C2D0}" dt="2023-03-21T10:23:02.289" v="0" actId="20577"/>
          <ac:spMkLst>
            <pc:docMk/>
            <pc:sldMk cId="3046428956" sldId="262"/>
            <ac:spMk id="3" creationId="{25FF0B9E-1300-7CB5-DA34-BF960A6AA78F}"/>
          </ac:spMkLst>
        </pc:spChg>
      </pc:sldChg>
      <pc:sldChg chg="delSp">
        <pc:chgData name="임은지" userId="4851cac7-cb03-4f6b-ae0b-984f2ce59513" providerId="ADAL" clId="{A1619389-D325-4AC4-92CE-009B05F1C2D0}" dt="2023-03-21T10:32:28.526" v="1" actId="478"/>
        <pc:sldMkLst>
          <pc:docMk/>
          <pc:sldMk cId="1396929954" sldId="271"/>
        </pc:sldMkLst>
        <pc:picChg chg="del">
          <ac:chgData name="임은지" userId="4851cac7-cb03-4f6b-ae0b-984f2ce59513" providerId="ADAL" clId="{A1619389-D325-4AC4-92CE-009B05F1C2D0}" dt="2023-03-21T10:32:28.526" v="1" actId="478"/>
          <ac:picMkLst>
            <pc:docMk/>
            <pc:sldMk cId="1396929954" sldId="271"/>
            <ac:picMk id="2050" creationId="{2106ADD0-10CE-5B4F-9D30-54839945F0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629C7-0E5B-11D2-B32B-A840714D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3A56D-3125-1BB0-0D73-64B565D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31909-3793-9D61-A8A3-ABCD2EE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CA24A-1316-16E0-CD5C-E89C680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A9D-E9C0-DAA5-E40C-BE42F3B6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7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BD9F-0114-FB57-192F-F4CD2589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91A40-12BA-818E-E227-FE21A1A7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0FC7-F205-C98B-A24C-02E26753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D6221-4B90-1FF1-8FF8-9BCB4F32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E172-1B35-9E15-44CE-7644F74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584DE-A8D5-607F-0053-D461782C1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FFC2C-4206-D3D9-E46A-EB36D9E2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9094-4C7E-76D4-961B-C5DDAEB4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A4582-92DB-4CE9-7749-6CE4B52B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852CB-4AF4-70FD-2618-7B5A7571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E280-6EAB-56C8-F0EF-6725BB1D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52266-85E4-B7DF-DC92-A3160493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4F2D0-D639-6BF8-EF14-503EEAD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400A9-AB54-3BA0-BACB-5B05015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E1401-5C35-EC5B-9D02-BB5F1E36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469C-A16D-BB9A-7F06-3C284A0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95724-E64C-28D3-5712-63820A6E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985F7-7AB6-63E9-D80A-E6E0D5E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9DE29-094A-1A3C-663F-9D807FD3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D2CD4-932A-DA95-7425-0C306B81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5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3166A-479E-D20D-BE05-14A00CBC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33D5-F5E2-3237-6923-63404714C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71579E-E8D8-7D49-C8B5-3C82F2F0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C7CA4-42D5-EBB1-609D-D1BF7D14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46AC0-AA06-D928-7518-6414D77C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FBF04-3EC4-2B62-2F0D-B18D125D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5412-4B52-E84D-8351-F2F3A130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D2FF2-0B20-C8F3-711F-E16DA66B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E23D4-5F89-3CA1-315F-A7EF5F7E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16BD6-A091-684E-CB84-22594402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A2AA2-67EE-75CD-5E7E-8F336250E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C03A24-7E2F-93BD-4CD6-8D67AE2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32D0AE-77A7-5D07-3263-28BCC3C3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C73C1-69D1-358D-C876-4577E74F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C75BE-6586-2F8A-3685-06770339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2512A-B953-68A4-1356-136BAEF8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6B757-3F22-25A2-692E-ADF7480A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38C08-B21A-BED5-BBED-DA409ED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96F0B0-32E8-7E26-5153-225C75E5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7A9C29-36B4-7AB3-B99C-7800BE4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5630-92B4-3744-E10C-9762F2FE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4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6F01-E85A-228D-4BAF-C2E86B59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A7C2C-E148-26F1-836F-4F716156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1C6F8-3D9C-ECEB-9804-E3F084D0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7675-4028-945E-3235-C9A31114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44621-FD6D-47E1-B7C5-EA16064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DEF99-E69E-9258-F5CF-A46B407C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CEF5-26EE-2EE4-A8B5-74A73DD8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DA52D3-1F3F-BD71-B860-45F81CC5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7C19D-D386-B37A-975E-057588EF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BD346-1C32-C947-B470-8DE34E00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9D568-52F6-4CD4-0D1C-7A60522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BF506-DDC4-BBA4-2ABC-60BF129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0C01F-94C0-B11A-5492-85FA7CA1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BC9D5-5EF5-C05D-FA77-FA71BD4F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43CDA-AAED-7EFE-8858-908943E4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26CA-D73B-44BF-946A-1EA91434E12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88620-F6F1-6755-DA7E-C920512AD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C99BC-31B7-2D0E-D625-1757F7EC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1646-6D35-423C-8EDD-761DD7FC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2C32A-EDE4-BB1C-AA57-964623D4F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1479178"/>
            <a:ext cx="11020425" cy="25597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Chapter7</a:t>
            </a:r>
            <a:br>
              <a:rPr lang="en-US" altLang="ko-KR" dirty="0"/>
            </a:br>
            <a:r>
              <a:rPr lang="en-US" altLang="ko-KR" dirty="0"/>
              <a:t>Regularization for Deep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5B6F0-DCAB-F6D8-A5B5-89ABEA95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0957"/>
            <a:ext cx="9144000" cy="1655762"/>
          </a:xfrm>
        </p:spPr>
        <p:txBody>
          <a:bodyPr/>
          <a:lstStyle/>
          <a:p>
            <a:r>
              <a:rPr lang="en-US" altLang="ko-KR"/>
              <a:t>MILab,</a:t>
            </a:r>
            <a:r>
              <a:rPr lang="ko-KR" altLang="en-US"/>
              <a:t> </a:t>
            </a:r>
            <a:r>
              <a:rPr lang="en-US" altLang="ko-KR"/>
              <a:t>Artificial</a:t>
            </a:r>
            <a:r>
              <a:rPr lang="ko-KR" altLang="en-US"/>
              <a:t> </a:t>
            </a:r>
            <a:r>
              <a:rPr lang="en-US" altLang="ko-KR"/>
              <a:t>Intelligence</a:t>
            </a:r>
          </a:p>
          <a:p>
            <a:r>
              <a:rPr lang="en-US" altLang="ko-KR"/>
              <a:t>Eun-Ji, Lim</a:t>
            </a:r>
            <a:endParaRPr lang="en-US" altLang="ko-KR" dirty="0"/>
          </a:p>
        </p:txBody>
      </p:sp>
      <p:pic>
        <p:nvPicPr>
          <p:cNvPr id="1026" name="Picture 2" descr="한양대(official) (@ilove_HYU) / Twitter">
            <a:extLst>
              <a:ext uri="{FF2B5EF4-FFF2-40B4-BE49-F238E27FC236}">
                <a16:creationId xmlns:a16="http://schemas.microsoft.com/office/drawing/2014/main" id="{F37272F7-3B8B-8D84-5744-FD6D175A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2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064D-CAEC-E684-5645-2CB9D5A0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7.4 Dataset Augmentation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DFE00-E813-16E9-5CDA-3AC1104D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기존 데이터를 사용하여 데이터 세트의 수정된 복사본을 만들어 훈련 세트를 인위적으로 늘리는 기술</a:t>
            </a:r>
            <a:r>
              <a:rPr lang="en-US" altLang="ko-KR" sz="2400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rgbClr val="05192D"/>
                </a:solidFill>
                <a:latin typeface="Studio-Feixen-Sans"/>
              </a:rPr>
              <a:t>When?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2400" dirty="0">
                <a:solidFill>
                  <a:srgbClr val="05192D"/>
                </a:solidFill>
                <a:latin typeface="Arial" panose="020B0604020202020204" pitchFamily="34" charset="0"/>
                <a:ea typeface="Studio-Feixen-Sans"/>
              </a:rPr>
              <a:t>모델의 </a:t>
            </a:r>
            <a:r>
              <a:rPr lang="en-US" altLang="ko-KR" sz="2400" dirty="0">
                <a:solidFill>
                  <a:srgbClr val="05192D"/>
                </a:solidFill>
                <a:latin typeface="Arial" panose="020B0604020202020204" pitchFamily="34" charset="0"/>
                <a:ea typeface="Studio-Feixen-Sans"/>
              </a:rPr>
              <a:t>overfitting</a:t>
            </a:r>
            <a:r>
              <a:rPr lang="ko-KR" altLang="en-US" sz="2400" dirty="0">
                <a:solidFill>
                  <a:srgbClr val="05192D"/>
                </a:solidFill>
                <a:latin typeface="Arial" panose="020B0604020202020204" pitchFamily="34" charset="0"/>
                <a:ea typeface="Studio-Feixen-Sans"/>
              </a:rPr>
              <a:t>을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" panose="020B0604020202020204" pitchFamily="34" charset="0"/>
                <a:ea typeface="Studio-Feixen-Sans"/>
              </a:rPr>
              <a:t> 방지하기 위해.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" panose="020B0604020202020204" pitchFamily="34" charset="0"/>
                <a:ea typeface="Studio-Feixen-Sans"/>
              </a:rPr>
              <a:t>초기 훈련 세트가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" panose="020B0604020202020204" pitchFamily="34" charset="0"/>
                <a:ea typeface="Studio-Feixen-Sans"/>
              </a:rPr>
              <a:t>너무 작아서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" panose="020B0604020202020204" pitchFamily="34" charset="0"/>
                <a:ea typeface="Studio-Feixen-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" panose="020B0604020202020204" pitchFamily="34" charset="0"/>
                <a:ea typeface="Studio-Feixen-Sans"/>
              </a:rPr>
              <a:t>모델 정확도를 향상시키기 위해.</a:t>
            </a:r>
            <a:endParaRPr lang="en-US" altLang="ko-KR" sz="2400" dirty="0">
              <a:solidFill>
                <a:srgbClr val="05192D"/>
              </a:solidFill>
              <a:latin typeface="Studio-Feixen-Sans"/>
            </a:endParaRPr>
          </a:p>
          <a:p>
            <a:endParaRPr lang="en-US" altLang="ko-KR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1028" name="Picture 4" descr="Data Augmentation | Baeldung on Computer Science">
            <a:extLst>
              <a:ext uri="{FF2B5EF4-FFF2-40B4-BE49-F238E27FC236}">
                <a16:creationId xmlns:a16="http://schemas.microsoft.com/office/drawing/2014/main" id="{0B5BC81C-E39C-7536-58F7-8F5EE639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5263142"/>
            <a:ext cx="6919913" cy="15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CB1BE-231D-E093-DAE0-76CC8BA64B13}"/>
              </a:ext>
            </a:extLst>
          </p:cNvPr>
          <p:cNvSpPr txBox="1"/>
          <p:nvPr/>
        </p:nvSpPr>
        <p:spPr>
          <a:xfrm>
            <a:off x="7987553" y="5737405"/>
            <a:ext cx="3164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aleway" panose="020B0604020202020204" pitchFamily="2" charset="0"/>
                <a:sym typeface="Wingdings" panose="05000000000000000000" pitchFamily="2" charset="2"/>
              </a:rPr>
              <a:t>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뒤집기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크기 조정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자르기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회전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변환 및 밝기 변환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16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6856-1A25-6B74-0681-71531EB8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7.5 Noise Robustness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F0B9E-1300-7CB5-DA34-BF960A6A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15470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en-US" altLang="ko-KR" sz="2400" b="1" dirty="0"/>
              <a:t>Noise</a:t>
            </a:r>
            <a:r>
              <a:rPr lang="ko-KR" altLang="en-US" sz="2400" b="1" dirty="0"/>
              <a:t>를 일부 데이터에 넣기</a:t>
            </a:r>
            <a:r>
              <a:rPr lang="en-US" altLang="ko-KR" sz="2400" b="1" dirty="0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사람들이 바이러스를 넣어서 항체를 생산하는 것과 비슷한 의미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24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Noise applied at</a:t>
            </a:r>
            <a:r>
              <a:rPr lang="ko-KR" altLang="en-US" sz="2400" dirty="0"/>
              <a:t> </a:t>
            </a:r>
            <a:r>
              <a:rPr lang="en-US" altLang="ko-KR" sz="2400" dirty="0"/>
              <a:t>inputs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400" dirty="0"/>
              <a:t>= data augmentation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0EC75-B059-32E7-19C5-EFAE9AD8B5D4}"/>
              </a:ext>
            </a:extLst>
          </p:cNvPr>
          <p:cNvSpPr txBox="1"/>
          <p:nvPr/>
        </p:nvSpPr>
        <p:spPr>
          <a:xfrm>
            <a:off x="6759388" y="1690688"/>
            <a:ext cx="2250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 = </a:t>
            </a:r>
            <a:r>
              <a:rPr lang="ko-KR" altLang="en-US" dirty="0"/>
              <a:t>백신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42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55AB-9958-2900-348F-0B42BD4C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7.5 Noise Robustness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9E451-876C-78FB-7521-F9AC4B72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971"/>
            <a:ext cx="10515600" cy="48979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Noise applied to weights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dirty="0"/>
              <a:t>RNN(recurrent neural networks)</a:t>
            </a:r>
            <a:r>
              <a:rPr lang="ko-KR" altLang="en-US" sz="2800" dirty="0"/>
              <a:t>에 주로 사용됨</a:t>
            </a:r>
            <a:r>
              <a:rPr lang="en-US" altLang="ko-KR" sz="28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800" b="1" i="0" dirty="0">
                <a:solidFill>
                  <a:srgbClr val="000000"/>
                </a:solidFill>
                <a:effectLst/>
                <a:latin typeface="noto"/>
              </a:rPr>
              <a:t>Weight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noto"/>
              </a:rPr>
              <a:t>에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"/>
              </a:rPr>
              <a:t>noise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noto"/>
              </a:rPr>
              <a:t>를 </a:t>
            </a:r>
            <a:r>
              <a:rPr lang="ko-KR" altLang="en-US" sz="2800" b="1" dirty="0">
                <a:solidFill>
                  <a:srgbClr val="000000"/>
                </a:solidFill>
                <a:latin typeface="noto"/>
              </a:rPr>
              <a:t>주입하는 것은 안정성을 향상시킴</a:t>
            </a:r>
            <a:r>
              <a:rPr lang="en-US" altLang="ko-KR" sz="2800" b="1" dirty="0">
                <a:solidFill>
                  <a:srgbClr val="000000"/>
                </a:solidFill>
                <a:latin typeface="noto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2800" b="1" dirty="0">
              <a:solidFill>
                <a:srgbClr val="000000"/>
              </a:solidFill>
              <a:latin typeface="noto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Injecting Noise at Output Targets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800" dirty="0"/>
              <a:t>대부분의 데이터셋은 </a:t>
            </a:r>
            <a:r>
              <a:rPr lang="en-US" altLang="ko-KR" sz="2800" dirty="0"/>
              <a:t>y</a:t>
            </a:r>
            <a:r>
              <a:rPr lang="ko-KR" altLang="en-US" sz="2800" dirty="0"/>
              <a:t> </a:t>
            </a:r>
            <a:r>
              <a:rPr lang="en-US" altLang="ko-KR" sz="2800" dirty="0"/>
              <a:t>label</a:t>
            </a:r>
            <a:r>
              <a:rPr lang="ko-KR" altLang="en-US" sz="2800" dirty="0"/>
              <a:t>에 잘못된 것이 있음</a:t>
            </a:r>
            <a:r>
              <a:rPr lang="en-US" altLang="ko-KR" sz="28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800" b="1" dirty="0"/>
              <a:t>그것을 막기 위해서는 우리는 명시적으로 </a:t>
            </a:r>
            <a:r>
              <a:rPr lang="en-US" altLang="ko-KR" sz="2800" b="1" dirty="0"/>
              <a:t>label</a:t>
            </a:r>
            <a:r>
              <a:rPr lang="ko-KR" altLang="en-US" sz="2800" b="1" dirty="0"/>
              <a:t>에 </a:t>
            </a:r>
            <a:r>
              <a:rPr lang="en-US" altLang="ko-KR" sz="2800" b="1" dirty="0"/>
              <a:t>noise</a:t>
            </a:r>
            <a:r>
              <a:rPr lang="ko-KR" altLang="en-US" sz="2800" b="1" dirty="0"/>
              <a:t>를 주입함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79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1A89-A758-9DDD-50B3-F4E11421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7.6 Semi-Supervised Learning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CA261-EB9F-4106-EDFA-1DC6C475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지도학습 </a:t>
            </a:r>
            <a:r>
              <a:rPr lang="en-US" altLang="ko-KR" sz="2400" dirty="0"/>
              <a:t>+ </a:t>
            </a:r>
            <a:r>
              <a:rPr lang="ko-KR" altLang="en-US" sz="2400" dirty="0"/>
              <a:t>비지도학습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Jeju Gothic"/>
              </a:rPr>
              <a:t>소량의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Jeju Gothic"/>
              </a:rPr>
              <a:t>labeled data</a:t>
            </a:r>
            <a:r>
              <a:rPr lang="ko-KR" altLang="en-US" sz="2400" dirty="0">
                <a:solidFill>
                  <a:srgbClr val="333333"/>
                </a:solidFill>
                <a:latin typeface="Jeju Gothic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Jeju Gothic"/>
              </a:rPr>
              <a:t>: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Jeju Gothic"/>
              </a:rPr>
              <a:t> 지도학습 적용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Jeju Gothic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Jeju Gothic"/>
              </a:rPr>
              <a:t>    대용량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Jeju Gothic"/>
              </a:rPr>
              <a:t>unlabeled data</a:t>
            </a:r>
            <a:r>
              <a:rPr lang="ko-KR" altLang="en-US" sz="2400" dirty="0">
                <a:solidFill>
                  <a:srgbClr val="333333"/>
                </a:solidFill>
                <a:latin typeface="Jeju Gothic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Jeju Gothic"/>
              </a:rPr>
              <a:t>:</a:t>
            </a:r>
            <a:r>
              <a:rPr lang="ko-KR" altLang="en-US" sz="2400" dirty="0">
                <a:solidFill>
                  <a:srgbClr val="333333"/>
                </a:solidFill>
                <a:latin typeface="Jeju Gothic"/>
              </a:rPr>
              <a:t>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Jeju Gothic"/>
              </a:rPr>
              <a:t>비지도 학습 적용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Jeju Gothic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unlabled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data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sz="240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labled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data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변환</a:t>
            </a:r>
            <a:r>
              <a:rPr lang="en-US" altLang="ko-KR" sz="2400" dirty="0">
                <a:solidFill>
                  <a:srgbClr val="333333"/>
                </a:solidFill>
                <a:latin typeface="Jeju Gothic"/>
                <a:ea typeface="Malgun Gothic" panose="020B0503020000020004" pitchFamily="50" charset="-127"/>
              </a:rPr>
              <a:t>!!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labled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data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unlabled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data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combine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하는 것은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accuracy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상승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621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1E8F-F627-7C8E-E277-3366A15F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7.7 Multi-Task Learning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95649-74FD-052A-908F-101EF302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32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AppleSDGothicNeo"/>
              </a:rPr>
              <a:t>한번에 여러 문제를 푸는 모델</a:t>
            </a:r>
            <a:r>
              <a:rPr lang="en-US" altLang="ko-KR" sz="2400" b="0" i="0" dirty="0">
                <a:effectLst/>
                <a:latin typeface="AppleSDGothicNeo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>
              <a:latin typeface="AppleSDGothicNeo"/>
            </a:endParaRPr>
          </a:p>
        </p:txBody>
      </p:sp>
      <p:pic>
        <p:nvPicPr>
          <p:cNvPr id="1026" name="Picture 2" descr="Multi Task Deep Learning (멀티 태스크 러닝) 개념 및 컴퓨터 ...">
            <a:extLst>
              <a:ext uri="{FF2B5EF4-FFF2-40B4-BE49-F238E27FC236}">
                <a16:creationId xmlns:a16="http://schemas.microsoft.com/office/drawing/2014/main" id="{18B783AC-FE9B-ED35-C51B-C8D8DEF9B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1"/>
          <a:stretch/>
        </p:blipFill>
        <p:spPr bwMode="auto">
          <a:xfrm>
            <a:off x="1738873" y="2365843"/>
            <a:ext cx="7271777" cy="33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11D3-FB70-EEA2-6796-C9E05505A538}"/>
              </a:ext>
            </a:extLst>
          </p:cNvPr>
          <p:cNvSpPr txBox="1"/>
          <p:nvPr/>
        </p:nvSpPr>
        <p:spPr>
          <a:xfrm>
            <a:off x="4333875" y="55996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DAAA8-78BF-AB29-8CAA-34F8A21BC5F2}"/>
              </a:ext>
            </a:extLst>
          </p:cNvPr>
          <p:cNvSpPr txBox="1"/>
          <p:nvPr/>
        </p:nvSpPr>
        <p:spPr>
          <a:xfrm>
            <a:off x="4162425" y="2256375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86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BDE6-1558-6B37-8581-5FBBA054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9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7.7 Multi-Task Learning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75CDA-8C51-777B-8C3D-1A075378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223"/>
            <a:ext cx="10645588" cy="57822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AppleSDGothicNeo"/>
              </a:rPr>
              <a:t>장점</a:t>
            </a:r>
            <a:endParaRPr lang="en-US" altLang="ko-KR" sz="2400" dirty="0">
              <a:latin typeface="AppleSDGothicNeo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Knowledge Transfer: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각각의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task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를 학습하면서 얻은 정보가 서로 다른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task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들에 좋은 영향을 줌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Overfitting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감소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여러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task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를 동시에 수행하기 때문에 보다 일반화된 특징표현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(generalized representation)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을 학습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Computational Efficiency: 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하나의 신경망으로 여러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task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-apple-system"/>
              </a:rPr>
              <a:t>를 동시에 수행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dirty="0">
              <a:solidFill>
                <a:srgbClr val="212529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+mn-ea"/>
              </a:rPr>
              <a:t>단점</a:t>
            </a:r>
            <a:endParaRPr lang="en-US" altLang="ko-KR" sz="2400" i="0" dirty="0">
              <a:solidFill>
                <a:srgbClr val="212529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+mn-ea"/>
              </a:rPr>
              <a:t>태스크 별 데이터셋의 크기가 다를 수 있음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i="0" dirty="0">
                <a:solidFill>
                  <a:srgbClr val="212529"/>
                </a:solidFill>
                <a:effectLst/>
                <a:latin typeface="+mn-ea"/>
              </a:rPr>
              <a:t>태스크 별 학습 난이도가 다를 수 있음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6DCA0B-272B-A9E4-D616-CCCAC1A2498B}"/>
              </a:ext>
            </a:extLst>
          </p:cNvPr>
          <p:cNvSpPr/>
          <p:nvPr/>
        </p:nvSpPr>
        <p:spPr>
          <a:xfrm>
            <a:off x="7360024" y="6006353"/>
            <a:ext cx="753035" cy="2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1A7E2-3F51-6A04-C377-A03301815294}"/>
              </a:ext>
            </a:extLst>
          </p:cNvPr>
          <p:cNvSpPr txBox="1"/>
          <p:nvPr/>
        </p:nvSpPr>
        <p:spPr>
          <a:xfrm>
            <a:off x="8175812" y="5656747"/>
            <a:ext cx="330797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정답에 수렴하지 않을 수 있음</a:t>
            </a:r>
            <a:r>
              <a:rPr lang="en-US" altLang="ko-KR" dirty="0"/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부정확 위기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94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61335-6F0E-CCFF-34ED-AE6FFA6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n-ea"/>
                <a:ea typeface="+mn-ea"/>
              </a:rPr>
              <a:t>7.8 </a:t>
            </a:r>
            <a:r>
              <a:rPr lang="en-US" altLang="ko-KR" sz="40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Early Stopping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030C7-4DBF-AED2-CFBE-3CCE745D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09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effectLst/>
                <a:latin typeface="+mn-ea"/>
              </a:rPr>
              <a:t>Epoch (</a:t>
            </a:r>
            <a:r>
              <a:rPr lang="ko-KR" altLang="en-US" sz="2400" b="0" i="0" dirty="0">
                <a:effectLst/>
                <a:latin typeface="+mn-ea"/>
              </a:rPr>
              <a:t>학습 반복 횟수</a:t>
            </a:r>
            <a:r>
              <a:rPr lang="en-US" altLang="ko-KR" sz="2400" b="0" i="0" dirty="0">
                <a:effectLst/>
                <a:latin typeface="+mn-ea"/>
              </a:rPr>
              <a:t>)</a:t>
            </a:r>
            <a:r>
              <a:rPr lang="ko-KR" altLang="en-US" sz="2400" b="0" i="0" dirty="0">
                <a:effectLst/>
                <a:latin typeface="+mn-ea"/>
              </a:rPr>
              <a:t>가 늘어날수록 </a:t>
            </a:r>
            <a:r>
              <a:rPr lang="ko-KR" altLang="en-US" sz="2400" b="0" i="0" dirty="0" err="1">
                <a:effectLst/>
                <a:latin typeface="+mn-ea"/>
              </a:rPr>
              <a:t>학습셋</a:t>
            </a:r>
            <a:r>
              <a:rPr lang="ko-KR" altLang="en-US" sz="2400" b="0" i="0" dirty="0">
                <a:effectLst/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오차</a:t>
            </a:r>
            <a:r>
              <a:rPr lang="ko-KR" altLang="en-US" sz="2400" b="0" i="0" dirty="0">
                <a:effectLst/>
                <a:latin typeface="+mn-ea"/>
              </a:rPr>
              <a:t>는 감소하지만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검증셋의 오차가 증가하며 </a:t>
            </a:r>
            <a:r>
              <a:rPr lang="ko-KR" altLang="en-US" sz="2400" b="0" i="0" dirty="0" err="1">
                <a:effectLst/>
                <a:latin typeface="+mn-ea"/>
              </a:rPr>
              <a:t>오버피팅</a:t>
            </a:r>
            <a:r>
              <a:rPr lang="ko-KR" altLang="en-US" sz="2400" b="0" i="0" dirty="0">
                <a:effectLst/>
                <a:latin typeface="+mn-ea"/>
              </a:rPr>
              <a:t> 발생 위험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i="0" dirty="0">
                <a:effectLst/>
                <a:latin typeface="+mn-ea"/>
              </a:rPr>
              <a:t>이전 </a:t>
            </a:r>
            <a:r>
              <a:rPr lang="en-US" altLang="ko-KR" sz="2400" b="1" i="0" dirty="0">
                <a:effectLst/>
                <a:latin typeface="+mn-ea"/>
              </a:rPr>
              <a:t>epoch </a:t>
            </a:r>
            <a:r>
              <a:rPr lang="ko-KR" altLang="en-US" sz="2400" b="1" i="0" dirty="0">
                <a:effectLst/>
                <a:latin typeface="+mn-ea"/>
              </a:rPr>
              <a:t>때와 비교해서 오차가 증가했다면 학습을 중단</a:t>
            </a:r>
            <a:r>
              <a:rPr lang="en-US" altLang="ko-KR" sz="2400" b="1" i="0" dirty="0">
                <a:effectLst/>
                <a:latin typeface="+mn-ea"/>
              </a:rPr>
              <a:t>!!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+mn-ea"/>
              </a:rPr>
              <a:t>단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se-nanumgothic"/>
              </a:rPr>
              <a:t>validation loss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se-nanumgothic"/>
              </a:rPr>
              <a:t>가 이전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se-nanumgothic"/>
              </a:rPr>
              <a:t>epoch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se-nanumgothic"/>
              </a:rPr>
              <a:t>보다 증가되었다고 하여 바로 중지하지는 않고 우리가 코딩을 통해 직접 설정할 수 있음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2052" name="Picture 4" descr="Early Stopping Explained | Papers With Code">
            <a:extLst>
              <a:ext uri="{FF2B5EF4-FFF2-40B4-BE49-F238E27FC236}">
                <a16:creationId xmlns:a16="http://schemas.microsoft.com/office/drawing/2014/main" id="{835C439E-99D0-B6DC-448A-9919B0E8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17" y="3826024"/>
            <a:ext cx="3325341" cy="26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C2D8F-62D2-3AAC-2FB3-86688DFA0617}"/>
              </a:ext>
            </a:extLst>
          </p:cNvPr>
          <p:cNvSpPr txBox="1"/>
          <p:nvPr/>
        </p:nvSpPr>
        <p:spPr>
          <a:xfrm>
            <a:off x="8767482" y="3953435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Overfitting!!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985B53-4CD4-4972-0EE8-E39E8F4E9637}"/>
              </a:ext>
            </a:extLst>
          </p:cNvPr>
          <p:cNvCxnSpPr/>
          <p:nvPr/>
        </p:nvCxnSpPr>
        <p:spPr>
          <a:xfrm>
            <a:off x="8767482" y="3826024"/>
            <a:ext cx="0" cy="134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7B74B4-F2D5-139B-B810-89ABC5D8CC2C}"/>
              </a:ext>
            </a:extLst>
          </p:cNvPr>
          <p:cNvCxnSpPr/>
          <p:nvPr/>
        </p:nvCxnSpPr>
        <p:spPr>
          <a:xfrm>
            <a:off x="8767482" y="3953435"/>
            <a:ext cx="121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2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6CBE-1CB9-0CDB-22AD-AD6F4951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7.9 </a:t>
            </a:r>
            <a:r>
              <a:rPr lang="en-US" altLang="ko-KR" sz="40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Parameter Tying and Parameter Sharing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253D-6AFB-12CF-CC70-5E64D2EF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9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+mn-ea"/>
              </a:rPr>
              <a:t>Parameter Tying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i="0" dirty="0">
                <a:effectLst/>
                <a:latin typeface="+mn-ea"/>
              </a:rPr>
              <a:t>두 개 이상 모델의 가중치를 </a:t>
            </a:r>
            <a:r>
              <a:rPr lang="ko-KR" altLang="en-US" sz="2400" b="1" i="0" dirty="0" err="1">
                <a:effectLst/>
                <a:latin typeface="+mn-ea"/>
              </a:rPr>
              <a:t>비슷해지도록</a:t>
            </a:r>
            <a:r>
              <a:rPr lang="ko-KR" altLang="en-US" sz="2400" b="1" i="0" dirty="0">
                <a:effectLst/>
                <a:latin typeface="+mn-ea"/>
              </a:rPr>
              <a:t> 제한</a:t>
            </a:r>
            <a:r>
              <a:rPr lang="en-US" altLang="ko-KR" sz="2400" b="1" i="0" dirty="0">
                <a:effectLst/>
                <a:latin typeface="+mn-ea"/>
              </a:rPr>
              <a:t>.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입력이 다른데 비슷한 작업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(task)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하는 특정 레이어를 공유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두 개의 웨이트를 비슷하게 만듦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24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3AC91-B1FF-44A0-834F-7AD0B097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7.9 </a:t>
            </a:r>
            <a:r>
              <a:rPr lang="en-US" altLang="ko-KR" sz="40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Parameter Tying and Parameter Sharing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FE41A-81D8-752E-5D2A-741EFB3B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+mn-ea"/>
              </a:rPr>
              <a:t>Parameter Sharing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i="0" dirty="0">
                <a:effectLst/>
                <a:latin typeface="+mn-ea"/>
              </a:rPr>
              <a:t>두 개 이상의 모델의 가중치가 완전히 일치하고 공유되도록 하는 것</a:t>
            </a:r>
            <a:r>
              <a:rPr lang="en-US" altLang="ko-KR" sz="2400" b="1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ko-KR" altLang="en-US" sz="2400" b="0" i="0" dirty="0">
                <a:effectLst/>
                <a:latin typeface="+mn-ea"/>
              </a:rPr>
              <a:t>예</a:t>
            </a:r>
            <a:r>
              <a:rPr lang="en-US" altLang="ko-KR" sz="2400" b="0" i="0" dirty="0">
                <a:effectLst/>
                <a:latin typeface="+mn-ea"/>
              </a:rPr>
              <a:t>: </a:t>
            </a:r>
            <a:r>
              <a:rPr lang="ko-KR" altLang="en-US" sz="2400" b="0" i="0" dirty="0">
                <a:effectLst/>
                <a:latin typeface="+mn-ea"/>
              </a:rPr>
              <a:t>모델 </a:t>
            </a:r>
            <a:r>
              <a:rPr lang="en-US" altLang="ko-KR" sz="2400" b="0" i="0" dirty="0">
                <a:effectLst/>
                <a:latin typeface="+mn-ea"/>
              </a:rPr>
              <a:t>A</a:t>
            </a:r>
            <a:r>
              <a:rPr lang="ko-KR" altLang="en-US" sz="2400" b="0" i="0" dirty="0">
                <a:effectLst/>
                <a:latin typeface="+mn-ea"/>
              </a:rPr>
              <a:t>와 </a:t>
            </a:r>
            <a:r>
              <a:rPr lang="en-US" altLang="ko-KR" sz="2400" b="0" i="0" dirty="0">
                <a:effectLst/>
                <a:latin typeface="+mn-ea"/>
              </a:rPr>
              <a:t>B </a:t>
            </a:r>
            <a:r>
              <a:rPr lang="ko-KR" altLang="en-US" sz="2400" b="0" i="0" dirty="0">
                <a:effectLst/>
                <a:latin typeface="+mn-ea"/>
              </a:rPr>
              <a:t>모두에 대해 저장하는 대신 모델 </a:t>
            </a:r>
            <a:r>
              <a:rPr lang="en-US" altLang="ko-KR" sz="2400" b="0" i="0" dirty="0">
                <a:effectLst/>
                <a:latin typeface="+mn-ea"/>
              </a:rPr>
              <a:t>A</a:t>
            </a:r>
            <a:r>
              <a:rPr lang="ko-KR" altLang="en-US" sz="2400" b="0" i="0" dirty="0">
                <a:effectLst/>
                <a:latin typeface="+mn-ea"/>
              </a:rPr>
              <a:t>에 대한 매개변수만 저장</a:t>
            </a:r>
            <a:r>
              <a:rPr lang="en-US" altLang="ko-KR" sz="2400" b="0" i="0" dirty="0">
                <a:effectLst/>
                <a:latin typeface="+mn-ea"/>
              </a:rPr>
              <a:t>) </a:t>
            </a:r>
            <a:r>
              <a:rPr lang="ko-KR" altLang="en-US" sz="2400" b="0" i="0" dirty="0">
                <a:effectLst/>
                <a:latin typeface="+mn-ea"/>
              </a:rPr>
              <a:t>메모리를 크게 절약할 수 있</a:t>
            </a:r>
            <a:r>
              <a:rPr lang="ko-KR" altLang="en-US" sz="2400" dirty="0">
                <a:latin typeface="+mn-ea"/>
              </a:rPr>
              <a:t>음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+mn-ea"/>
              </a:rPr>
              <a:t>Ex)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CNNs(convolutional neural networks)</a:t>
            </a:r>
            <a:endParaRPr lang="ko-KR" altLang="en-US" sz="2400" b="1" dirty="0">
              <a:latin typeface="+mn-ea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40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0964-65C0-CCF0-21BF-5E98DD6A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+mn-ea"/>
                <a:ea typeface="+mn-ea"/>
              </a:rPr>
              <a:t>7.10 </a:t>
            </a:r>
            <a:r>
              <a:rPr lang="en-US" altLang="ko-KR" sz="4000" b="0" i="0" dirty="0">
                <a:effectLst/>
                <a:latin typeface="+mn-ea"/>
                <a:ea typeface="+mn-ea"/>
              </a:rPr>
              <a:t>Sparse Representations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E5739-B930-DEDC-951C-F9E8FF64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어떠한 </a:t>
            </a:r>
            <a:r>
              <a:rPr lang="en-US" altLang="ko-KR" sz="2400" dirty="0"/>
              <a:t>output</a:t>
            </a:r>
            <a:r>
              <a:rPr lang="ko-KR" altLang="en-US" sz="2400" dirty="0"/>
              <a:t>이 나왔을 때 그것들의 대부분이 </a:t>
            </a:r>
            <a:r>
              <a:rPr lang="en-US" altLang="ko-KR" sz="2400" dirty="0"/>
              <a:t>0</a:t>
            </a:r>
            <a:r>
              <a:rPr lang="ko-KR" altLang="en-US" sz="2400" dirty="0"/>
              <a:t>이 되길 바라는 것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output</a:t>
            </a:r>
            <a:r>
              <a:rPr lang="ko-KR" altLang="en-US" sz="2400" dirty="0">
                <a:sym typeface="Wingdings" panose="05000000000000000000" pitchFamily="2" charset="2"/>
              </a:rPr>
              <a:t>에 </a:t>
            </a:r>
            <a:r>
              <a:rPr lang="en-US" altLang="ko-KR" sz="2400" dirty="0">
                <a:sym typeface="Wingdings" panose="05000000000000000000" pitchFamily="2" charset="2"/>
              </a:rPr>
              <a:t>0</a:t>
            </a:r>
            <a:r>
              <a:rPr lang="ko-KR" altLang="en-US" sz="2400" dirty="0">
                <a:sym typeface="Wingdings" panose="05000000000000000000" pitchFamily="2" charset="2"/>
              </a:rPr>
              <a:t>이 많이 나왔을 때 </a:t>
            </a:r>
            <a:r>
              <a:rPr lang="en-US" altLang="ko-KR" sz="2400" dirty="0">
                <a:sym typeface="Wingdings" panose="05000000000000000000" pitchFamily="2" charset="2"/>
              </a:rPr>
              <a:t>sparse representation</a:t>
            </a:r>
            <a:r>
              <a:rPr lang="ko-KR" altLang="en-US" sz="2400" dirty="0">
                <a:sym typeface="Wingdings" panose="05000000000000000000" pitchFamily="2" charset="2"/>
              </a:rPr>
              <a:t>을 적용 가능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ko-KR" altLang="en-US" sz="2400" dirty="0">
                <a:sym typeface="Wingdings" panose="05000000000000000000" pitchFamily="2" charset="2"/>
              </a:rPr>
              <a:t>성능 향상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06B1B-7955-C64D-0A3F-5C3400B8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86" y="3902472"/>
            <a:ext cx="4494757" cy="1548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FA4C09-CEC7-C855-6198-2B73C405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4" y="3785996"/>
            <a:ext cx="4905812" cy="1664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0E5B8-E341-83A1-CE08-6571D0147CEC}"/>
              </a:ext>
            </a:extLst>
          </p:cNvPr>
          <p:cNvSpPr txBox="1"/>
          <p:nvPr/>
        </p:nvSpPr>
        <p:spPr>
          <a:xfrm>
            <a:off x="1606071" y="5764306"/>
            <a:ext cx="287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Sparse weights(L1 decay)</a:t>
            </a:r>
          </a:p>
          <a:p>
            <a:r>
              <a:rPr lang="en-US" altLang="ko-KR" dirty="0"/>
              <a:t>Weight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행렬에 </a:t>
            </a:r>
            <a:r>
              <a:rPr lang="en-US" altLang="ko-KR" dirty="0"/>
              <a:t>0 </a:t>
            </a:r>
            <a:r>
              <a:rPr lang="ko-KR" altLang="en-US" dirty="0"/>
              <a:t>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AF754-AAB9-8F61-C8E9-2F93F254E6AF}"/>
              </a:ext>
            </a:extLst>
          </p:cNvPr>
          <p:cNvSpPr txBox="1"/>
          <p:nvPr/>
        </p:nvSpPr>
        <p:spPr>
          <a:xfrm>
            <a:off x="7464397" y="5764306"/>
            <a:ext cx="205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Sparse activations</a:t>
            </a:r>
          </a:p>
          <a:p>
            <a:r>
              <a:rPr lang="en-US" altLang="ko-KR" dirty="0"/>
              <a:t>Output</a:t>
            </a:r>
            <a:r>
              <a:rPr lang="ko-KR" altLang="en-US" dirty="0"/>
              <a:t>에 </a:t>
            </a:r>
            <a:r>
              <a:rPr lang="en-US" altLang="ko-KR" dirty="0"/>
              <a:t>0 </a:t>
            </a:r>
            <a:r>
              <a:rPr lang="ko-KR" altLang="en-US" dirty="0"/>
              <a:t>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ED751-819F-BBA1-804A-7F694139F898}"/>
              </a:ext>
            </a:extLst>
          </p:cNvPr>
          <p:cNvSpPr txBox="1"/>
          <p:nvPr/>
        </p:nvSpPr>
        <p:spPr>
          <a:xfrm>
            <a:off x="7238859" y="6358759"/>
            <a:ext cx="48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Relu</a:t>
            </a:r>
            <a:r>
              <a:rPr lang="ko-KR" altLang="en-US" dirty="0"/>
              <a:t>함수 </a:t>
            </a:r>
            <a:r>
              <a:rPr lang="en-US" altLang="ko-KR" dirty="0"/>
              <a:t>: 0</a:t>
            </a:r>
            <a:r>
              <a:rPr lang="ko-KR" altLang="en-US" dirty="0"/>
              <a:t>보다 작은 </a:t>
            </a:r>
            <a:r>
              <a:rPr lang="en-US" altLang="ko-KR" dirty="0"/>
              <a:t>activation</a:t>
            </a:r>
            <a:r>
              <a:rPr lang="ko-KR" altLang="en-US" dirty="0"/>
              <a:t>은 모두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FCBF32-3011-3F03-3F20-8FD907A21E01}"/>
              </a:ext>
            </a:extLst>
          </p:cNvPr>
          <p:cNvSpPr/>
          <p:nvPr/>
        </p:nvSpPr>
        <p:spPr>
          <a:xfrm>
            <a:off x="2132448" y="3823447"/>
            <a:ext cx="1991317" cy="14913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3EFE03-AF35-DD45-6B0B-0D437B11D890}"/>
              </a:ext>
            </a:extLst>
          </p:cNvPr>
          <p:cNvSpPr/>
          <p:nvPr/>
        </p:nvSpPr>
        <p:spPr>
          <a:xfrm>
            <a:off x="9980532" y="3710597"/>
            <a:ext cx="631560" cy="18157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04FB-764B-D360-2DB0-AC7441B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4073A-93ED-DB48-7193-BA1F3C7D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698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Parameter Norm Penalties</a:t>
            </a:r>
          </a:p>
          <a:p>
            <a:r>
              <a:rPr lang="en-US" altLang="ko-KR" sz="1600" dirty="0"/>
              <a:t>Norm Penalties as Constrained Optimization</a:t>
            </a:r>
          </a:p>
          <a:p>
            <a:r>
              <a:rPr lang="en-US" altLang="ko-KR" sz="1600" dirty="0"/>
              <a:t>Regularization and Under-Constrained Problems</a:t>
            </a:r>
          </a:p>
          <a:p>
            <a:r>
              <a:rPr lang="en-US" altLang="ko-KR" sz="1600" dirty="0"/>
              <a:t>Dataset Augmentation</a:t>
            </a:r>
          </a:p>
          <a:p>
            <a:r>
              <a:rPr lang="en-US" altLang="ko-KR" sz="1600" dirty="0"/>
              <a:t>Noise Robustness</a:t>
            </a:r>
          </a:p>
          <a:p>
            <a:r>
              <a:rPr lang="en-US" altLang="ko-KR" sz="1600" dirty="0"/>
              <a:t>Semi-Supervised Learning</a:t>
            </a:r>
          </a:p>
          <a:p>
            <a:r>
              <a:rPr lang="en-US" altLang="ko-KR" sz="1600" dirty="0"/>
              <a:t>Multi-Task Learning</a:t>
            </a:r>
          </a:p>
          <a:p>
            <a:r>
              <a:rPr lang="en-US" altLang="ko-KR" sz="1600" dirty="0"/>
              <a:t>Early Stopping</a:t>
            </a:r>
          </a:p>
          <a:p>
            <a:r>
              <a:rPr lang="en-US" altLang="ko-KR" sz="1600" dirty="0"/>
              <a:t>Parameter Tying and Parameter Sharing</a:t>
            </a:r>
          </a:p>
          <a:p>
            <a:r>
              <a:rPr lang="en-US" altLang="ko-KR" sz="1600" dirty="0"/>
              <a:t>Sparse Representations</a:t>
            </a:r>
          </a:p>
          <a:p>
            <a:r>
              <a:rPr lang="en-US" altLang="ko-KR" sz="1600" dirty="0"/>
              <a:t>Bagging and Other Ensemble Methods</a:t>
            </a:r>
          </a:p>
          <a:p>
            <a:r>
              <a:rPr lang="en-US" altLang="ko-KR" sz="1600" dirty="0"/>
              <a:t>Dropout</a:t>
            </a:r>
          </a:p>
          <a:p>
            <a:r>
              <a:rPr lang="en-US" altLang="ko-KR" sz="1600" dirty="0"/>
              <a:t>Adversarial Training</a:t>
            </a:r>
          </a:p>
          <a:p>
            <a:r>
              <a:rPr lang="en-US" altLang="ko-KR" sz="1600" dirty="0"/>
              <a:t>Tangent Distance, Tangent Prop, and Manifold Tangent Classifier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53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6D593-F0CF-35F7-8D0C-6CA50265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7.11 Bagging and Other Ensemble Methods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B4045-271D-4E88-69F9-52D61597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1533217"/>
            <a:ext cx="4772025" cy="379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667FA-52CC-9BF9-48DD-1DFA5D97599D}"/>
              </a:ext>
            </a:extLst>
          </p:cNvPr>
          <p:cNvSpPr txBox="1"/>
          <p:nvPr/>
        </p:nvSpPr>
        <p:spPr>
          <a:xfrm>
            <a:off x="4943475" y="16192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답에 얼추 맞음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26802-9E36-3651-43E9-946EE179AB29}"/>
              </a:ext>
            </a:extLst>
          </p:cNvPr>
          <p:cNvSpPr txBox="1"/>
          <p:nvPr/>
        </p:nvSpPr>
        <p:spPr>
          <a:xfrm>
            <a:off x="1409700" y="2812435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노이즈에 별다른 영향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922C3-4573-217E-3F12-A974D9996EDD}"/>
              </a:ext>
            </a:extLst>
          </p:cNvPr>
          <p:cNvSpPr txBox="1"/>
          <p:nvPr/>
        </p:nvSpPr>
        <p:spPr>
          <a:xfrm>
            <a:off x="2835138" y="43498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일반화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E0B19-50FD-E1EE-ADBB-801EED00D33B}"/>
              </a:ext>
            </a:extLst>
          </p:cNvPr>
          <p:cNvSpPr txBox="1"/>
          <p:nvPr/>
        </p:nvSpPr>
        <p:spPr>
          <a:xfrm>
            <a:off x="6727938" y="16192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중요한 것 놓침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DBF93-812A-0F7B-07B2-6D6FE04CC2F3}"/>
              </a:ext>
            </a:extLst>
          </p:cNvPr>
          <p:cNvSpPr txBox="1"/>
          <p:nvPr/>
        </p:nvSpPr>
        <p:spPr>
          <a:xfrm>
            <a:off x="5030165" y="50414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복잡도 높음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8B728-BAF8-6225-3837-1475191A57DB}"/>
              </a:ext>
            </a:extLst>
          </p:cNvPr>
          <p:cNvSpPr txBox="1"/>
          <p:nvPr/>
        </p:nvSpPr>
        <p:spPr>
          <a:xfrm>
            <a:off x="8217176" y="27601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복잡도 낮음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CC7EA-6F8B-C192-D0F4-05CA0925A44D}"/>
              </a:ext>
            </a:extLst>
          </p:cNvPr>
          <p:cNvSpPr txBox="1"/>
          <p:nvPr/>
        </p:nvSpPr>
        <p:spPr>
          <a:xfrm>
            <a:off x="669290" y="5799170"/>
            <a:ext cx="343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Ensemble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+mn-ea"/>
              </a:rPr>
              <a:t>개별 모델을 합쳐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ko-KR" altLang="en-US" b="1" i="0" u="sng" dirty="0">
                <a:solidFill>
                  <a:srgbClr val="212529"/>
                </a:solidFill>
                <a:effectLst/>
                <a:latin typeface="+mn-ea"/>
              </a:rPr>
              <a:t>평균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+mn-ea"/>
              </a:rPr>
              <a:t>을 냄으로써 오류를 줄임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i="0" dirty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92DB1-126A-8102-0898-FB23A47D249F}"/>
              </a:ext>
            </a:extLst>
          </p:cNvPr>
          <p:cNvSpPr txBox="1"/>
          <p:nvPr/>
        </p:nvSpPr>
        <p:spPr>
          <a:xfrm>
            <a:off x="8092288" y="5686356"/>
            <a:ext cx="3430422" cy="7078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Bagging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 variance </a:t>
            </a:r>
            <a:r>
              <a:rPr lang="ko-KR" altLang="en-US" sz="2000" b="1" dirty="0">
                <a:sym typeface="Wingdings" panose="05000000000000000000" pitchFamily="2" charset="2"/>
              </a:rPr>
              <a:t>줄임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b="1" dirty="0">
                <a:sym typeface="Wingdings" panose="05000000000000000000" pitchFamily="2" charset="2"/>
              </a:rPr>
              <a:t>Boosting  bias </a:t>
            </a:r>
            <a:r>
              <a:rPr lang="ko-KR" altLang="en-US" sz="2000" b="1" dirty="0">
                <a:sym typeface="Wingdings" panose="05000000000000000000" pitchFamily="2" charset="2"/>
              </a:rPr>
              <a:t>줄임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885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8E2B-A41A-1F39-8459-9B0D2CA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7.11 Bagging and Other Ensemble Methods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B394-54A1-E6D8-68FA-4C399C37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582"/>
            <a:ext cx="10515600" cy="479929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Bagging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Training set</a:t>
            </a:r>
            <a:r>
              <a:rPr lang="ko-KR" altLang="en-US" sz="2400" dirty="0"/>
              <a:t>에서 일부를 뽑아 각각 다른 모델들을 학습시킨 후 평균을 내는 것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Boosting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Weak learner set(high bias, low variance)</a:t>
            </a:r>
            <a:r>
              <a:rPr lang="ko-KR" altLang="en-US" sz="2400" dirty="0"/>
              <a:t>에서 첫번째 모델을 만들고 그 모델을 이용해 데이터셋에 맞춰 차이를 계산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그 차이 만큼을 학습한 두번째 모델을 만들고 다시 그 모델과  데이터셋을 혼합 후 그 차이를 계산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위의 두 단계를 반복적으로 함</a:t>
            </a:r>
            <a:r>
              <a:rPr lang="en-US" altLang="ko-KR" sz="2400" dirty="0"/>
              <a:t>.(Sequential</a:t>
            </a:r>
            <a:r>
              <a:rPr lang="ko-KR" altLang="en-US" sz="2400" dirty="0"/>
              <a:t>하게 더함</a:t>
            </a:r>
            <a:r>
              <a:rPr lang="en-US" altLang="ko-KR" sz="2400" dirty="0"/>
              <a:t>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5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07048-D010-F24D-76F1-BDC62D7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7.12 Dropout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94647-0641-58AE-67E8-648038E6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6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Spoqa Han Sans"/>
              </a:rPr>
              <a:t>서로 연결된 연결망에서 </a:t>
            </a:r>
            <a:r>
              <a:rPr lang="en-US" altLang="ko-KR" sz="2400" b="0" i="0" dirty="0">
                <a:effectLst/>
                <a:latin typeface="Spoqa Han Sans"/>
              </a:rPr>
              <a:t>0</a:t>
            </a:r>
            <a:r>
              <a:rPr lang="ko-KR" altLang="en-US" sz="2400" b="0" i="0" dirty="0">
                <a:effectLst/>
                <a:latin typeface="Spoqa Han Sans"/>
              </a:rPr>
              <a:t>부터 </a:t>
            </a:r>
            <a:r>
              <a:rPr lang="en-US" altLang="ko-KR" sz="2400" b="0" i="0" dirty="0">
                <a:effectLst/>
                <a:latin typeface="Spoqa Han Sans"/>
              </a:rPr>
              <a:t>1 </a:t>
            </a:r>
            <a:r>
              <a:rPr lang="ko-KR" altLang="en-US" sz="2400" b="0" i="0" dirty="0">
                <a:effectLst/>
                <a:latin typeface="Spoqa Han Sans"/>
              </a:rPr>
              <a:t>사이의 확률로 뉴런을 제거</a:t>
            </a:r>
            <a:r>
              <a:rPr lang="en-US" altLang="ko-KR" sz="2400" dirty="0">
                <a:latin typeface="Spoqa Han Sans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Spoqa Han Sans"/>
              </a:rPr>
              <a:t>(</a:t>
            </a:r>
            <a:r>
              <a:rPr lang="ko-KR" altLang="en-US" sz="2400" dirty="0">
                <a:latin typeface="Spoqa Han Sans"/>
              </a:rPr>
              <a:t>확률은 지정 가능</a:t>
            </a:r>
            <a:r>
              <a:rPr lang="en-US" altLang="ko-KR" sz="2400" dirty="0">
                <a:latin typeface="Spoqa Han Sans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Spoqa Han San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Spoqa Han Sans"/>
            </a:endParaRPr>
          </a:p>
        </p:txBody>
      </p:sp>
      <p:pic>
        <p:nvPicPr>
          <p:cNvPr id="4" name="Picture 4" descr="딥러닝] Drop-out(드롭아웃)은 무엇이고 왜 사용할까?">
            <a:extLst>
              <a:ext uri="{FF2B5EF4-FFF2-40B4-BE49-F238E27FC236}">
                <a16:creationId xmlns:a16="http://schemas.microsoft.com/office/drawing/2014/main" id="{8BB13A79-BCC9-AB32-8439-4CFFF645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11" y="3429000"/>
            <a:ext cx="4624341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0E9D-E144-B702-A945-6DF3280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7.12 Dropout</a:t>
            </a:r>
            <a:endParaRPr lang="ko-KR" altLang="en-US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68AF9F-8788-D2C3-0A5C-2CBFBC9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30" y="3335776"/>
            <a:ext cx="6066863" cy="310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D5203-6801-7B87-0949-239C53B3E86E}"/>
              </a:ext>
            </a:extLst>
          </p:cNvPr>
          <p:cNvSpPr txBox="1"/>
          <p:nvPr/>
        </p:nvSpPr>
        <p:spPr>
          <a:xfrm>
            <a:off x="838200" y="1927412"/>
            <a:ext cx="10515600" cy="117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Spoqa Han Sans"/>
              </a:rPr>
              <a:t>목적 </a:t>
            </a:r>
            <a:r>
              <a:rPr lang="en-US" altLang="ko-KR" sz="2400" b="0" i="0" dirty="0">
                <a:effectLst/>
                <a:latin typeface="Spoqa Han Sans"/>
              </a:rPr>
              <a:t>: </a:t>
            </a:r>
            <a:r>
              <a:rPr lang="ko-KR" altLang="en-US" sz="2400" b="0" i="0" dirty="0">
                <a:effectLst/>
                <a:latin typeface="Spoqa Han Sans"/>
              </a:rPr>
              <a:t>어떤 </a:t>
            </a:r>
            <a:r>
              <a:rPr lang="ko-KR" altLang="en-US" sz="2400" b="1" i="0" u="sng" dirty="0">
                <a:effectLst/>
                <a:latin typeface="Spoqa Han Sans"/>
              </a:rPr>
              <a:t>특정한 </a:t>
            </a:r>
            <a:r>
              <a:rPr lang="en-US" altLang="ko-KR" sz="2400" b="1" i="0" u="sng" dirty="0">
                <a:effectLst/>
                <a:latin typeface="Spoqa Han Sans"/>
              </a:rPr>
              <a:t>Feature</a:t>
            </a:r>
            <a:r>
              <a:rPr lang="ko-KR" altLang="en-US" sz="2400" b="1" i="0" u="sng" dirty="0">
                <a:effectLst/>
                <a:latin typeface="Spoqa Han Sans"/>
              </a:rPr>
              <a:t>만을 과도하게 집중하여 학습함으로써 발생할 수 있는 </a:t>
            </a:r>
            <a:r>
              <a:rPr lang="en-US" altLang="ko-KR" sz="2400" b="1" u="sng" dirty="0">
                <a:latin typeface="Spoqa Han Sans"/>
              </a:rPr>
              <a:t>Overfitting</a:t>
            </a:r>
            <a:r>
              <a:rPr lang="ko-KR" altLang="en-US" sz="2400" b="1" i="0" u="sng" dirty="0">
                <a:effectLst/>
                <a:latin typeface="Spoqa Han Sans"/>
              </a:rPr>
              <a:t>을 방지</a:t>
            </a:r>
            <a:r>
              <a:rPr lang="ko-KR" altLang="en-US" sz="2400" b="0" i="0" dirty="0">
                <a:effectLst/>
                <a:latin typeface="Spoqa Han Sans"/>
              </a:rPr>
              <a:t>하기</a:t>
            </a:r>
            <a:r>
              <a:rPr lang="en-US" altLang="ko-KR" sz="2400" dirty="0">
                <a:latin typeface="Spoqa Han Sans"/>
              </a:rPr>
              <a:t> </a:t>
            </a:r>
            <a:r>
              <a:rPr lang="ko-KR" altLang="en-US" sz="2400" dirty="0">
                <a:latin typeface="Spoqa Han Sans"/>
              </a:rPr>
              <a:t>위함</a:t>
            </a:r>
            <a:r>
              <a:rPr lang="en-US" altLang="ko-KR" sz="2400" b="0" i="0" dirty="0">
                <a:effectLst/>
                <a:latin typeface="Spoqa Han Sans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90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21BC-F31F-4501-7EDC-D416A983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7.13 Adversarial Training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BB7E6-DB1A-863C-010A-39B85AEE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1942892"/>
            <a:ext cx="7078063" cy="2972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1CDF2-E365-76C1-B0AF-0AF3AC179B8B}"/>
              </a:ext>
            </a:extLst>
          </p:cNvPr>
          <p:cNvSpPr txBox="1"/>
          <p:nvPr/>
        </p:nvSpPr>
        <p:spPr>
          <a:xfrm>
            <a:off x="775445" y="5571129"/>
            <a:ext cx="10578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+mn-ea"/>
              </a:rPr>
              <a:t>이미 훈련된 모델에 대하여 입력 데이터를 잘못 예측하도록 </a:t>
            </a:r>
            <a:r>
              <a:rPr lang="en-US" altLang="ko-KR" sz="2400" b="0" i="0" dirty="0">
                <a:effectLst/>
                <a:latin typeface="+mn-ea"/>
              </a:rPr>
              <a:t>Input</a:t>
            </a:r>
            <a:r>
              <a:rPr lang="ko-KR" altLang="en-US" sz="2400" b="0" i="0" dirty="0">
                <a:effectLst/>
                <a:latin typeface="+mn-ea"/>
              </a:rPr>
              <a:t>을 조작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4B9AD0-963C-D12D-D631-1E20A51BA627}"/>
              </a:ext>
            </a:extLst>
          </p:cNvPr>
          <p:cNvCxnSpPr/>
          <p:nvPr/>
        </p:nvCxnSpPr>
        <p:spPr>
          <a:xfrm flipH="1">
            <a:off x="6714565" y="1308847"/>
            <a:ext cx="932329" cy="63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1BA26C-0BB9-9B97-8CD6-4D7A5723C798}"/>
              </a:ext>
            </a:extLst>
          </p:cNvPr>
          <p:cNvSpPr txBox="1"/>
          <p:nvPr/>
        </p:nvSpPr>
        <p:spPr>
          <a:xfrm>
            <a:off x="7646894" y="1027906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에 약간의 </a:t>
            </a:r>
            <a:r>
              <a:rPr lang="en-US" altLang="ko-KR" dirty="0"/>
              <a:t>noise</a:t>
            </a:r>
            <a:r>
              <a:rPr lang="ko-KR" altLang="en-US" dirty="0"/>
              <a:t>를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4A0733-A270-C34E-ADA9-0C88A0D44F1D}"/>
              </a:ext>
            </a:extLst>
          </p:cNvPr>
          <p:cNvCxnSpPr/>
          <p:nvPr/>
        </p:nvCxnSpPr>
        <p:spPr>
          <a:xfrm flipH="1">
            <a:off x="8884024" y="2554941"/>
            <a:ext cx="751007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ED1E4-43BB-A106-664B-451CEBA46617}"/>
              </a:ext>
            </a:extLst>
          </p:cNvPr>
          <p:cNvSpPr txBox="1"/>
          <p:nvPr/>
        </p:nvSpPr>
        <p:spPr>
          <a:xfrm>
            <a:off x="9635031" y="2353469"/>
            <a:ext cx="179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긴팔원숭이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47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B4759-95D6-88AD-1FDD-EDFC7B04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7.13 Adversarial Training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6021-35E2-C78E-ACD7-CE2E127DEA17}"/>
              </a:ext>
            </a:extLst>
          </p:cNvPr>
          <p:cNvSpPr txBox="1"/>
          <p:nvPr/>
        </p:nvSpPr>
        <p:spPr>
          <a:xfrm>
            <a:off x="2420212" y="5002552"/>
            <a:ext cx="7198659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Candara" panose="020E0502030303020204" pitchFamily="34" charset="0"/>
              </a:rPr>
              <a:t>표지판 사진에 약간의 </a:t>
            </a:r>
            <a:r>
              <a:rPr lang="en-US" altLang="ko-KR" sz="2000" dirty="0">
                <a:latin typeface="Candara" panose="020E0502030303020204" pitchFamily="34" charset="0"/>
              </a:rPr>
              <a:t>noise </a:t>
            </a:r>
            <a:r>
              <a:rPr lang="ko-KR" altLang="en-US" sz="2000" dirty="0">
                <a:latin typeface="Candara" panose="020E0502030303020204" pitchFamily="34" charset="0"/>
              </a:rPr>
              <a:t>줌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Candara" panose="020E0502030303020204" pitchFamily="34" charset="0"/>
              </a:rPr>
              <a:t>자율 주행 자동차의 컴퓨터 비전 알고리즘이 표지판 인식</a:t>
            </a:r>
            <a:r>
              <a:rPr lang="en-US" altLang="ko-KR" sz="2000" b="0" i="0" dirty="0">
                <a:effectLst/>
                <a:latin typeface="Candara" panose="020E0502030303020204" pitchFamily="34" charset="0"/>
              </a:rPr>
              <a:t>X.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사고 유발할 수도</a:t>
            </a:r>
            <a:r>
              <a:rPr lang="en-US" altLang="ko-KR" sz="2000" dirty="0"/>
              <a:t>..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177D67-5AA2-1FBD-BBE3-F418FB01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10" y="1743877"/>
            <a:ext cx="5620265" cy="30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0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3642F-08C6-27E2-4ED5-6A81AE55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213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37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927B-58BF-484C-87FC-4061B294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Regularization </a:t>
            </a:r>
            <a:r>
              <a:rPr lang="ko-KR" altLang="en-US" sz="4000" dirty="0"/>
              <a:t>뜻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C7693-9B93-5431-C16A-D23D27A9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0" i="0" dirty="0">
                <a:effectLst/>
                <a:latin typeface="AppleSDGothicNeo"/>
              </a:rPr>
              <a:t>학습을 진행할 때</a:t>
            </a:r>
            <a:r>
              <a:rPr lang="en-US" altLang="ko-KR" sz="2400" b="0" i="0" dirty="0">
                <a:effectLst/>
                <a:latin typeface="AppleSDGothicNeo"/>
              </a:rPr>
              <a:t>, </a:t>
            </a:r>
            <a:r>
              <a:rPr lang="ko-KR" altLang="en-US" sz="2400" b="0" i="0" dirty="0">
                <a:effectLst/>
                <a:latin typeface="AppleSDGothicNeo"/>
              </a:rPr>
              <a:t>학습 데이터에 따라 특정 </a:t>
            </a:r>
            <a:r>
              <a:rPr lang="en-US" altLang="ko-KR" sz="2400" b="0" i="0" dirty="0">
                <a:effectLst/>
                <a:latin typeface="AppleSDGothicNeo"/>
              </a:rPr>
              <a:t>weight</a:t>
            </a:r>
            <a:r>
              <a:rPr lang="ko-KR" altLang="en-US" sz="2400" b="0" i="0" dirty="0">
                <a:effectLst/>
                <a:latin typeface="AppleSDGothicNeo"/>
              </a:rPr>
              <a:t>의 값이 커지게 될 수 있음</a:t>
            </a:r>
            <a:r>
              <a:rPr lang="en-US" altLang="ko-KR" sz="2400" b="0" i="0" dirty="0">
                <a:effectLst/>
                <a:latin typeface="AppleSDGothicNeo"/>
              </a:rPr>
              <a:t>.</a:t>
            </a:r>
            <a:endParaRPr lang="en-US" altLang="ko-KR" sz="2400" dirty="0">
              <a:solidFill>
                <a:srgbClr val="040C28"/>
              </a:solidFill>
              <a:latin typeface="Apple SD Gothic Neo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solidFill>
                <a:srgbClr val="040C28"/>
              </a:solidFill>
              <a:latin typeface="Apple SD Gothic Ne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0" i="0" dirty="0">
                <a:solidFill>
                  <a:srgbClr val="040C28"/>
                </a:solidFill>
                <a:effectLst/>
                <a:latin typeface="Apple SD Gothic Neo"/>
              </a:rPr>
              <a:t>모델의 </a:t>
            </a:r>
            <a:r>
              <a:rPr lang="en-US" altLang="ko-KR" sz="2400" b="0" i="0" dirty="0">
                <a:solidFill>
                  <a:srgbClr val="040C28"/>
                </a:solidFill>
                <a:effectLst/>
                <a:latin typeface="Apple SD Gothic Neo"/>
              </a:rPr>
              <a:t>overfitting</a:t>
            </a:r>
            <a:r>
              <a:rPr lang="ko-KR" altLang="en-US" sz="2400" b="0" i="0" dirty="0">
                <a:solidFill>
                  <a:srgbClr val="040C28"/>
                </a:solidFill>
                <a:effectLst/>
                <a:latin typeface="Apple SD Gothic Neo"/>
              </a:rPr>
              <a:t>을 방지하기 위해 특정한 것에 규제를 하는 방법</a:t>
            </a:r>
            <a:endParaRPr lang="en-US" altLang="ko-KR" sz="2400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40C28"/>
                </a:solidFill>
                <a:latin typeface="Apple SD Gothic Neo"/>
              </a:rPr>
              <a:t>-&gt; W(weight) </a:t>
            </a:r>
            <a:r>
              <a:rPr lang="ko-KR" altLang="en-US" sz="2400" dirty="0">
                <a:solidFill>
                  <a:srgbClr val="040C28"/>
                </a:solidFill>
                <a:latin typeface="Apple SD Gothic Neo"/>
              </a:rPr>
              <a:t>값을 규제</a:t>
            </a:r>
            <a:r>
              <a:rPr lang="en-US" altLang="ko-KR" sz="2400" dirty="0">
                <a:solidFill>
                  <a:srgbClr val="040C28"/>
                </a:solidFill>
                <a:latin typeface="Apple SD Gothic Neo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180B5C5-8611-308C-B49D-AD433408DB0A}"/>
              </a:ext>
            </a:extLst>
          </p:cNvPr>
          <p:cNvSpPr/>
          <p:nvPr/>
        </p:nvSpPr>
        <p:spPr>
          <a:xfrm>
            <a:off x="5100918" y="2796988"/>
            <a:ext cx="1407458" cy="1039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141F5-A876-9A3C-3935-C01B5288F902}"/>
              </a:ext>
            </a:extLst>
          </p:cNvPr>
          <p:cNvSpPr txBox="1"/>
          <p:nvPr/>
        </p:nvSpPr>
        <p:spPr>
          <a:xfrm>
            <a:off x="5558118" y="5257365"/>
            <a:ext cx="4061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학습 데이터에 대해 과하게 학습하여 </a:t>
            </a:r>
            <a:endParaRPr lang="en-US" altLang="ko-KR" dirty="0">
              <a:solidFill>
                <a:srgbClr val="000000"/>
              </a:solidFill>
              <a:latin typeface="Spoqa Han Sans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실제 데이터에 대한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poqa Han Sans"/>
              </a:rPr>
              <a:t>오차가 증가</a:t>
            </a:r>
            <a:r>
              <a:rPr lang="en-US" altLang="ko-KR" b="0" i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7EE63A-6AE4-F585-F114-2C99F4F59695}"/>
              </a:ext>
            </a:extLst>
          </p:cNvPr>
          <p:cNvCxnSpPr/>
          <p:nvPr/>
        </p:nvCxnSpPr>
        <p:spPr>
          <a:xfrm>
            <a:off x="3083859" y="4383741"/>
            <a:ext cx="2393576" cy="8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83B51F8-DD0B-922B-191E-9399163B94DD}"/>
              </a:ext>
            </a:extLst>
          </p:cNvPr>
          <p:cNvSpPr/>
          <p:nvPr/>
        </p:nvSpPr>
        <p:spPr>
          <a:xfrm>
            <a:off x="5302624" y="4895448"/>
            <a:ext cx="4061012" cy="1281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903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C0DF-18BB-3668-A3BB-74900E66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7.1 Parameter Norm Penalties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4B5A3-B322-3C36-FC6F-B1AA889D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99" y="2391302"/>
            <a:ext cx="5000002" cy="688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60379-0022-9858-100A-4DEA077E297F}"/>
              </a:ext>
            </a:extLst>
          </p:cNvPr>
          <p:cNvSpPr txBox="1"/>
          <p:nvPr/>
        </p:nvSpPr>
        <p:spPr>
          <a:xfrm>
            <a:off x="676835" y="3863787"/>
            <a:ext cx="10851777" cy="113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목적함수 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th-I"/>
              </a:rPr>
              <a:t>J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에 파라미터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norm penalty 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in-R"/>
              </a:rPr>
              <a:t>Ω(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th-I"/>
              </a:rPr>
              <a:t>θ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in-R"/>
              </a:rPr>
              <a:t>)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를 추가하여 모델의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capacity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를 제한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th-I"/>
              </a:rPr>
              <a:t>α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를 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으로 설정하면 정규화가 되지 않고 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th-I"/>
              </a:rPr>
              <a:t>α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의 값이 클수록 더 </a:t>
            </a:r>
            <a:r>
              <a:rPr lang="ko-KR" altLang="en-US" sz="2400" b="0" i="0" dirty="0" err="1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정규화</a:t>
            </a:r>
            <a:r>
              <a:rPr lang="ko-KR" altLang="en-US" sz="2400" dirty="0" err="1">
                <a:solidFill>
                  <a:srgbClr val="303030"/>
                </a:solidFill>
                <a:latin typeface="Lato" panose="020F0502020204030203" pitchFamily="34" charset="0"/>
              </a:rPr>
              <a:t>됨</a:t>
            </a:r>
            <a:r>
              <a:rPr lang="en-US" altLang="ko-KR" sz="2400" dirty="0">
                <a:solidFill>
                  <a:srgbClr val="303030"/>
                </a:solidFill>
                <a:latin typeface="Lato" panose="020F0502020204030203" pitchFamily="34" charset="0"/>
              </a:rPr>
              <a:t>.</a:t>
            </a:r>
            <a:endParaRPr lang="ko-KR" altLang="en-US" sz="2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7B21675-6116-17A1-488B-3332624F6F98}"/>
              </a:ext>
            </a:extLst>
          </p:cNvPr>
          <p:cNvSpPr/>
          <p:nvPr/>
        </p:nvSpPr>
        <p:spPr>
          <a:xfrm>
            <a:off x="7708495" y="2446201"/>
            <a:ext cx="772117" cy="5782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DE75-2B0E-14A2-E5A8-156A807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7.1.1 L 2 Parameter Regularization(</a:t>
            </a:r>
            <a:r>
              <a:rPr lang="ko-KR" altLang="en-US" sz="4000" dirty="0" err="1"/>
              <a:t>릿지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9480B6-8E50-778D-DB7B-A9B45DAF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13" y="1520117"/>
            <a:ext cx="6673573" cy="1908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9379DA-67B2-68D8-6289-2914D56F07A8}"/>
              </a:ext>
            </a:extLst>
          </p:cNvPr>
          <p:cNvSpPr txBox="1"/>
          <p:nvPr/>
        </p:nvSpPr>
        <p:spPr>
          <a:xfrm>
            <a:off x="1021976" y="3433210"/>
            <a:ext cx="10829365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th-I"/>
              </a:rPr>
              <a:t>L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MJXc-TeX-main-R"/>
              </a:rPr>
              <a:t>2</a:t>
            </a:r>
            <a:r>
              <a:rPr lang="en-US" altLang="ko-KR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parameter norm penalty</a:t>
            </a:r>
            <a:r>
              <a:rPr lang="ko-KR" altLang="en-US" sz="2400" dirty="0">
                <a:solidFill>
                  <a:srgbClr val="303030"/>
                </a:solidFill>
                <a:latin typeface="Lato" panose="020F0502020204030203" pitchFamily="34" charset="0"/>
              </a:rPr>
              <a:t> </a:t>
            </a:r>
            <a:r>
              <a:rPr lang="en-US" altLang="ko-KR" sz="2400" dirty="0">
                <a:solidFill>
                  <a:srgbClr val="303030"/>
                </a:solidFill>
                <a:latin typeface="Lato" panose="020F0502020204030203" pitchFamily="34" charset="0"/>
              </a:rPr>
              <a:t>-&gt;</a:t>
            </a:r>
            <a:r>
              <a:rPr lang="ko-KR" altLang="en-US" sz="2400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altLang="ko-KR" sz="2400" b="1" i="0" dirty="0">
                <a:solidFill>
                  <a:srgbClr val="D7385E"/>
                </a:solidFill>
                <a:effectLst/>
                <a:latin typeface="Lato" panose="020F0502020204030203" pitchFamily="34" charset="0"/>
              </a:rPr>
              <a:t>weight decay</a:t>
            </a:r>
            <a:endParaRPr lang="en-US" altLang="ko-KR" sz="2400" b="1" dirty="0">
              <a:solidFill>
                <a:srgbClr val="D7385E"/>
              </a:solidFill>
              <a:latin typeface="Lato" panose="020F0502020204030203" pitchFamily="34" charset="0"/>
            </a:endParaRPr>
          </a:p>
          <a:p>
            <a:pPr marL="342900" indent="-34290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AppleSDGothicNeo"/>
              </a:rPr>
              <a:t>특정 가중치가 비이상적으로 커지는 상황을 방지하고</a:t>
            </a:r>
            <a:r>
              <a:rPr lang="en-US" altLang="ko-KR" sz="2400" b="0" i="0" dirty="0">
                <a:effectLst/>
                <a:latin typeface="AppleSDGothicNeo"/>
              </a:rPr>
              <a:t>, Weight decay </a:t>
            </a:r>
            <a:r>
              <a:rPr lang="ko-KR" altLang="en-US" sz="2400" b="0" i="0" dirty="0">
                <a:effectLst/>
                <a:latin typeface="AppleSDGothicNeo"/>
              </a:rPr>
              <a:t>가능해짐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AppleSDGothicNeo"/>
              </a:rPr>
              <a:t>     즉</a:t>
            </a:r>
            <a:r>
              <a:rPr lang="en-US" altLang="ko-KR" sz="2400" b="0" i="0" dirty="0">
                <a:effectLst/>
                <a:latin typeface="AppleSDGothicNeo"/>
              </a:rPr>
              <a:t>,</a:t>
            </a:r>
            <a:r>
              <a:rPr lang="ko-KR" altLang="en-US" sz="2400" b="0" i="0" dirty="0">
                <a:effectLst/>
                <a:latin typeface="AppleSDGothicNeo"/>
              </a:rPr>
              <a:t> 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AppleSDGothicNeo"/>
              </a:rPr>
              <a:t>전체적으로 가중치를 작아지게 하여 과적합을 방지하는 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12A33-1CA6-1B7D-AC39-64437458E876}"/>
              </a:ext>
            </a:extLst>
          </p:cNvPr>
          <p:cNvSpPr txBox="1"/>
          <p:nvPr/>
        </p:nvSpPr>
        <p:spPr>
          <a:xfrm>
            <a:off x="1515372" y="5674658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선택 불가능</a:t>
            </a:r>
            <a:r>
              <a:rPr lang="en-US" altLang="ko-KR" dirty="0"/>
              <a:t>!!</a:t>
            </a:r>
          </a:p>
          <a:p>
            <a:r>
              <a:rPr lang="ko-KR" altLang="en-US" b="0" i="0" dirty="0">
                <a:effectLst/>
                <a:latin typeface="AppleSDGothicNeo"/>
              </a:rPr>
              <a:t>크기가 큰 변수를 우선적으로 줄임</a:t>
            </a:r>
            <a:r>
              <a:rPr lang="en-US" altLang="ko-KR" b="0" i="0" dirty="0">
                <a:effectLst/>
                <a:latin typeface="AppleSDGothicNeo"/>
              </a:rPr>
              <a:t>!!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C879D1-67DD-5366-5584-C786D17ECDE1}"/>
              </a:ext>
            </a:extLst>
          </p:cNvPr>
          <p:cNvSpPr/>
          <p:nvPr/>
        </p:nvSpPr>
        <p:spPr>
          <a:xfrm>
            <a:off x="6320118" y="1578130"/>
            <a:ext cx="941294" cy="6544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CA363-7C77-0B12-D34E-9FAF255865E5}"/>
              </a:ext>
            </a:extLst>
          </p:cNvPr>
          <p:cNvSpPr/>
          <p:nvPr/>
        </p:nvSpPr>
        <p:spPr>
          <a:xfrm>
            <a:off x="1621971" y="5674657"/>
            <a:ext cx="3565400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D118-BE8D-6634-48A2-0014AC68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7.1.2 L 1 Parameter Regularization (</a:t>
            </a:r>
            <a:r>
              <a:rPr lang="ko-KR" altLang="en-US" sz="4000" dirty="0" err="1"/>
              <a:t>라쏘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8F0A1-A27B-DD5A-A127-70D35083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42" y="1866258"/>
            <a:ext cx="5905116" cy="1562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C761A3-FB12-BD81-9A17-36D3C5953A59}"/>
              </a:ext>
            </a:extLst>
          </p:cNvPr>
          <p:cNvSpPr txBox="1"/>
          <p:nvPr/>
        </p:nvSpPr>
        <p:spPr>
          <a:xfrm>
            <a:off x="1048870" y="3717420"/>
            <a:ext cx="957430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FF0000"/>
                </a:solidFill>
              </a:rPr>
              <a:t>파라미터를 선택하는 방식</a:t>
            </a:r>
            <a:r>
              <a:rPr lang="en-US" altLang="ko-KR" sz="2400" dirty="0">
                <a:solidFill>
                  <a:srgbClr val="FF0000"/>
                </a:solidFill>
              </a:rPr>
              <a:t>! </a:t>
            </a:r>
            <a:r>
              <a:rPr lang="en-US" altLang="ko-KR" sz="2400" dirty="0"/>
              <a:t>-&gt;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몇 개의 중요한 가중치들만 남음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effectLst/>
                <a:latin typeface="AppleSDGothicNeo"/>
              </a:rPr>
              <a:t>가중치가 너무 작은 경우는 상수 값에 의해서 </a:t>
            </a:r>
            <a:r>
              <a:rPr lang="en-US" altLang="ko-KR" sz="2400" b="0" i="0" dirty="0">
                <a:effectLst/>
                <a:latin typeface="AppleSDGothicNeo"/>
              </a:rPr>
              <a:t>weight</a:t>
            </a:r>
            <a:r>
              <a:rPr lang="ko-KR" altLang="en-US" sz="2400" b="0" i="0" dirty="0">
                <a:effectLst/>
                <a:latin typeface="AppleSDGothicNeo"/>
              </a:rPr>
              <a:t>가 </a:t>
            </a:r>
            <a:r>
              <a:rPr lang="en-US" altLang="ko-KR" sz="2400" b="0" i="0" dirty="0">
                <a:effectLst/>
                <a:latin typeface="AppleSDGothicNeo"/>
              </a:rPr>
              <a:t>0</a:t>
            </a:r>
            <a:r>
              <a:rPr lang="ko-KR" altLang="en-US" sz="2400" b="0" i="0" dirty="0">
                <a:effectLst/>
                <a:latin typeface="AppleSDGothicNeo"/>
              </a:rPr>
              <a:t>이 되어 버림</a:t>
            </a:r>
            <a:r>
              <a:rPr lang="en-US" altLang="ko-KR" sz="2400" b="0" i="0" dirty="0">
                <a:effectLst/>
                <a:latin typeface="AppleSDGothicNeo"/>
              </a:rPr>
              <a:t>.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몇몇의 계산들에 의해 몇 개의 의미 있는 값만 남게 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B735F-B020-04B4-82AE-7BD7E36E244D}"/>
              </a:ext>
            </a:extLst>
          </p:cNvPr>
          <p:cNvSpPr txBox="1"/>
          <p:nvPr/>
        </p:nvSpPr>
        <p:spPr>
          <a:xfrm>
            <a:off x="1506071" y="5629835"/>
            <a:ext cx="356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선택 가능</a:t>
            </a:r>
            <a:r>
              <a:rPr lang="en-US" altLang="ko-KR" dirty="0"/>
              <a:t>!!</a:t>
            </a:r>
          </a:p>
          <a:p>
            <a:r>
              <a:rPr lang="ko-KR" altLang="en-US" dirty="0" err="1"/>
              <a:t>비중요</a:t>
            </a:r>
            <a:r>
              <a:rPr lang="ko-KR" altLang="en-US" dirty="0"/>
              <a:t> 변수를 우선적으로 줄임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07F7E9-B9BD-D48B-FD80-2E3F20CD1010}"/>
              </a:ext>
            </a:extLst>
          </p:cNvPr>
          <p:cNvSpPr/>
          <p:nvPr/>
        </p:nvSpPr>
        <p:spPr>
          <a:xfrm>
            <a:off x="6642847" y="1852027"/>
            <a:ext cx="941294" cy="6544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5B6D9-65BC-FD4F-8C67-CFA12603FD80}"/>
              </a:ext>
            </a:extLst>
          </p:cNvPr>
          <p:cNvSpPr/>
          <p:nvPr/>
        </p:nvSpPr>
        <p:spPr>
          <a:xfrm>
            <a:off x="1506071" y="5629835"/>
            <a:ext cx="3565400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8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08D8-1799-E17E-F051-AF53602E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7.2 Norm Penalties as Constrained Optimization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7009-0991-EAB5-06A2-AE3B8D65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noto"/>
              </a:rPr>
              <a:t>원래의 목적 함수와 몇몇의 페널티로 구성된 일반화된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noto"/>
              </a:rPr>
              <a:t>라그랑주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"/>
              </a:rPr>
              <a:t> 함수를 구성함으로써 제약을 추가함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altLang="ko-KR" sz="2400" dirty="0"/>
              <a:t>Ω(θ)</a:t>
            </a:r>
            <a:r>
              <a:rPr lang="en-US" altLang="ko-KR" sz="2400" dirty="0"/>
              <a:t> &lt; k </a:t>
            </a:r>
            <a:r>
              <a:rPr lang="ko-KR" altLang="en-US" sz="2400" dirty="0"/>
              <a:t>로 제한하는 경우 </a:t>
            </a:r>
            <a:r>
              <a:rPr lang="en-US" altLang="ko-KR" sz="2400" dirty="0"/>
              <a:t>-&gt; </a:t>
            </a:r>
            <a:r>
              <a:rPr lang="ko-KR" altLang="en-US" sz="2400" dirty="0"/>
              <a:t>아래 함수로 구성할 수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A9C05-1241-AE96-7A98-316A6FC0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8" y="3752793"/>
            <a:ext cx="6494144" cy="4970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0EF0F1A-8752-E4FC-53B3-F6DA7B4884FE}"/>
              </a:ext>
            </a:extLst>
          </p:cNvPr>
          <p:cNvSpPr/>
          <p:nvPr/>
        </p:nvSpPr>
        <p:spPr>
          <a:xfrm>
            <a:off x="7754470" y="3674055"/>
            <a:ext cx="1588601" cy="6544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B137-7504-7970-575D-C5584D77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7.3 Regularization and Under-Constrained Problems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CEAC5-418B-5B23-0B8D-F1D139E2F351}"/>
              </a:ext>
            </a:extLst>
          </p:cNvPr>
          <p:cNvSpPr txBox="1"/>
          <p:nvPr/>
        </p:nvSpPr>
        <p:spPr>
          <a:xfrm>
            <a:off x="923364" y="1690688"/>
            <a:ext cx="10981765" cy="391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Problem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"/>
              </a:rPr>
              <a:t>선형으로 분리 가능한 클래스가 있는 로지스틱 회귀 분석</a:t>
            </a:r>
            <a:endParaRPr lang="en-US" altLang="ko-KR" sz="2400" b="0" i="0" dirty="0">
              <a:solidFill>
                <a:srgbClr val="000000"/>
              </a:solidFill>
              <a:effectLst/>
              <a:latin typeface="noto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noto"/>
              </a:rPr>
              <a:t>예를 들어 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SGD(</a:t>
            </a:r>
            <a:r>
              <a:rPr lang="ko-KR" altLang="en-US" sz="2400" dirty="0">
                <a:solidFill>
                  <a:srgbClr val="000000"/>
                </a:solidFill>
                <a:latin typeface="noto"/>
              </a:rPr>
              <a:t>확률적 경사 </a:t>
            </a:r>
            <a:r>
              <a:rPr lang="ko-KR" altLang="en-US" sz="2400" dirty="0" err="1">
                <a:solidFill>
                  <a:srgbClr val="000000"/>
                </a:solidFill>
                <a:latin typeface="noto"/>
              </a:rPr>
              <a:t>하강법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noto"/>
              </a:rPr>
              <a:t>는 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w</a:t>
            </a:r>
            <a:r>
              <a:rPr lang="ko-KR" altLang="en-US" sz="2400" dirty="0">
                <a:solidFill>
                  <a:srgbClr val="000000"/>
                </a:solidFill>
                <a:latin typeface="noto"/>
              </a:rPr>
              <a:t>를 계속 증가시킬 것이고 중단되지 않음</a:t>
            </a:r>
            <a:endParaRPr lang="en-US" altLang="ko-KR" sz="2400" dirty="0">
              <a:solidFill>
                <a:srgbClr val="000000"/>
              </a:solidFill>
              <a:latin typeface="n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24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Underdetermined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400" dirty="0">
              <a:solidFill>
                <a:srgbClr val="000000"/>
              </a:solidFill>
              <a:latin typeface="not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Solution : </a:t>
            </a:r>
            <a:r>
              <a:rPr lang="ko-KR" altLang="en-US" sz="24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대부분 형태의 정규화는 반복적인 방법의 수렴을 해결함</a:t>
            </a:r>
            <a:r>
              <a:rPr lang="en-US" altLang="ko-KR" sz="24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 ex) weight decay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When slope of the likelihood is equal to the weight decay coefficient. </a:t>
            </a:r>
            <a:endParaRPr lang="en-US" altLang="ko-KR" sz="2400" dirty="0">
              <a:solidFill>
                <a:srgbClr val="000000"/>
              </a:solidFill>
              <a:latin typeface="no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40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3867-ABA8-AEDD-011F-27A00944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7.3 Regularization and Under-Constrained Problems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9B2F5-4EB8-1B14-F0C4-126E2248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몇몇의 </a:t>
            </a:r>
            <a:r>
              <a:rPr lang="en-US" altLang="ko-KR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linear algebra </a:t>
            </a:r>
            <a:r>
              <a:rPr lang="ko-KR" altLang="en-US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문제는 정규화 사용</a:t>
            </a:r>
            <a:r>
              <a:rPr lang="en-US" altLang="ko-KR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Solution</a:t>
            </a:r>
            <a:r>
              <a:rPr lang="ko-KR" altLang="en-US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:</a:t>
            </a:r>
            <a:r>
              <a:rPr lang="ko-KR" altLang="en-US" sz="2800" dirty="0">
                <a:solidFill>
                  <a:srgbClr val="000000"/>
                </a:solidFill>
                <a:latin typeface="noto"/>
                <a:sym typeface="Wingdings" panose="05000000000000000000" pitchFamily="2" charset="2"/>
              </a:rPr>
              <a:t> </a:t>
            </a:r>
            <a:r>
              <a:rPr lang="en-US" altLang="ko-KR" sz="2800" dirty="0"/>
              <a:t>Moore-Penrose pseudoinverse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를 통해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 underdetermined </a:t>
            </a:r>
            <a:r>
              <a:rPr lang="ko-KR" altLang="en-US" sz="2800" dirty="0">
                <a:solidFill>
                  <a:srgbClr val="000000"/>
                </a:solidFill>
                <a:latin typeface="noto"/>
              </a:rPr>
              <a:t>선형식 해결 가능</a:t>
            </a:r>
            <a:r>
              <a:rPr lang="en-US" altLang="ko-KR" sz="2800" dirty="0">
                <a:solidFill>
                  <a:srgbClr val="000000"/>
                </a:solidFill>
                <a:latin typeface="noto"/>
              </a:rPr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AE3C111-7E2A-0B01-EBEF-709A7C64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22" y="4837800"/>
            <a:ext cx="4742556" cy="804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99120-1EA1-D2C8-2A8E-F4C26F5DC932}"/>
              </a:ext>
            </a:extLst>
          </p:cNvPr>
          <p:cNvSpPr txBox="1"/>
          <p:nvPr/>
        </p:nvSpPr>
        <p:spPr>
          <a:xfrm>
            <a:off x="4385982" y="4468468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Moore-Penrose pseudoinverse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1042</Words>
  <Application>Microsoft Office PowerPoint</Application>
  <PresentationFormat>와이드스크린</PresentationFormat>
  <Paragraphs>155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4" baseType="lpstr">
      <vt:lpstr>Apple SD Gothic Neo</vt:lpstr>
      <vt:lpstr>AppleSDGothicNeo</vt:lpstr>
      <vt:lpstr>-apple-system</vt:lpstr>
      <vt:lpstr>Jeju Gothic</vt:lpstr>
      <vt:lpstr>MJXc-TeX-main-R</vt:lpstr>
      <vt:lpstr>MJXc-TeX-math-I</vt:lpstr>
      <vt:lpstr>noto</vt:lpstr>
      <vt:lpstr>se-nanumgothic</vt:lpstr>
      <vt:lpstr>Spoqa Han Sans</vt:lpstr>
      <vt:lpstr>Studio-Feixen-Sans</vt:lpstr>
      <vt:lpstr>Malgun Gothic</vt:lpstr>
      <vt:lpstr>Malgun Gothic</vt:lpstr>
      <vt:lpstr>Arial</vt:lpstr>
      <vt:lpstr>Candara</vt:lpstr>
      <vt:lpstr>Lato</vt:lpstr>
      <vt:lpstr>Raleway</vt:lpstr>
      <vt:lpstr>Wingdings</vt:lpstr>
      <vt:lpstr>Office 테마</vt:lpstr>
      <vt:lpstr>Chapter7 Regularization for Deep Learning </vt:lpstr>
      <vt:lpstr>목차</vt:lpstr>
      <vt:lpstr>Regularization 뜻</vt:lpstr>
      <vt:lpstr>7.1 Parameter Norm Penalties</vt:lpstr>
      <vt:lpstr>7.1.1 L 2 Parameter Regularization(릿지)</vt:lpstr>
      <vt:lpstr>7.1.2 L 1 Parameter Regularization (라쏘)</vt:lpstr>
      <vt:lpstr>7.2 Norm Penalties as Constrained Optimization</vt:lpstr>
      <vt:lpstr>7.3 Regularization and Under-Constrained Problems</vt:lpstr>
      <vt:lpstr>7.3 Regularization and Under-Constrained Problems</vt:lpstr>
      <vt:lpstr>7.4 Dataset Augmentation</vt:lpstr>
      <vt:lpstr>7.5 Noise Robustness </vt:lpstr>
      <vt:lpstr>7.5 Noise Robustness </vt:lpstr>
      <vt:lpstr>7.6 Semi-Supervised Learning</vt:lpstr>
      <vt:lpstr>7.7 Multi-Task Learning</vt:lpstr>
      <vt:lpstr>7.7 Multi-Task Learning</vt:lpstr>
      <vt:lpstr>7.8 Early Stopping</vt:lpstr>
      <vt:lpstr>7.9 Parameter Tying and Parameter Sharing</vt:lpstr>
      <vt:lpstr>7.9 Parameter Tying and Parameter Sharing</vt:lpstr>
      <vt:lpstr>7.10 Sparse Representations</vt:lpstr>
      <vt:lpstr>7.11 Bagging and Other Ensemble Methods</vt:lpstr>
      <vt:lpstr>7.11 Bagging and Other Ensemble Methods</vt:lpstr>
      <vt:lpstr>7.12 Dropout</vt:lpstr>
      <vt:lpstr>7.12 Dropout</vt:lpstr>
      <vt:lpstr>7.13 Adversarial Training</vt:lpstr>
      <vt:lpstr>7.13 Adversarial Training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 Regularization for Deep Learning </dc:title>
  <dc:creator>임은지</dc:creator>
  <cp:lastModifiedBy>임은지</cp:lastModifiedBy>
  <cp:revision>24</cp:revision>
  <dcterms:created xsi:type="dcterms:W3CDTF">2023-03-16T18:54:27Z</dcterms:created>
  <dcterms:modified xsi:type="dcterms:W3CDTF">2023-03-21T10:32:37Z</dcterms:modified>
</cp:coreProperties>
</file>