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8" r:id="rId2"/>
  </p:sldIdLst>
  <p:sldSz cx="15119350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5" userDrawn="1">
          <p15:clr>
            <a:srgbClr val="A4A3A4"/>
          </p15:clr>
        </p15:guide>
        <p15:guide id="2" pos="47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30" d="100"/>
          <a:sy n="30" d="100"/>
        </p:scale>
        <p:origin x="2381" y="24"/>
      </p:cViewPr>
      <p:guideLst>
        <p:guide orient="horz" pos="6735"/>
        <p:guide pos="47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3499590"/>
            <a:ext cx="12851448" cy="7444669"/>
          </a:xfrm>
        </p:spPr>
        <p:txBody>
          <a:bodyPr anchor="b"/>
          <a:lstStyle>
            <a:lvl1pPr algn="ctr">
              <a:defRPr sz="992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11231355"/>
            <a:ext cx="11339513" cy="5162758"/>
          </a:xfrm>
        </p:spPr>
        <p:txBody>
          <a:bodyPr/>
          <a:lstStyle>
            <a:lvl1pPr marL="0" indent="0" algn="ctr">
              <a:buNone/>
              <a:defRPr sz="3968"/>
            </a:lvl1pPr>
            <a:lvl2pPr marL="755980" indent="0" algn="ctr">
              <a:buNone/>
              <a:defRPr sz="3307"/>
            </a:lvl2pPr>
            <a:lvl3pPr marL="1511960" indent="0" algn="ctr">
              <a:buNone/>
              <a:defRPr sz="2976"/>
            </a:lvl3pPr>
            <a:lvl4pPr marL="2267941" indent="0" algn="ctr">
              <a:buNone/>
              <a:defRPr sz="2646"/>
            </a:lvl4pPr>
            <a:lvl5pPr marL="3023921" indent="0" algn="ctr">
              <a:buNone/>
              <a:defRPr sz="2646"/>
            </a:lvl5pPr>
            <a:lvl6pPr marL="3779901" indent="0" algn="ctr">
              <a:buNone/>
              <a:defRPr sz="2646"/>
            </a:lvl6pPr>
            <a:lvl7pPr marL="4535881" indent="0" algn="ctr">
              <a:buNone/>
              <a:defRPr sz="2646"/>
            </a:lvl7pPr>
            <a:lvl8pPr marL="5291861" indent="0" algn="ctr">
              <a:buNone/>
              <a:defRPr sz="2646"/>
            </a:lvl8pPr>
            <a:lvl9pPr marL="6047842" indent="0" algn="ctr">
              <a:buNone/>
              <a:defRPr sz="2646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B843E-E2DD-4E24-ACE3-222CD8B91AE5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D761F-66C3-4D67-9732-4E77887DB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169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B843E-E2DD-4E24-ACE3-222CD8B91AE5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D761F-66C3-4D67-9732-4E77887DB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861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1138480"/>
            <a:ext cx="3260110" cy="1812163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1138480"/>
            <a:ext cx="9591338" cy="181216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B843E-E2DD-4E24-ACE3-222CD8B91AE5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D761F-66C3-4D67-9732-4E77887DB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400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KG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ubrik 1"/>
          <p:cNvSpPr>
            <a:spLocks noGrp="1"/>
          </p:cNvSpPr>
          <p:nvPr>
            <p:ph type="title" hasCustomPrompt="1"/>
          </p:nvPr>
        </p:nvSpPr>
        <p:spPr>
          <a:xfrm>
            <a:off x="1267477" y="2958309"/>
            <a:ext cx="8269905" cy="30569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제목</a:t>
            </a:r>
            <a:endParaRPr lang="sv-SE" dirty="0"/>
          </a:p>
        </p:txBody>
      </p:sp>
      <p:sp>
        <p:nvSpPr>
          <p:cNvPr id="29" name="Platshållare för text 6"/>
          <p:cNvSpPr>
            <a:spLocks noGrp="1"/>
          </p:cNvSpPr>
          <p:nvPr>
            <p:ph type="body" sz="quarter" idx="13" hasCustomPrompt="1"/>
          </p:nvPr>
        </p:nvSpPr>
        <p:spPr>
          <a:xfrm>
            <a:off x="9896461" y="3497857"/>
            <a:ext cx="3955414" cy="395699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/>
            </a:lvl1pPr>
            <a:lvl2pPr marL="52927" indent="0">
              <a:spcBef>
                <a:spcPts val="0"/>
              </a:spcBef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spcBef>
                <a:spcPts val="0"/>
              </a:spcBef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1"/>
            <a:r>
              <a:rPr lang="ko-KR" altLang="en-US" dirty="0"/>
              <a:t>본문</a:t>
            </a:r>
            <a:endParaRPr lang="sv-SE" dirty="0"/>
          </a:p>
          <a:p>
            <a:pPr lvl="2"/>
            <a:r>
              <a:rPr lang="ko-KR" altLang="en-US" dirty="0"/>
              <a:t>본문 </a:t>
            </a:r>
            <a:endParaRPr lang="en-US" altLang="ko-KR" dirty="0"/>
          </a:p>
          <a:p>
            <a:pPr lvl="2"/>
            <a:r>
              <a:rPr lang="ko-KR" altLang="en-US" dirty="0"/>
              <a:t>본문 </a:t>
            </a:r>
            <a:endParaRPr lang="en-US" altLang="ko-KR" dirty="0"/>
          </a:p>
          <a:p>
            <a:pPr lvl="2"/>
            <a:r>
              <a:rPr lang="ko-KR" altLang="en-US" dirty="0"/>
              <a:t>본문 </a:t>
            </a:r>
            <a:endParaRPr lang="en-US" altLang="ko-KR" dirty="0"/>
          </a:p>
        </p:txBody>
      </p:sp>
      <p:sp>
        <p:nvSpPr>
          <p:cNvPr id="31" name="Platshållare för text 6"/>
          <p:cNvSpPr>
            <a:spLocks noGrp="1"/>
          </p:cNvSpPr>
          <p:nvPr>
            <p:ph type="body" sz="quarter" idx="14" hasCustomPrompt="1"/>
          </p:nvPr>
        </p:nvSpPr>
        <p:spPr>
          <a:xfrm>
            <a:off x="1267477" y="6195590"/>
            <a:ext cx="8269905" cy="125926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96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124757" indent="-70569">
              <a:spcBef>
                <a:spcPts val="0"/>
              </a:spcBef>
              <a:defRPr sz="596">
                <a:latin typeface="AvenirNext LT Pro Medium" pitchFamily="34" charset="0"/>
              </a:defRPr>
            </a:lvl2pPr>
          </a:lstStyle>
          <a:p>
            <a:pPr lvl="0"/>
            <a:r>
              <a:rPr lang="ko-KR" altLang="en-US" dirty="0"/>
              <a:t>발표자 및 소속인 이름</a:t>
            </a:r>
            <a:endParaRPr lang="sv-SE" dirty="0"/>
          </a:p>
        </p:txBody>
      </p:sp>
      <p:sp>
        <p:nvSpPr>
          <p:cNvPr id="32" name="Platshållare för text 6"/>
          <p:cNvSpPr>
            <a:spLocks noGrp="1"/>
          </p:cNvSpPr>
          <p:nvPr>
            <p:ph type="body" sz="quarter" idx="15" hasCustomPrompt="1"/>
          </p:nvPr>
        </p:nvSpPr>
        <p:spPr>
          <a:xfrm>
            <a:off x="1267477" y="8173611"/>
            <a:ext cx="6112263" cy="305774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/>
            </a:lvl1pPr>
            <a:lvl2pPr marL="52927" indent="0">
              <a:spcBef>
                <a:spcPts val="0"/>
              </a:spcBef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spcBef>
                <a:spcPts val="0"/>
              </a:spcBef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1"/>
            <a:r>
              <a:rPr lang="ko-KR" altLang="en-US" dirty="0"/>
              <a:t>본문</a:t>
            </a:r>
            <a:endParaRPr lang="sv-SE" altLang="ko-KR" dirty="0"/>
          </a:p>
          <a:p>
            <a:pPr lvl="2"/>
            <a:r>
              <a:rPr lang="ko-KR" altLang="en-US" dirty="0"/>
              <a:t>본문 </a:t>
            </a:r>
            <a:endParaRPr lang="en-US" altLang="ko-KR" dirty="0"/>
          </a:p>
          <a:p>
            <a:pPr lvl="2"/>
            <a:r>
              <a:rPr lang="ko-KR" altLang="en-US" dirty="0"/>
              <a:t>본문 </a:t>
            </a:r>
            <a:endParaRPr lang="en-US" altLang="ko-KR" dirty="0"/>
          </a:p>
          <a:p>
            <a:pPr lvl="2"/>
            <a:r>
              <a:rPr lang="ko-KR" altLang="en-US" dirty="0"/>
              <a:t>본문 </a:t>
            </a:r>
            <a:endParaRPr lang="en-US" altLang="ko-KR" dirty="0"/>
          </a:p>
        </p:txBody>
      </p:sp>
      <p:sp>
        <p:nvSpPr>
          <p:cNvPr id="33" name="Platshållare för text 6"/>
          <p:cNvSpPr>
            <a:spLocks noGrp="1"/>
          </p:cNvSpPr>
          <p:nvPr>
            <p:ph type="body" sz="quarter" idx="16" hasCustomPrompt="1"/>
          </p:nvPr>
        </p:nvSpPr>
        <p:spPr>
          <a:xfrm>
            <a:off x="7739611" y="8173928"/>
            <a:ext cx="6112264" cy="305774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/>
            </a:lvl1pPr>
            <a:lvl2pPr marL="52927" indent="0">
              <a:spcBef>
                <a:spcPts val="0"/>
              </a:spcBef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spcBef>
                <a:spcPts val="0"/>
              </a:spcBef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1"/>
            <a:r>
              <a:rPr lang="ko-KR" altLang="en-US" dirty="0"/>
              <a:t>본문</a:t>
            </a:r>
            <a:endParaRPr lang="sv-SE" altLang="ko-KR" dirty="0"/>
          </a:p>
          <a:p>
            <a:pPr lvl="2"/>
            <a:r>
              <a:rPr lang="ko-KR" altLang="en-US" dirty="0"/>
              <a:t>본문 </a:t>
            </a:r>
            <a:endParaRPr lang="en-US" altLang="ko-KR" dirty="0"/>
          </a:p>
          <a:p>
            <a:pPr lvl="2"/>
            <a:r>
              <a:rPr lang="ko-KR" altLang="en-US" dirty="0"/>
              <a:t>본문 </a:t>
            </a:r>
            <a:endParaRPr lang="en-US" altLang="ko-KR" dirty="0"/>
          </a:p>
          <a:p>
            <a:pPr lvl="2"/>
            <a:r>
              <a:rPr lang="ko-KR" altLang="en-US" dirty="0"/>
              <a:t>본문 </a:t>
            </a:r>
            <a:endParaRPr lang="en-US" altLang="ko-KR" dirty="0"/>
          </a:p>
        </p:txBody>
      </p:sp>
      <p:sp>
        <p:nvSpPr>
          <p:cNvPr id="34" name="Platshållare för text 6"/>
          <p:cNvSpPr>
            <a:spLocks noGrp="1"/>
          </p:cNvSpPr>
          <p:nvPr>
            <p:ph type="body" sz="quarter" idx="17" hasCustomPrompt="1"/>
          </p:nvPr>
        </p:nvSpPr>
        <p:spPr>
          <a:xfrm>
            <a:off x="1267475" y="11950439"/>
            <a:ext cx="6112263" cy="305774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/>
            </a:lvl1pPr>
            <a:lvl2pPr marL="52927" indent="0">
              <a:spcBef>
                <a:spcPts val="0"/>
              </a:spcBef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spcBef>
                <a:spcPts val="0"/>
              </a:spcBef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1"/>
            <a:r>
              <a:rPr lang="ko-KR" altLang="en-US" dirty="0"/>
              <a:t>본문</a:t>
            </a:r>
            <a:endParaRPr lang="sv-SE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본문 </a:t>
            </a:r>
            <a:endParaRPr lang="en-US" altLang="ko-KR" dirty="0"/>
          </a:p>
          <a:p>
            <a:pPr lvl="2"/>
            <a:r>
              <a:rPr lang="ko-KR" altLang="en-US" dirty="0"/>
              <a:t>본문 </a:t>
            </a:r>
            <a:endParaRPr lang="en-US" altLang="ko-KR" dirty="0"/>
          </a:p>
          <a:p>
            <a:pPr lvl="2"/>
            <a:r>
              <a:rPr lang="ko-KR" altLang="en-US" dirty="0"/>
              <a:t>본문 </a:t>
            </a:r>
            <a:endParaRPr lang="en-US" altLang="ko-KR" dirty="0"/>
          </a:p>
        </p:txBody>
      </p:sp>
      <p:sp>
        <p:nvSpPr>
          <p:cNvPr id="35" name="Platshållare för text 6"/>
          <p:cNvSpPr>
            <a:spLocks noGrp="1"/>
          </p:cNvSpPr>
          <p:nvPr>
            <p:ph type="body" sz="quarter" idx="18" hasCustomPrompt="1"/>
          </p:nvPr>
        </p:nvSpPr>
        <p:spPr>
          <a:xfrm>
            <a:off x="7739610" y="11950757"/>
            <a:ext cx="6112264" cy="305774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/>
            </a:lvl1pPr>
            <a:lvl2pPr marL="52927" indent="0">
              <a:spcBef>
                <a:spcPts val="0"/>
              </a:spcBef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spcBef>
                <a:spcPts val="0"/>
              </a:spcBef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1"/>
            <a:r>
              <a:rPr lang="ko-KR" altLang="en-US" dirty="0"/>
              <a:t>본문</a:t>
            </a:r>
            <a:endParaRPr lang="sv-SE" altLang="ko-KR" dirty="0"/>
          </a:p>
          <a:p>
            <a:pPr lvl="2"/>
            <a:r>
              <a:rPr lang="ko-KR" altLang="en-US" dirty="0"/>
              <a:t>본문 </a:t>
            </a:r>
            <a:endParaRPr lang="en-US" altLang="ko-KR" dirty="0"/>
          </a:p>
          <a:p>
            <a:pPr lvl="2"/>
            <a:r>
              <a:rPr lang="ko-KR" altLang="en-US" dirty="0"/>
              <a:t>본문 </a:t>
            </a:r>
            <a:endParaRPr lang="en-US" altLang="ko-KR" dirty="0"/>
          </a:p>
          <a:p>
            <a:pPr lvl="2"/>
            <a:r>
              <a:rPr lang="ko-KR" altLang="en-US" dirty="0"/>
              <a:t>본문 </a:t>
            </a:r>
            <a:endParaRPr lang="en-US" altLang="ko-KR" dirty="0"/>
          </a:p>
        </p:txBody>
      </p:sp>
      <p:sp>
        <p:nvSpPr>
          <p:cNvPr id="36" name="Platshållare för text 6"/>
          <p:cNvSpPr>
            <a:spLocks noGrp="1"/>
          </p:cNvSpPr>
          <p:nvPr>
            <p:ph type="body" sz="quarter" idx="19" hasCustomPrompt="1"/>
          </p:nvPr>
        </p:nvSpPr>
        <p:spPr>
          <a:xfrm>
            <a:off x="1267475" y="15727265"/>
            <a:ext cx="6112263" cy="305774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/>
            </a:lvl1pPr>
            <a:lvl2pPr>
              <a:spcBef>
                <a:spcPts val="0"/>
              </a:spcBef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spcBef>
                <a:spcPts val="0"/>
              </a:spcBef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1"/>
            <a:r>
              <a:rPr lang="ko-KR" altLang="en-US" dirty="0"/>
              <a:t>본문</a:t>
            </a:r>
            <a:endParaRPr lang="sv-SE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본문 </a:t>
            </a:r>
            <a:endParaRPr lang="en-US" altLang="ko-KR" dirty="0"/>
          </a:p>
          <a:p>
            <a:pPr lvl="2"/>
            <a:r>
              <a:rPr lang="ko-KR" altLang="en-US" dirty="0"/>
              <a:t>본문 </a:t>
            </a:r>
            <a:endParaRPr lang="en-US" altLang="ko-KR" dirty="0"/>
          </a:p>
          <a:p>
            <a:pPr lvl="2"/>
            <a:r>
              <a:rPr lang="ko-KR" altLang="en-US" dirty="0"/>
              <a:t>본문 </a:t>
            </a:r>
            <a:endParaRPr lang="en-US" altLang="ko-KR" dirty="0"/>
          </a:p>
        </p:txBody>
      </p:sp>
      <p:sp>
        <p:nvSpPr>
          <p:cNvPr id="37" name="Platshållare för text 6"/>
          <p:cNvSpPr>
            <a:spLocks noGrp="1"/>
          </p:cNvSpPr>
          <p:nvPr>
            <p:ph type="body" sz="quarter" idx="20" hasCustomPrompt="1"/>
          </p:nvPr>
        </p:nvSpPr>
        <p:spPr>
          <a:xfrm>
            <a:off x="7739610" y="15727583"/>
            <a:ext cx="6112264" cy="305774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/>
            </a:lvl1pPr>
            <a:lvl2pPr>
              <a:spcBef>
                <a:spcPts val="0"/>
              </a:spcBef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spcBef>
                <a:spcPts val="0"/>
              </a:spcBef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1"/>
            <a:r>
              <a:rPr lang="ko-KR" altLang="en-US" dirty="0"/>
              <a:t>본문</a:t>
            </a:r>
            <a:endParaRPr lang="sv-SE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본문 </a:t>
            </a:r>
            <a:endParaRPr lang="en-US" altLang="ko-KR" dirty="0"/>
          </a:p>
          <a:p>
            <a:pPr lvl="2"/>
            <a:r>
              <a:rPr lang="ko-KR" altLang="en-US" dirty="0"/>
              <a:t>본문 </a:t>
            </a:r>
            <a:endParaRPr lang="en-US" altLang="ko-KR" dirty="0"/>
          </a:p>
          <a:p>
            <a:pPr lvl="2"/>
            <a:r>
              <a:rPr lang="ko-KR" altLang="en-US" dirty="0"/>
              <a:t>본문 </a:t>
            </a:r>
            <a:endParaRPr lang="en-US" altLang="ko-KR" dirty="0"/>
          </a:p>
        </p:txBody>
      </p:sp>
      <p:sp>
        <p:nvSpPr>
          <p:cNvPr id="38" name="Platshållare för text 2"/>
          <p:cNvSpPr>
            <a:spLocks noGrp="1"/>
          </p:cNvSpPr>
          <p:nvPr>
            <p:ph type="body" idx="1" hasCustomPrompt="1"/>
          </p:nvPr>
        </p:nvSpPr>
        <p:spPr>
          <a:xfrm>
            <a:off x="9896461" y="2958308"/>
            <a:ext cx="3955414" cy="3593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636" b="1" baseline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14412" indent="0">
              <a:buNone/>
              <a:defRPr sz="1806" b="1"/>
            </a:lvl2pPr>
            <a:lvl3pPr marL="828823" indent="0">
              <a:buNone/>
              <a:defRPr sz="1628" b="1"/>
            </a:lvl3pPr>
            <a:lvl4pPr marL="1243234" indent="0">
              <a:buNone/>
              <a:defRPr sz="1448" b="1"/>
            </a:lvl4pPr>
            <a:lvl5pPr marL="1657646" indent="0">
              <a:buNone/>
              <a:defRPr sz="1448" b="1"/>
            </a:lvl5pPr>
            <a:lvl6pPr marL="2072057" indent="0">
              <a:buNone/>
              <a:defRPr sz="1448" b="1"/>
            </a:lvl6pPr>
            <a:lvl7pPr marL="2486470" indent="0">
              <a:buNone/>
              <a:defRPr sz="1448" b="1"/>
            </a:lvl7pPr>
            <a:lvl8pPr marL="2900881" indent="0">
              <a:buNone/>
              <a:defRPr sz="1448" b="1"/>
            </a:lvl8pPr>
            <a:lvl9pPr marL="3315292" indent="0">
              <a:buNone/>
              <a:defRPr sz="1448" b="1"/>
            </a:lvl9pPr>
          </a:lstStyle>
          <a:p>
            <a:pPr lvl="0"/>
            <a:r>
              <a:rPr lang="ko-KR" altLang="en-US" dirty="0"/>
              <a:t>개요 </a:t>
            </a:r>
            <a:r>
              <a:rPr lang="en-US" altLang="ko-KR" dirty="0"/>
              <a:t>or </a:t>
            </a:r>
            <a:r>
              <a:rPr lang="ko-KR" altLang="en-US" dirty="0"/>
              <a:t>배경 </a:t>
            </a:r>
            <a:r>
              <a:rPr lang="en-US" altLang="ko-KR" dirty="0"/>
              <a:t>Abstract</a:t>
            </a:r>
            <a:endParaRPr lang="sv-SE" dirty="0"/>
          </a:p>
        </p:txBody>
      </p:sp>
      <p:sp>
        <p:nvSpPr>
          <p:cNvPr id="39" name="Platshållare för text 2"/>
          <p:cNvSpPr>
            <a:spLocks noGrp="1"/>
          </p:cNvSpPr>
          <p:nvPr>
            <p:ph type="body" idx="21" hasCustomPrompt="1"/>
          </p:nvPr>
        </p:nvSpPr>
        <p:spPr>
          <a:xfrm>
            <a:off x="1267478" y="7634381"/>
            <a:ext cx="12584397" cy="359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636" b="1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14412" indent="0">
              <a:buNone/>
              <a:defRPr sz="1806" b="1"/>
            </a:lvl2pPr>
            <a:lvl3pPr marL="828823" indent="0">
              <a:buNone/>
              <a:defRPr sz="1628" b="1"/>
            </a:lvl3pPr>
            <a:lvl4pPr marL="1243234" indent="0">
              <a:buNone/>
              <a:defRPr sz="1448" b="1"/>
            </a:lvl4pPr>
            <a:lvl5pPr marL="1657646" indent="0">
              <a:buNone/>
              <a:defRPr sz="1448" b="1"/>
            </a:lvl5pPr>
            <a:lvl6pPr marL="2072057" indent="0">
              <a:buNone/>
              <a:defRPr sz="1448" b="1"/>
            </a:lvl6pPr>
            <a:lvl7pPr marL="2486470" indent="0">
              <a:buNone/>
              <a:defRPr sz="1448" b="1"/>
            </a:lvl7pPr>
            <a:lvl8pPr marL="2900881" indent="0">
              <a:buNone/>
              <a:defRPr sz="1448" b="1"/>
            </a:lvl8pPr>
            <a:lvl9pPr marL="3315292" indent="0">
              <a:buNone/>
              <a:defRPr sz="1448" b="1"/>
            </a:lvl9pPr>
          </a:lstStyle>
          <a:p>
            <a:pPr lvl="0"/>
            <a:r>
              <a:rPr lang="ko-KR" altLang="en-US" dirty="0"/>
              <a:t>제목을 써주세요</a:t>
            </a:r>
            <a:endParaRPr lang="sv-SE" dirty="0"/>
          </a:p>
        </p:txBody>
      </p:sp>
      <p:sp>
        <p:nvSpPr>
          <p:cNvPr id="40" name="Platshållare för text 2"/>
          <p:cNvSpPr>
            <a:spLocks noGrp="1"/>
          </p:cNvSpPr>
          <p:nvPr>
            <p:ph type="body" idx="22" hasCustomPrompt="1"/>
          </p:nvPr>
        </p:nvSpPr>
        <p:spPr>
          <a:xfrm>
            <a:off x="1267477" y="11411525"/>
            <a:ext cx="12584397" cy="3593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636" b="1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14412" indent="0">
              <a:buNone/>
              <a:defRPr sz="1806" b="1"/>
            </a:lvl2pPr>
            <a:lvl3pPr marL="828823" indent="0">
              <a:buNone/>
              <a:defRPr sz="1628" b="1"/>
            </a:lvl3pPr>
            <a:lvl4pPr marL="1243234" indent="0">
              <a:buNone/>
              <a:defRPr sz="1448" b="1"/>
            </a:lvl4pPr>
            <a:lvl5pPr marL="1657646" indent="0">
              <a:buNone/>
              <a:defRPr sz="1448" b="1"/>
            </a:lvl5pPr>
            <a:lvl6pPr marL="2072057" indent="0">
              <a:buNone/>
              <a:defRPr sz="1448" b="1"/>
            </a:lvl6pPr>
            <a:lvl7pPr marL="2486470" indent="0">
              <a:buNone/>
              <a:defRPr sz="1448" b="1"/>
            </a:lvl7pPr>
            <a:lvl8pPr marL="2900881" indent="0">
              <a:buNone/>
              <a:defRPr sz="1448" b="1"/>
            </a:lvl8pPr>
            <a:lvl9pPr marL="3315292" indent="0">
              <a:buNone/>
              <a:defRPr sz="1448" b="1"/>
            </a:lvl9pPr>
          </a:lstStyle>
          <a:p>
            <a:pPr lvl="0"/>
            <a:r>
              <a:rPr lang="ko-KR" altLang="en-US" dirty="0"/>
              <a:t>제목을 써주세요</a:t>
            </a:r>
            <a:endParaRPr lang="sv-SE" altLang="ko-KR" dirty="0"/>
          </a:p>
        </p:txBody>
      </p:sp>
      <p:sp>
        <p:nvSpPr>
          <p:cNvPr id="41" name="Platshållare för text 2"/>
          <p:cNvSpPr>
            <a:spLocks noGrp="1"/>
          </p:cNvSpPr>
          <p:nvPr>
            <p:ph type="body" idx="23" hasCustomPrompt="1"/>
          </p:nvPr>
        </p:nvSpPr>
        <p:spPr>
          <a:xfrm>
            <a:off x="1267477" y="15188036"/>
            <a:ext cx="12584397" cy="3593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636" b="1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14412" indent="0">
              <a:buNone/>
              <a:defRPr sz="1806" b="1"/>
            </a:lvl2pPr>
            <a:lvl3pPr marL="828823" indent="0">
              <a:buNone/>
              <a:defRPr sz="1628" b="1"/>
            </a:lvl3pPr>
            <a:lvl4pPr marL="1243234" indent="0">
              <a:buNone/>
              <a:defRPr sz="1448" b="1"/>
            </a:lvl4pPr>
            <a:lvl5pPr marL="1657646" indent="0">
              <a:buNone/>
              <a:defRPr sz="1448" b="1"/>
            </a:lvl5pPr>
            <a:lvl6pPr marL="2072057" indent="0">
              <a:buNone/>
              <a:defRPr sz="1448" b="1"/>
            </a:lvl6pPr>
            <a:lvl7pPr marL="2486470" indent="0">
              <a:buNone/>
              <a:defRPr sz="1448" b="1"/>
            </a:lvl7pPr>
            <a:lvl8pPr marL="2900881" indent="0">
              <a:buNone/>
              <a:defRPr sz="1448" b="1"/>
            </a:lvl8pPr>
            <a:lvl9pPr marL="3315292" indent="0">
              <a:buNone/>
              <a:defRPr sz="1448" b="1"/>
            </a:lvl9pPr>
          </a:lstStyle>
          <a:p>
            <a:pPr lvl="0"/>
            <a:r>
              <a:rPr lang="ko-KR" altLang="en-US" dirty="0"/>
              <a:t>제목을 써주세요</a:t>
            </a:r>
            <a:endParaRPr lang="sv-SE" altLang="ko-KR" dirty="0"/>
          </a:p>
        </p:txBody>
      </p:sp>
      <p:sp>
        <p:nvSpPr>
          <p:cNvPr id="43" name="Platshållare för text 6"/>
          <p:cNvSpPr>
            <a:spLocks noGrp="1"/>
          </p:cNvSpPr>
          <p:nvPr>
            <p:ph type="body" sz="quarter" idx="25" hasCustomPrompt="1"/>
          </p:nvPr>
        </p:nvSpPr>
        <p:spPr>
          <a:xfrm>
            <a:off x="1267476" y="18964863"/>
            <a:ext cx="12584398" cy="12589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278"/>
            </a:lvl1pPr>
            <a:lvl2pPr>
              <a:spcBef>
                <a:spcPts val="0"/>
              </a:spcBef>
              <a:defRPr sz="278"/>
            </a:lvl2pPr>
            <a:lvl3pPr>
              <a:spcBef>
                <a:spcPts val="0"/>
              </a:spcBef>
              <a:defRPr sz="278"/>
            </a:lvl3pPr>
            <a:lvl4pPr>
              <a:spcBef>
                <a:spcPts val="0"/>
              </a:spcBef>
              <a:defRPr sz="278"/>
            </a:lvl4pPr>
            <a:lvl5pPr>
              <a:spcBef>
                <a:spcPts val="0"/>
              </a:spcBef>
              <a:defRPr sz="278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4"/>
            <a:r>
              <a:rPr lang="ko-KR" altLang="en-US" dirty="0"/>
              <a:t>최종</a:t>
            </a:r>
            <a:r>
              <a:rPr lang="sv-SE" dirty="0"/>
              <a:t> </a:t>
            </a:r>
            <a:r>
              <a:rPr lang="ko-KR" altLang="en-US" dirty="0"/>
              <a:t>결과 이미지 등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74933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B843E-E2DD-4E24-ACE3-222CD8B91AE5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D761F-66C3-4D67-9732-4E77887DB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896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5331063"/>
            <a:ext cx="13040439" cy="8894992"/>
          </a:xfrm>
        </p:spPr>
        <p:txBody>
          <a:bodyPr anchor="b"/>
          <a:lstStyle>
            <a:lvl1pPr>
              <a:defRPr sz="992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14310205"/>
            <a:ext cx="13040439" cy="4677666"/>
          </a:xfrm>
        </p:spPr>
        <p:txBody>
          <a:bodyPr/>
          <a:lstStyle>
            <a:lvl1pPr marL="0" indent="0">
              <a:buNone/>
              <a:defRPr sz="3968">
                <a:solidFill>
                  <a:schemeClr val="tx1"/>
                </a:solidFill>
              </a:defRPr>
            </a:lvl1pPr>
            <a:lvl2pPr marL="75598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2pPr>
            <a:lvl3pPr marL="1511960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3pPr>
            <a:lvl4pPr marL="226794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4pPr>
            <a:lvl5pPr marL="302392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5pPr>
            <a:lvl6pPr marL="377990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6pPr>
            <a:lvl7pPr marL="453588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7pPr>
            <a:lvl8pPr marL="529186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8pPr>
            <a:lvl9pPr marL="6047842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B843E-E2DD-4E24-ACE3-222CD8B91AE5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D761F-66C3-4D67-9732-4E77887DB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302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5692400"/>
            <a:ext cx="6425724" cy="13567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5692400"/>
            <a:ext cx="6425724" cy="13567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B843E-E2DD-4E24-ACE3-222CD8B91AE5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D761F-66C3-4D67-9732-4E77887DB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176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138485"/>
            <a:ext cx="13040439" cy="413317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5241960"/>
            <a:ext cx="63961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7810963"/>
            <a:ext cx="6396193" cy="114887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5241960"/>
            <a:ext cx="64276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7810963"/>
            <a:ext cx="6427693" cy="114887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B843E-E2DD-4E24-ACE3-222CD8B91AE5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D761F-66C3-4D67-9732-4E77887DB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715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B843E-E2DD-4E24-ACE3-222CD8B91AE5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D761F-66C3-4D67-9732-4E77887DB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62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B843E-E2DD-4E24-ACE3-222CD8B91AE5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D761F-66C3-4D67-9732-4E77887DB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06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3078850"/>
            <a:ext cx="7654171" cy="15196234"/>
          </a:xfrm>
        </p:spPr>
        <p:txBody>
          <a:bodyPr/>
          <a:lstStyle>
            <a:lvl1pPr>
              <a:defRPr sz="5291"/>
            </a:lvl1pPr>
            <a:lvl2pPr>
              <a:defRPr sz="4630"/>
            </a:lvl2pPr>
            <a:lvl3pPr>
              <a:defRPr sz="3968"/>
            </a:lvl3pPr>
            <a:lvl4pPr>
              <a:defRPr sz="3307"/>
            </a:lvl4pPr>
            <a:lvl5pPr>
              <a:defRPr sz="3307"/>
            </a:lvl5pPr>
            <a:lvl6pPr>
              <a:defRPr sz="3307"/>
            </a:lvl6pPr>
            <a:lvl7pPr>
              <a:defRPr sz="3307"/>
            </a:lvl7pPr>
            <a:lvl8pPr>
              <a:defRPr sz="3307"/>
            </a:lvl8pPr>
            <a:lvl9pPr>
              <a:defRPr sz="330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B843E-E2DD-4E24-ACE3-222CD8B91AE5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D761F-66C3-4D67-9732-4E77887DB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489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3078850"/>
            <a:ext cx="7654171" cy="15196234"/>
          </a:xfrm>
        </p:spPr>
        <p:txBody>
          <a:bodyPr anchor="t"/>
          <a:lstStyle>
            <a:lvl1pPr marL="0" indent="0">
              <a:buNone/>
              <a:defRPr sz="5291"/>
            </a:lvl1pPr>
            <a:lvl2pPr marL="755980" indent="0">
              <a:buNone/>
              <a:defRPr sz="4630"/>
            </a:lvl2pPr>
            <a:lvl3pPr marL="1511960" indent="0">
              <a:buNone/>
              <a:defRPr sz="3968"/>
            </a:lvl3pPr>
            <a:lvl4pPr marL="2267941" indent="0">
              <a:buNone/>
              <a:defRPr sz="3307"/>
            </a:lvl4pPr>
            <a:lvl5pPr marL="3023921" indent="0">
              <a:buNone/>
              <a:defRPr sz="3307"/>
            </a:lvl5pPr>
            <a:lvl6pPr marL="3779901" indent="0">
              <a:buNone/>
              <a:defRPr sz="3307"/>
            </a:lvl6pPr>
            <a:lvl7pPr marL="4535881" indent="0">
              <a:buNone/>
              <a:defRPr sz="3307"/>
            </a:lvl7pPr>
            <a:lvl8pPr marL="5291861" indent="0">
              <a:buNone/>
              <a:defRPr sz="3307"/>
            </a:lvl8pPr>
            <a:lvl9pPr marL="6047842" indent="0">
              <a:buNone/>
              <a:defRPr sz="330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B843E-E2DD-4E24-ACE3-222CD8B91AE5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D761F-66C3-4D67-9732-4E77887DB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571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1138485"/>
            <a:ext cx="13040439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5692400"/>
            <a:ext cx="13040439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B843E-E2DD-4E24-ACE3-222CD8B91AE5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D761F-66C3-4D67-9732-4E77887DB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02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1511960" rtl="0" eaLnBrk="1" latinLnBrk="1" hangingPunct="1">
        <a:lnSpc>
          <a:spcPct val="90000"/>
        </a:lnSpc>
        <a:spcBef>
          <a:spcPct val="0"/>
        </a:spcBef>
        <a:buNone/>
        <a:defRPr sz="72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90" indent="-377990" algn="l" defTabSz="1511960" rtl="0" eaLnBrk="1" latinLnBrk="1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4630" kern="1200">
          <a:solidFill>
            <a:schemeClr val="tx1"/>
          </a:solidFill>
          <a:latin typeface="+mn-lt"/>
          <a:ea typeface="+mn-ea"/>
          <a:cs typeface="+mn-cs"/>
        </a:defRPr>
      </a:lvl1pPr>
      <a:lvl2pPr marL="1133970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1889951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645931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401911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4157891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913871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669852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425832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55980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511960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3pPr>
      <a:lvl4pPr marL="2267941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023921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3779901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535881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291861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047842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e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196577" y="13859795"/>
            <a:ext cx="7192695" cy="70532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610" tIns="22805" rIns="45610" bIns="2280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</a:endParaRP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>
                <a:solidFill>
                  <a:schemeClr val="tx1"/>
                </a:solidFill>
              </a:rPr>
              <a:t>Firebase</a:t>
            </a:r>
            <a:r>
              <a:rPr lang="ko-KR" altLang="en-US" sz="2000" dirty="0">
                <a:solidFill>
                  <a:schemeClr val="tx1"/>
                </a:solidFill>
              </a:rPr>
              <a:t>에 저장된 </a:t>
            </a:r>
            <a:r>
              <a:rPr lang="en-US" altLang="ko-KR" sz="2000" dirty="0">
                <a:solidFill>
                  <a:schemeClr val="tx1"/>
                </a:solidFill>
              </a:rPr>
              <a:t>data</a:t>
            </a:r>
            <a:r>
              <a:rPr lang="ko-KR" altLang="en-US" sz="2000" dirty="0">
                <a:solidFill>
                  <a:schemeClr val="tx1"/>
                </a:solidFill>
              </a:rPr>
              <a:t>를 </a:t>
            </a:r>
            <a:r>
              <a:rPr lang="en-US" altLang="ko-KR" sz="2000" dirty="0">
                <a:solidFill>
                  <a:schemeClr val="tx1"/>
                </a:solidFill>
              </a:rPr>
              <a:t>Android</a:t>
            </a:r>
            <a:r>
              <a:rPr lang="ko-KR" altLang="en-US" sz="2000" dirty="0">
                <a:solidFill>
                  <a:schemeClr val="tx1"/>
                </a:solidFill>
              </a:rPr>
              <a:t>로 읽어온다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5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>
                <a:solidFill>
                  <a:schemeClr val="tx1"/>
                </a:solidFill>
              </a:rPr>
              <a:t>읽어온 </a:t>
            </a:r>
            <a:r>
              <a:rPr lang="en-US" altLang="ko-KR" sz="2000" dirty="0">
                <a:solidFill>
                  <a:schemeClr val="tx1"/>
                </a:solidFill>
              </a:rPr>
              <a:t>data </a:t>
            </a:r>
            <a:r>
              <a:rPr lang="ko-KR" altLang="en-US" sz="2000" dirty="0">
                <a:solidFill>
                  <a:schemeClr val="tx1"/>
                </a:solidFill>
              </a:rPr>
              <a:t>중 </a:t>
            </a:r>
            <a:r>
              <a:rPr lang="en-US" altLang="ko-KR" sz="2000" dirty="0" err="1">
                <a:solidFill>
                  <a:schemeClr val="tx1"/>
                </a:solidFill>
              </a:rPr>
              <a:t>Wifi</a:t>
            </a:r>
            <a:r>
              <a:rPr lang="en-US" altLang="ko-KR" sz="2000" dirty="0">
                <a:solidFill>
                  <a:schemeClr val="tx1"/>
                </a:solidFill>
              </a:rPr>
              <a:t> data</a:t>
            </a:r>
            <a:r>
              <a:rPr lang="ko-KR" altLang="en-US" sz="2000" dirty="0">
                <a:solidFill>
                  <a:schemeClr val="tx1"/>
                </a:solidFill>
              </a:rPr>
              <a:t>를 이용하여 연결한다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5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>
                <a:solidFill>
                  <a:schemeClr val="tx1"/>
                </a:solidFill>
              </a:rPr>
              <a:t>읽어온 </a:t>
            </a:r>
            <a:r>
              <a:rPr lang="en-US" altLang="ko-KR" sz="2000" dirty="0">
                <a:solidFill>
                  <a:schemeClr val="tx1"/>
                </a:solidFill>
              </a:rPr>
              <a:t>data </a:t>
            </a:r>
            <a:r>
              <a:rPr lang="ko-KR" altLang="en-US" sz="2000" dirty="0">
                <a:solidFill>
                  <a:schemeClr val="tx1"/>
                </a:solidFill>
              </a:rPr>
              <a:t>중 </a:t>
            </a:r>
            <a:r>
              <a:rPr lang="en-US" altLang="ko-KR" sz="2000" dirty="0">
                <a:solidFill>
                  <a:schemeClr val="tx1"/>
                </a:solidFill>
              </a:rPr>
              <a:t>café </a:t>
            </a:r>
            <a:r>
              <a:rPr lang="ko-KR" altLang="en-US" sz="2000" dirty="0">
                <a:solidFill>
                  <a:schemeClr val="tx1"/>
                </a:solidFill>
              </a:rPr>
              <a:t>관련 </a:t>
            </a:r>
            <a:r>
              <a:rPr lang="en-US" altLang="ko-KR" sz="2000" dirty="0">
                <a:solidFill>
                  <a:schemeClr val="tx1"/>
                </a:solidFill>
              </a:rPr>
              <a:t>data</a:t>
            </a:r>
            <a:r>
              <a:rPr lang="ko-KR" altLang="en-US" sz="2000" dirty="0">
                <a:solidFill>
                  <a:schemeClr val="tx1"/>
                </a:solidFill>
              </a:rPr>
              <a:t>를 이용하여 </a:t>
            </a:r>
            <a:r>
              <a:rPr lang="en-US" altLang="ko-KR" sz="2000" dirty="0">
                <a:solidFill>
                  <a:schemeClr val="tx1"/>
                </a:solidFill>
              </a:rPr>
              <a:t>list</a:t>
            </a:r>
            <a:r>
              <a:rPr lang="ko-KR" altLang="en-US" sz="2000" dirty="0">
                <a:solidFill>
                  <a:schemeClr val="tx1"/>
                </a:solidFill>
              </a:rPr>
              <a:t>를 구성한다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5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>
                <a:solidFill>
                  <a:schemeClr val="tx1"/>
                </a:solidFill>
              </a:rPr>
              <a:t>최종 주문 </a:t>
            </a:r>
            <a:r>
              <a:rPr lang="en-US" altLang="ko-KR" sz="2000" dirty="0">
                <a:solidFill>
                  <a:schemeClr val="tx1"/>
                </a:solidFill>
              </a:rPr>
              <a:t>data</a:t>
            </a:r>
            <a:r>
              <a:rPr lang="ko-KR" altLang="en-US" sz="2000" dirty="0">
                <a:solidFill>
                  <a:schemeClr val="tx1"/>
                </a:solidFill>
              </a:rPr>
              <a:t>를 </a:t>
            </a:r>
            <a:r>
              <a:rPr lang="en-US" altLang="ko-KR" sz="2000" dirty="0">
                <a:solidFill>
                  <a:schemeClr val="tx1"/>
                </a:solidFill>
              </a:rPr>
              <a:t>Web page</a:t>
            </a:r>
            <a:r>
              <a:rPr lang="ko-KR" altLang="en-US" sz="2000" dirty="0">
                <a:solidFill>
                  <a:schemeClr val="tx1"/>
                </a:solidFill>
              </a:rPr>
              <a:t>로 넘긴다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5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>
                <a:solidFill>
                  <a:schemeClr val="tx1"/>
                </a:solidFill>
              </a:rPr>
              <a:t>Web page</a:t>
            </a:r>
            <a:r>
              <a:rPr lang="ko-KR" altLang="en-US" sz="2000" dirty="0">
                <a:solidFill>
                  <a:schemeClr val="tx1"/>
                </a:solidFill>
              </a:rPr>
              <a:t>는 넘겨받은 </a:t>
            </a:r>
            <a:r>
              <a:rPr lang="en-US" altLang="ko-KR" sz="2000" dirty="0">
                <a:solidFill>
                  <a:schemeClr val="tx1"/>
                </a:solidFill>
              </a:rPr>
              <a:t>data</a:t>
            </a:r>
            <a:r>
              <a:rPr lang="ko-KR" altLang="en-US" sz="2000" dirty="0">
                <a:solidFill>
                  <a:schemeClr val="tx1"/>
                </a:solidFill>
              </a:rPr>
              <a:t>를</a:t>
            </a:r>
            <a:r>
              <a:rPr lang="en-US" altLang="ko-KR" sz="2000" dirty="0">
                <a:solidFill>
                  <a:schemeClr val="tx1"/>
                </a:solidFill>
              </a:rPr>
              <a:t> table</a:t>
            </a:r>
            <a:r>
              <a:rPr lang="ko-KR" altLang="en-US" sz="2000" dirty="0">
                <a:solidFill>
                  <a:schemeClr val="tx1"/>
                </a:solidFill>
              </a:rPr>
              <a:t>로 표현한다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5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>
                <a:solidFill>
                  <a:schemeClr val="tx1"/>
                </a:solidFill>
              </a:rPr>
              <a:t>완료 버튼을 누르면 </a:t>
            </a:r>
            <a:r>
              <a:rPr lang="en-US" altLang="ko-KR" sz="2000" dirty="0">
                <a:solidFill>
                  <a:schemeClr val="tx1"/>
                </a:solidFill>
              </a:rPr>
              <a:t>OK data</a:t>
            </a:r>
            <a:r>
              <a:rPr lang="ko-KR" altLang="en-US" sz="2000" dirty="0">
                <a:solidFill>
                  <a:schemeClr val="tx1"/>
                </a:solidFill>
              </a:rPr>
              <a:t>가 </a:t>
            </a:r>
            <a:r>
              <a:rPr lang="en-US" altLang="ko-KR" sz="2000" dirty="0">
                <a:solidFill>
                  <a:schemeClr val="tx1"/>
                </a:solidFill>
              </a:rPr>
              <a:t>Android</a:t>
            </a:r>
            <a:r>
              <a:rPr lang="ko-KR" altLang="en-US" sz="2000" dirty="0">
                <a:solidFill>
                  <a:schemeClr val="tx1"/>
                </a:solidFill>
              </a:rPr>
              <a:t>로 전송된다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96577" y="6066766"/>
            <a:ext cx="7183669" cy="73578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610" tIns="22805" rIns="45610" bIns="2280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ko-KR" sz="1600" dirty="0">
              <a:latin typeface="+mn-ea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기존 시스템</a:t>
            </a: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카운터에 가서 원하는 메뉴 주문</a:t>
            </a: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 &amp; 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결제</a:t>
            </a:r>
            <a:endParaRPr lang="en-US" altLang="ko-KR" sz="2000" dirty="0">
              <a:solidFill>
                <a:schemeClr val="tx1"/>
              </a:solidFill>
              <a:latin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2000" dirty="0" err="1">
                <a:solidFill>
                  <a:schemeClr val="tx1"/>
                </a:solidFill>
                <a:latin typeface="+mn-ea"/>
              </a:rPr>
              <a:t>진동벨이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 울리면 카운터로 가서 메뉴 받음</a:t>
            </a:r>
            <a:endParaRPr lang="en-US" altLang="ko-KR" sz="2000" dirty="0">
              <a:solidFill>
                <a:schemeClr val="tx1"/>
              </a:solidFill>
              <a:latin typeface="+mn-ea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altLang="ko-KR" sz="500" dirty="0">
              <a:solidFill>
                <a:schemeClr val="tx1"/>
              </a:solidFill>
              <a:latin typeface="+mn-ea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개발 시스템</a:t>
            </a: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자리에서 앱을 실행시키고 원하는 메뉴 주문 </a:t>
            </a: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&amp; 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결제</a:t>
            </a:r>
            <a:endParaRPr lang="en-US" altLang="ko-KR" sz="2000" dirty="0">
              <a:solidFill>
                <a:schemeClr val="tx1"/>
              </a:solidFill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핸드폰 알람</a:t>
            </a: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진동</a:t>
            </a: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이 울리면 카운터로 가서 메뉴 받음</a:t>
            </a:r>
            <a:endParaRPr lang="en-US" altLang="ko-KR" sz="2000" dirty="0">
              <a:solidFill>
                <a:schemeClr val="tx1"/>
              </a:solidFill>
              <a:latin typeface="+mn-ea"/>
            </a:endParaRPr>
          </a:p>
          <a:p>
            <a:pPr lvl="1"/>
            <a:endParaRPr lang="en-US" altLang="ko-KR" sz="500" dirty="0">
              <a:solidFill>
                <a:schemeClr val="tx1"/>
              </a:solidFill>
              <a:latin typeface="+mn-ea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효과</a:t>
            </a: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기존 시스템 대비 카운터로 </a:t>
            </a: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회 가야하는 번거로움이 줄어든다</a:t>
            </a:r>
            <a:endParaRPr lang="en-US" altLang="ko-KR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한쪽 모서리가 잘린 사각형 1"/>
          <p:cNvSpPr/>
          <p:nvPr/>
        </p:nvSpPr>
        <p:spPr>
          <a:xfrm>
            <a:off x="8954" y="213252"/>
            <a:ext cx="15101443" cy="1849977"/>
          </a:xfrm>
          <a:prstGeom prst="snip1Rect">
            <a:avLst>
              <a:gd name="adj" fmla="val 50000"/>
            </a:avLst>
          </a:prstGeom>
          <a:solidFill>
            <a:srgbClr val="2E5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610" tIns="22805" rIns="45610" bIns="228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98"/>
          </a:p>
        </p:txBody>
      </p:sp>
      <p:sp>
        <p:nvSpPr>
          <p:cNvPr id="25" name="직각 삼각형 24"/>
          <p:cNvSpPr/>
          <p:nvPr/>
        </p:nvSpPr>
        <p:spPr>
          <a:xfrm>
            <a:off x="14384011" y="275722"/>
            <a:ext cx="718351" cy="718351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610" tIns="22805" rIns="45610" bIns="228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98"/>
          </a:p>
        </p:txBody>
      </p:sp>
      <p:sp>
        <p:nvSpPr>
          <p:cNvPr id="26" name="TextBox 25"/>
          <p:cNvSpPr txBox="1"/>
          <p:nvPr/>
        </p:nvSpPr>
        <p:spPr>
          <a:xfrm>
            <a:off x="430326" y="450885"/>
            <a:ext cx="8969122" cy="829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789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NFC</a:t>
            </a:r>
            <a:r>
              <a:rPr lang="ko-KR" altLang="en-US" sz="4789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를 활용한 카페 주문 시스템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384359" y="1378107"/>
            <a:ext cx="4339650" cy="70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995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정보통신공학부 </a:t>
            </a:r>
            <a:r>
              <a:rPr lang="en-US" altLang="ko-KR" sz="1995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2012044008 </a:t>
            </a:r>
            <a:r>
              <a:rPr lang="ko-KR" altLang="en-US" sz="1995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이동욱</a:t>
            </a:r>
            <a:endParaRPr lang="en-US" altLang="ko-KR" sz="1995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/>
            <a:r>
              <a:rPr lang="ko-KR" altLang="en-US" sz="1995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정보통신공학부 </a:t>
            </a:r>
            <a:r>
              <a:rPr lang="en-US" altLang="ko-KR" sz="1995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2012044038 </a:t>
            </a:r>
            <a:r>
              <a:rPr lang="ko-KR" altLang="en-US" sz="1995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김태호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96578" y="2431092"/>
            <a:ext cx="7183669" cy="32615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610" tIns="22805" rIns="45610" bIns="2280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ko-KR" sz="16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tx1"/>
                </a:solidFill>
              </a:rPr>
              <a:t>연구 목적</a:t>
            </a:r>
            <a:endParaRPr lang="en-US" altLang="ko-KR" sz="2800" dirty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카페에서 기존에 사용하던 시스템을 현대에 맞게 스마트폰</a:t>
            </a: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으로 대체 하고자 함</a:t>
            </a: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결제에 있어 가게에 고정된 </a:t>
            </a: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NFC 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태그를 제공함으로써 보안성 을 높임</a:t>
            </a: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85750" indent="-285750">
              <a:buFontTx/>
              <a:buChar char="-"/>
            </a:pPr>
            <a:endParaRPr lang="ko-KR" altLang="en-US" sz="5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tx1"/>
                </a:solidFill>
              </a:rPr>
              <a:t>연구 내용</a:t>
            </a:r>
            <a:endParaRPr lang="en-US" altLang="ko-KR" sz="2800" dirty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App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에서 </a:t>
            </a: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DB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를 통해 각종 정보를 활용하는 시스템 구축</a:t>
            </a:r>
            <a:endParaRPr lang="en-US" altLang="ko-KR" sz="2000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Web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과 </a:t>
            </a: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App 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간의 통신을 통해 결제 정보 교환</a:t>
            </a:r>
            <a:endParaRPr lang="en-US" altLang="ko-KR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한쪽 모서리는 잘리고 다른 쪽 모서리는 둥근 사각형 9"/>
          <p:cNvSpPr/>
          <p:nvPr/>
        </p:nvSpPr>
        <p:spPr>
          <a:xfrm>
            <a:off x="430325" y="2169840"/>
            <a:ext cx="2280479" cy="538696"/>
          </a:xfrm>
          <a:prstGeom prst="snipRoundRect">
            <a:avLst/>
          </a:prstGeom>
          <a:solidFill>
            <a:srgbClr val="396DC5"/>
          </a:solidFill>
        </p:spPr>
        <p:txBody>
          <a:bodyPr wrap="square" anchor="ctr">
            <a:noAutofit/>
          </a:bodyPr>
          <a:lstStyle/>
          <a:p>
            <a:pPr algn="ctr" fontAlgn="base"/>
            <a:r>
              <a:rPr lang="en-US" altLang="ko-KR" sz="2394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2394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연구 내용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-1064" y="21189951"/>
            <a:ext cx="15103426" cy="0"/>
          </a:xfrm>
          <a:prstGeom prst="line">
            <a:avLst/>
          </a:prstGeom>
          <a:ln w="76200">
            <a:solidFill>
              <a:srgbClr val="396D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한쪽 모서리는 잘리고 다른 쪽 모서리는 둥근 사각형 9">
            <a:extLst>
              <a:ext uri="{FF2B5EF4-FFF2-40B4-BE49-F238E27FC236}">
                <a16:creationId xmlns:a16="http://schemas.microsoft.com/office/drawing/2014/main" id="{CE6A7186-FED4-4164-B58D-147F360385C1}"/>
              </a:ext>
            </a:extLst>
          </p:cNvPr>
          <p:cNvSpPr/>
          <p:nvPr/>
        </p:nvSpPr>
        <p:spPr>
          <a:xfrm>
            <a:off x="430323" y="5814368"/>
            <a:ext cx="2280479" cy="538696"/>
          </a:xfrm>
          <a:prstGeom prst="snipRoundRect">
            <a:avLst/>
          </a:prstGeom>
          <a:solidFill>
            <a:srgbClr val="396DC5"/>
          </a:solidFill>
        </p:spPr>
        <p:txBody>
          <a:bodyPr wrap="square" anchor="ctr">
            <a:noAutofit/>
          </a:bodyPr>
          <a:lstStyle/>
          <a:p>
            <a:pPr algn="ctr" fontAlgn="base"/>
            <a:r>
              <a:rPr lang="en-US" altLang="ko-KR" sz="2394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2394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시나리오</a:t>
            </a:r>
          </a:p>
        </p:txBody>
      </p:sp>
      <p:sp>
        <p:nvSpPr>
          <p:cNvPr id="43" name="한쪽 모서리는 잘리고 다른 쪽 모서리는 둥근 사각형 9">
            <a:extLst>
              <a:ext uri="{FF2B5EF4-FFF2-40B4-BE49-F238E27FC236}">
                <a16:creationId xmlns:a16="http://schemas.microsoft.com/office/drawing/2014/main" id="{8E0C5736-03F0-4A95-A7AB-8223D00EA9F3}"/>
              </a:ext>
            </a:extLst>
          </p:cNvPr>
          <p:cNvSpPr/>
          <p:nvPr/>
        </p:nvSpPr>
        <p:spPr>
          <a:xfrm>
            <a:off x="430323" y="13537455"/>
            <a:ext cx="2280479" cy="538696"/>
          </a:xfrm>
          <a:prstGeom prst="snipRoundRect">
            <a:avLst/>
          </a:prstGeom>
          <a:solidFill>
            <a:srgbClr val="396DC5"/>
          </a:solidFill>
        </p:spPr>
        <p:txBody>
          <a:bodyPr wrap="square" anchor="ctr">
            <a:noAutofit/>
          </a:bodyPr>
          <a:lstStyle/>
          <a:p>
            <a:pPr algn="ctr" fontAlgn="base"/>
            <a:r>
              <a:rPr lang="en-US" altLang="ko-KR" sz="2394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2394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 구성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8146D8F-7A06-44A1-9249-BEE353C90E00}"/>
              </a:ext>
            </a:extLst>
          </p:cNvPr>
          <p:cNvSpPr/>
          <p:nvPr/>
        </p:nvSpPr>
        <p:spPr>
          <a:xfrm>
            <a:off x="7739105" y="2431092"/>
            <a:ext cx="7183669" cy="152134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610" tIns="22805" rIns="45610" bIns="2280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ko-KR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Wifi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연결</a:t>
            </a: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chemeClr val="tx1"/>
                </a:solidFill>
                <a:latin typeface="+mn-ea"/>
              </a:rPr>
              <a:t>주문 시스템</a:t>
            </a:r>
            <a:endParaRPr lang="en-US" altLang="ko-KR" sz="3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한쪽 모서리는 잘리고 다른 쪽 모서리는 둥근 사각형 9">
            <a:extLst>
              <a:ext uri="{FF2B5EF4-FFF2-40B4-BE49-F238E27FC236}">
                <a16:creationId xmlns:a16="http://schemas.microsoft.com/office/drawing/2014/main" id="{FDD73B15-F348-4787-8EA1-89C6779D3B50}"/>
              </a:ext>
            </a:extLst>
          </p:cNvPr>
          <p:cNvSpPr/>
          <p:nvPr/>
        </p:nvSpPr>
        <p:spPr>
          <a:xfrm>
            <a:off x="7972853" y="2169840"/>
            <a:ext cx="2280479" cy="538696"/>
          </a:xfrm>
          <a:prstGeom prst="snipRoundRect">
            <a:avLst/>
          </a:prstGeom>
          <a:solidFill>
            <a:srgbClr val="396DC5"/>
          </a:solidFill>
        </p:spPr>
        <p:txBody>
          <a:bodyPr wrap="square" anchor="ctr">
            <a:noAutofit/>
          </a:bodyPr>
          <a:lstStyle/>
          <a:p>
            <a:pPr algn="ctr" fontAlgn="base"/>
            <a:r>
              <a:rPr lang="en-US" altLang="ko-KR" sz="2394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ko-KR" altLang="en-US" sz="2394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결과</a:t>
            </a:r>
            <a:r>
              <a:rPr lang="en-US" altLang="ko-KR" sz="2394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ko-KR" altLang="en-US" sz="2394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D769DEB-6C0A-4DD5-8E23-D63458D391E2}"/>
              </a:ext>
            </a:extLst>
          </p:cNvPr>
          <p:cNvSpPr/>
          <p:nvPr/>
        </p:nvSpPr>
        <p:spPr>
          <a:xfrm>
            <a:off x="7739106" y="17998524"/>
            <a:ext cx="7183669" cy="28533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610" tIns="22805" rIns="45610" bIns="2280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NFC TAG ID</a:t>
            </a:r>
            <a:r>
              <a:rPr lang="ko-KR" altLang="en-US" sz="2000" dirty="0">
                <a:solidFill>
                  <a:schemeClr val="tx1"/>
                </a:solidFill>
              </a:rPr>
              <a:t>를 보안화 함으로써 안정적인 결제 시스템 제공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App</a:t>
            </a:r>
            <a:r>
              <a:rPr lang="ko-KR" altLang="en-US" sz="2000" dirty="0">
                <a:solidFill>
                  <a:schemeClr val="tx1"/>
                </a:solidFill>
              </a:rPr>
              <a:t> 및 </a:t>
            </a:r>
            <a:r>
              <a:rPr lang="en-US" altLang="ko-KR" sz="2000" dirty="0">
                <a:solidFill>
                  <a:schemeClr val="tx1"/>
                </a:solidFill>
              </a:rPr>
              <a:t>DB</a:t>
            </a:r>
            <a:r>
              <a:rPr lang="ko-KR" altLang="en-US" sz="2000" dirty="0">
                <a:solidFill>
                  <a:schemeClr val="tx1"/>
                </a:solidFill>
              </a:rPr>
              <a:t>를 통한 </a:t>
            </a:r>
            <a:r>
              <a:rPr lang="en-US" altLang="ko-KR" sz="2000" dirty="0" err="1">
                <a:solidFill>
                  <a:schemeClr val="tx1"/>
                </a:solidFill>
              </a:rPr>
              <a:t>Wifi</a:t>
            </a:r>
            <a:r>
              <a:rPr lang="en-US" altLang="ko-KR" sz="2000" dirty="0">
                <a:solidFill>
                  <a:schemeClr val="tx1"/>
                </a:solidFill>
              </a:rPr>
              <a:t> Connection </a:t>
            </a:r>
            <a:r>
              <a:rPr lang="ko-KR" altLang="en-US" sz="2000" dirty="0">
                <a:solidFill>
                  <a:schemeClr val="tx1"/>
                </a:solidFill>
              </a:rPr>
              <a:t>가능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DB</a:t>
            </a:r>
            <a:r>
              <a:rPr lang="ko-KR" altLang="en-US" sz="2000" dirty="0">
                <a:solidFill>
                  <a:schemeClr val="tx1"/>
                </a:solidFill>
              </a:rPr>
              <a:t>를 활용한 </a:t>
            </a:r>
            <a:r>
              <a:rPr lang="en-US" altLang="ko-KR" sz="2000" dirty="0">
                <a:solidFill>
                  <a:schemeClr val="tx1"/>
                </a:solidFill>
              </a:rPr>
              <a:t>Menu </a:t>
            </a:r>
            <a:r>
              <a:rPr lang="ko-KR" altLang="en-US" sz="2000" dirty="0">
                <a:solidFill>
                  <a:schemeClr val="tx1"/>
                </a:solidFill>
              </a:rPr>
              <a:t>수정이 용이한 구성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App</a:t>
            </a:r>
            <a:r>
              <a:rPr lang="ko-KR" altLang="en-US" sz="2000" dirty="0">
                <a:solidFill>
                  <a:schemeClr val="tx1"/>
                </a:solidFill>
              </a:rPr>
              <a:t>과 </a:t>
            </a:r>
            <a:r>
              <a:rPr lang="en-US" altLang="ko-KR" sz="2000">
                <a:solidFill>
                  <a:schemeClr val="tx1"/>
                </a:solidFill>
              </a:rPr>
              <a:t>Web</a:t>
            </a:r>
            <a:r>
              <a:rPr lang="ko-KR" altLang="en-US" sz="2000">
                <a:solidFill>
                  <a:schemeClr val="tx1"/>
                </a:solidFill>
              </a:rPr>
              <a:t>간의 </a:t>
            </a:r>
            <a:r>
              <a:rPr lang="ko-KR" altLang="en-US" sz="2000" dirty="0">
                <a:solidFill>
                  <a:schemeClr val="tx1"/>
                </a:solidFill>
              </a:rPr>
              <a:t>통신으로 주문완료시 편리함 추구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50" name="한쪽 모서리는 잘리고 다른 쪽 모서리는 둥근 사각형 9">
            <a:extLst>
              <a:ext uri="{FF2B5EF4-FFF2-40B4-BE49-F238E27FC236}">
                <a16:creationId xmlns:a16="http://schemas.microsoft.com/office/drawing/2014/main" id="{A0320409-05F0-4BA6-AED4-D49D81FB53F5}"/>
              </a:ext>
            </a:extLst>
          </p:cNvPr>
          <p:cNvSpPr/>
          <p:nvPr/>
        </p:nvSpPr>
        <p:spPr>
          <a:xfrm>
            <a:off x="7972853" y="17746419"/>
            <a:ext cx="2280479" cy="538696"/>
          </a:xfrm>
          <a:prstGeom prst="snipRoundRect">
            <a:avLst/>
          </a:prstGeom>
          <a:solidFill>
            <a:srgbClr val="396DC5"/>
          </a:solidFill>
        </p:spPr>
        <p:txBody>
          <a:bodyPr wrap="square" anchor="ctr">
            <a:noAutofit/>
          </a:bodyPr>
          <a:lstStyle/>
          <a:p>
            <a:pPr algn="ctr" fontAlgn="base"/>
            <a:r>
              <a:rPr lang="en-US" altLang="ko-KR" sz="2394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5. </a:t>
            </a:r>
            <a:r>
              <a:rPr lang="ko-KR" altLang="en-US" sz="2394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결론</a:t>
            </a:r>
            <a:r>
              <a:rPr lang="en-US" altLang="ko-KR" sz="2394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ko-KR" altLang="en-US" sz="2394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9B3DA04A-6CF6-4F42-ADA8-F97B2BF20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2600" y="18755865"/>
            <a:ext cx="1740174" cy="1740174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B4F381F-6957-469E-AD19-2016DB5F5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138" y="3304216"/>
            <a:ext cx="1729667" cy="3048965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3114C93A-1C9F-4D21-90FB-7F880D8B90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2073" y="3304216"/>
            <a:ext cx="1729667" cy="3048965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EA768A0B-CFB3-4774-8CAD-0966338075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326" y="7234757"/>
            <a:ext cx="1804479" cy="3052764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5EE611FE-A836-4EE1-9BB6-132CD0181D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0856" y="7234757"/>
            <a:ext cx="1804479" cy="3049338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DE2868BC-99D0-43CD-A1B7-1C107E516C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6386" y="7234757"/>
            <a:ext cx="1806260" cy="3049338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6999FD4F-0766-4819-A04C-5AD17F43D9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602" y="11171660"/>
            <a:ext cx="1794976" cy="3049338"/>
          </a:xfrm>
          <a:prstGeom prst="rect">
            <a:avLst/>
          </a:prstGeom>
        </p:spPr>
      </p:pic>
      <p:sp>
        <p:nvSpPr>
          <p:cNvPr id="57" name="화살표: 오른쪽 56">
            <a:extLst>
              <a:ext uri="{FF2B5EF4-FFF2-40B4-BE49-F238E27FC236}">
                <a16:creationId xmlns:a16="http://schemas.microsoft.com/office/drawing/2014/main" id="{635EFDCB-58FB-4628-9EE0-EF6E12F79ACE}"/>
              </a:ext>
            </a:extLst>
          </p:cNvPr>
          <p:cNvSpPr/>
          <p:nvPr/>
        </p:nvSpPr>
        <p:spPr>
          <a:xfrm>
            <a:off x="10530838" y="4036215"/>
            <a:ext cx="1600200" cy="4687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화살표: 오른쪽 57">
            <a:extLst>
              <a:ext uri="{FF2B5EF4-FFF2-40B4-BE49-F238E27FC236}">
                <a16:creationId xmlns:a16="http://schemas.microsoft.com/office/drawing/2014/main" id="{B8000774-2296-493A-8644-4BE2F9714370}"/>
              </a:ext>
            </a:extLst>
          </p:cNvPr>
          <p:cNvSpPr/>
          <p:nvPr/>
        </p:nvSpPr>
        <p:spPr>
          <a:xfrm>
            <a:off x="9999805" y="8555621"/>
            <a:ext cx="444946" cy="4060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C50CC755-6990-4ABC-98CC-17DD78021165}"/>
              </a:ext>
            </a:extLst>
          </p:cNvPr>
          <p:cNvSpPr/>
          <p:nvPr/>
        </p:nvSpPr>
        <p:spPr>
          <a:xfrm>
            <a:off x="12275335" y="8555621"/>
            <a:ext cx="444946" cy="434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02B563B-B2B6-4CD3-8E04-8A007113ED5D}"/>
              </a:ext>
            </a:extLst>
          </p:cNvPr>
          <p:cNvSpPr txBox="1"/>
          <p:nvPr/>
        </p:nvSpPr>
        <p:spPr>
          <a:xfrm>
            <a:off x="10530838" y="4611224"/>
            <a:ext cx="16845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 </a:t>
            </a:r>
            <a:r>
              <a:rPr lang="en-US" altLang="ko-KR" dirty="0"/>
              <a:t>table</a:t>
            </a:r>
            <a:r>
              <a:rPr lang="ko-KR" altLang="en-US" dirty="0"/>
              <a:t>에서 지점에 맞는 </a:t>
            </a:r>
            <a:r>
              <a:rPr lang="en-US" altLang="ko-KR" dirty="0" err="1"/>
              <a:t>Wifi</a:t>
            </a:r>
            <a:r>
              <a:rPr lang="en-US" altLang="ko-KR" dirty="0"/>
              <a:t> </a:t>
            </a:r>
            <a:r>
              <a:rPr lang="ko-KR" altLang="en-US" dirty="0"/>
              <a:t>정보 불러와서 연결</a:t>
            </a: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AA2A4460-0049-4625-9B4D-B5F5F25F8A6E}"/>
              </a:ext>
            </a:extLst>
          </p:cNvPr>
          <p:cNvSpPr/>
          <p:nvPr/>
        </p:nvSpPr>
        <p:spPr>
          <a:xfrm>
            <a:off x="7750380" y="12478896"/>
            <a:ext cx="444946" cy="434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AFF529-AB71-406B-BD81-69465D00EC2A}"/>
              </a:ext>
            </a:extLst>
          </p:cNvPr>
          <p:cNvSpPr txBox="1"/>
          <p:nvPr/>
        </p:nvSpPr>
        <p:spPr>
          <a:xfrm>
            <a:off x="8195326" y="10317117"/>
            <a:ext cx="1804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메뉴 클릭 시 </a:t>
            </a:r>
            <a:r>
              <a:rPr lang="en-US" altLang="ko-KR" dirty="0"/>
              <a:t>DB </a:t>
            </a:r>
            <a:r>
              <a:rPr lang="ko-KR" altLang="en-US" dirty="0"/>
              <a:t>에서 </a:t>
            </a:r>
            <a:r>
              <a:rPr lang="en-US" altLang="ko-KR" dirty="0"/>
              <a:t>data</a:t>
            </a:r>
            <a:r>
              <a:rPr lang="ko-KR" altLang="en-US" dirty="0" err="1"/>
              <a:t>읽어옴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32851D-E8C6-4B43-A3AA-90D99D390A97}"/>
              </a:ext>
            </a:extLst>
          </p:cNvPr>
          <p:cNvSpPr txBox="1"/>
          <p:nvPr/>
        </p:nvSpPr>
        <p:spPr>
          <a:xfrm>
            <a:off x="10470856" y="10306354"/>
            <a:ext cx="1804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List</a:t>
            </a:r>
            <a:r>
              <a:rPr lang="ko-KR" altLang="en-US" dirty="0"/>
              <a:t> 클릭 시 수량 선택 창 생성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131C3-BCB1-4BC0-8F75-9B034CE07AE2}"/>
              </a:ext>
            </a:extLst>
          </p:cNvPr>
          <p:cNvSpPr txBox="1"/>
          <p:nvPr/>
        </p:nvSpPr>
        <p:spPr>
          <a:xfrm>
            <a:off x="12748167" y="10317117"/>
            <a:ext cx="1804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메뉴 선택 후 주문하기 클릭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C65777-9B97-4910-96C1-DCF4B78E2253}"/>
              </a:ext>
            </a:extLst>
          </p:cNvPr>
          <p:cNvSpPr txBox="1"/>
          <p:nvPr/>
        </p:nvSpPr>
        <p:spPr>
          <a:xfrm>
            <a:off x="8195325" y="14217390"/>
            <a:ext cx="1804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Table</a:t>
            </a:r>
            <a:r>
              <a:rPr lang="ko-KR" altLang="en-US" dirty="0"/>
              <a:t>에 부착된 </a:t>
            </a:r>
            <a:r>
              <a:rPr lang="en-US" altLang="ko-KR" dirty="0"/>
              <a:t>NFC</a:t>
            </a:r>
            <a:r>
              <a:rPr lang="ko-KR" altLang="en-US" dirty="0"/>
              <a:t>에 태그</a:t>
            </a:r>
          </a:p>
        </p:txBody>
      </p:sp>
      <p:pic>
        <p:nvPicPr>
          <p:cNvPr id="1026" name="Picture 2" descr="https://1.bp.blogspot.com/-PwaAONmMm78/V-ASbVPG39I/AAAAAAAADZY/boHNhTW5V4Y45qzx6gIweePgoO2VkIhfQCLcB/s200/image04.png">
            <a:extLst>
              <a:ext uri="{FF2B5EF4-FFF2-40B4-BE49-F238E27FC236}">
                <a16:creationId xmlns:a16="http://schemas.microsoft.com/office/drawing/2014/main" id="{8FD26870-AE74-4707-A1A8-EBE8F8C93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903" y="1415432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1.bp.blogspot.com/-YIfQT6q8ZM4/Vzyq5z1B8HI/AAAAAAAAAAc/UmWSSMLKtKgtH7CACElUp12zXkrPK5UoACLcB/s400/image00.png">
            <a:extLst>
              <a:ext uri="{FF2B5EF4-FFF2-40B4-BE49-F238E27FC236}">
                <a16:creationId xmlns:a16="http://schemas.microsoft.com/office/drawing/2014/main" id="{8032B4A9-8B7F-4A91-B10C-A895CEBE2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95" y="14130510"/>
            <a:ext cx="2057527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ifi, 액세스, 인터넷, 로고, 네트워크, 포인트, 무선, 액세스 포인트">
            <a:extLst>
              <a:ext uri="{FF2B5EF4-FFF2-40B4-BE49-F238E27FC236}">
                <a16:creationId xmlns:a16="http://schemas.microsoft.com/office/drawing/2014/main" id="{01B11898-17D4-4748-9614-6FB4C1251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734" y="14326375"/>
            <a:ext cx="2168538" cy="1560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카페 주문 그림에 대한 이미지 검색결과">
            <a:extLst>
              <a:ext uri="{FF2B5EF4-FFF2-40B4-BE49-F238E27FC236}">
                <a16:creationId xmlns:a16="http://schemas.microsoft.com/office/drawing/2014/main" id="{48B534B6-B34E-4CB7-B134-C54CCACAF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68" y="6794429"/>
            <a:ext cx="2145599" cy="170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진동벨 이미지에 대한 이미지 검색결과">
            <a:extLst>
              <a:ext uri="{FF2B5EF4-FFF2-40B4-BE49-F238E27FC236}">
                <a16:creationId xmlns:a16="http://schemas.microsoft.com/office/drawing/2014/main" id="{F1453199-9237-4F1A-8A01-0309091B6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377" y="7057814"/>
            <a:ext cx="1180726" cy="118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8" descr="카페 주문 그림에 대한 이미지 검색결과">
            <a:extLst>
              <a:ext uri="{FF2B5EF4-FFF2-40B4-BE49-F238E27FC236}">
                <a16:creationId xmlns:a16="http://schemas.microsoft.com/office/drawing/2014/main" id="{1E5C594E-D777-4D93-9907-BAAD2A7BB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313" y="6794429"/>
            <a:ext cx="2145599" cy="170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81B243F-CDC7-452D-B704-904164C758DF}"/>
              </a:ext>
            </a:extLst>
          </p:cNvPr>
          <p:cNvSpPr/>
          <p:nvPr/>
        </p:nvSpPr>
        <p:spPr>
          <a:xfrm>
            <a:off x="2799167" y="7286227"/>
            <a:ext cx="404210" cy="749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A80733D0-714B-42A6-BA68-779E0DD2F8BE}"/>
              </a:ext>
            </a:extLst>
          </p:cNvPr>
          <p:cNvSpPr/>
          <p:nvPr/>
        </p:nvSpPr>
        <p:spPr>
          <a:xfrm>
            <a:off x="4384103" y="7286227"/>
            <a:ext cx="404209" cy="749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Picture 8" descr="카페 주문 그림에 대한 이미지 검색결과">
            <a:extLst>
              <a:ext uri="{FF2B5EF4-FFF2-40B4-BE49-F238E27FC236}">
                <a16:creationId xmlns:a16="http://schemas.microsoft.com/office/drawing/2014/main" id="{884492AB-899B-491C-8B03-8CAAFAD17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313" y="9609449"/>
            <a:ext cx="2145599" cy="170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화살표: 오른쪽 64">
            <a:extLst>
              <a:ext uri="{FF2B5EF4-FFF2-40B4-BE49-F238E27FC236}">
                <a16:creationId xmlns:a16="http://schemas.microsoft.com/office/drawing/2014/main" id="{5FD8E1DD-C083-4E92-B2CC-BCFD07BA906A}"/>
              </a:ext>
            </a:extLst>
          </p:cNvPr>
          <p:cNvSpPr/>
          <p:nvPr/>
        </p:nvSpPr>
        <p:spPr>
          <a:xfrm>
            <a:off x="2799167" y="10101247"/>
            <a:ext cx="404210" cy="749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화살표: 오른쪽 65">
            <a:extLst>
              <a:ext uri="{FF2B5EF4-FFF2-40B4-BE49-F238E27FC236}">
                <a16:creationId xmlns:a16="http://schemas.microsoft.com/office/drawing/2014/main" id="{8014DA19-CD60-41BC-AAE9-1FEFFA39E132}"/>
              </a:ext>
            </a:extLst>
          </p:cNvPr>
          <p:cNvSpPr/>
          <p:nvPr/>
        </p:nvSpPr>
        <p:spPr>
          <a:xfrm>
            <a:off x="4384103" y="10101247"/>
            <a:ext cx="404209" cy="749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Picture 14" descr="핸드폰 진동 이미지에 대한 이미지 검색결과">
            <a:extLst>
              <a:ext uri="{FF2B5EF4-FFF2-40B4-BE49-F238E27FC236}">
                <a16:creationId xmlns:a16="http://schemas.microsoft.com/office/drawing/2014/main" id="{1543F628-FD94-4D13-AB82-CF6D0924D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843" y="9854052"/>
            <a:ext cx="1218290" cy="121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55E9C44D-BA07-4BFA-8295-0C573FFE10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68" y="9609449"/>
            <a:ext cx="2156875" cy="1707497"/>
          </a:xfrm>
          <a:prstGeom prst="rect">
            <a:avLst/>
          </a:prstGeom>
        </p:spPr>
      </p:pic>
      <p:pic>
        <p:nvPicPr>
          <p:cNvPr id="1040" name="Picture 16" descr="https://upload.wikimedia.org/wikipedia/commons/thumb/6/61/HTML5_logo_and_wordmark.svg/200px-HTML5_logo_and_wordmark.svg.png">
            <a:extLst>
              <a:ext uri="{FF2B5EF4-FFF2-40B4-BE49-F238E27FC236}">
                <a16:creationId xmlns:a16="http://schemas.microsoft.com/office/drawing/2014/main" id="{C772512F-AF9D-4E12-9B48-E23AB0231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41" y="16430089"/>
            <a:ext cx="1770434" cy="168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php에 대한 이미지 검색결과">
            <a:extLst>
              <a:ext uri="{FF2B5EF4-FFF2-40B4-BE49-F238E27FC236}">
                <a16:creationId xmlns:a16="http://schemas.microsoft.com/office/drawing/2014/main" id="{2B1A01A8-3B83-41A7-A9E5-2AADB996C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381" y="16695662"/>
            <a:ext cx="1740044" cy="1118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mysql에 대한 이미지 검색결과">
            <a:extLst>
              <a:ext uri="{FF2B5EF4-FFF2-40B4-BE49-F238E27FC236}">
                <a16:creationId xmlns:a16="http://schemas.microsoft.com/office/drawing/2014/main" id="{3085A258-5FCD-4AEC-A09C-27683845A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6769699"/>
            <a:ext cx="1637430" cy="97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B43D576-3206-46AE-AD74-57B7BF23E182}"/>
              </a:ext>
            </a:extLst>
          </p:cNvPr>
          <p:cNvCxnSpPr>
            <a:cxnSpLocks/>
          </p:cNvCxnSpPr>
          <p:nvPr/>
        </p:nvCxnSpPr>
        <p:spPr>
          <a:xfrm>
            <a:off x="1943100" y="15106823"/>
            <a:ext cx="105817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73F130E-BF65-4171-902B-9FB170631043}"/>
              </a:ext>
            </a:extLst>
          </p:cNvPr>
          <p:cNvCxnSpPr>
            <a:cxnSpLocks/>
          </p:cNvCxnSpPr>
          <p:nvPr/>
        </p:nvCxnSpPr>
        <p:spPr>
          <a:xfrm>
            <a:off x="4483100" y="15106823"/>
            <a:ext cx="850900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E3541C9-435F-4543-A00C-B028E0FDCAC7}"/>
              </a:ext>
            </a:extLst>
          </p:cNvPr>
          <p:cNvCxnSpPr>
            <a:cxnSpLocks/>
            <a:endCxn id="1042" idx="0"/>
          </p:cNvCxnSpPr>
          <p:nvPr/>
        </p:nvCxnSpPr>
        <p:spPr>
          <a:xfrm>
            <a:off x="3736403" y="15887271"/>
            <a:ext cx="0" cy="80839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CB08048-7C5A-4790-A173-B49DF33730D8}"/>
              </a:ext>
            </a:extLst>
          </p:cNvPr>
          <p:cNvCxnSpPr>
            <a:cxnSpLocks/>
            <a:endCxn id="1042" idx="1"/>
          </p:cNvCxnSpPr>
          <p:nvPr/>
        </p:nvCxnSpPr>
        <p:spPr>
          <a:xfrm>
            <a:off x="1732005" y="17254914"/>
            <a:ext cx="1134376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0FDDCD45-BA31-4B3C-B557-98AA566FF1E1}"/>
              </a:ext>
            </a:extLst>
          </p:cNvPr>
          <p:cNvCxnSpPr>
            <a:cxnSpLocks/>
            <a:stCxn id="1042" idx="3"/>
            <a:endCxn id="1044" idx="1"/>
          </p:cNvCxnSpPr>
          <p:nvPr/>
        </p:nvCxnSpPr>
        <p:spPr>
          <a:xfrm>
            <a:off x="4606425" y="17254914"/>
            <a:ext cx="1032375" cy="314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림 77">
            <a:extLst>
              <a:ext uri="{FF2B5EF4-FFF2-40B4-BE49-F238E27FC236}">
                <a16:creationId xmlns:a16="http://schemas.microsoft.com/office/drawing/2014/main" id="{AF89F687-B3D3-4AB9-8A12-1C1373DE76F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470856" y="11171660"/>
            <a:ext cx="1804479" cy="304573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1FCA716F-AE7D-4DB8-BAA7-4DF775C2072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2725808" y="11165671"/>
            <a:ext cx="1826838" cy="3040125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F80A911D-2EF7-423F-9B4F-72BB4F33FF4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195326" y="14993231"/>
            <a:ext cx="4080010" cy="2068395"/>
          </a:xfrm>
          <a:prstGeom prst="rect">
            <a:avLst/>
          </a:prstGeom>
        </p:spPr>
      </p:pic>
      <p:sp>
        <p:nvSpPr>
          <p:cNvPr id="94" name="화살표: 오른쪽 93">
            <a:extLst>
              <a:ext uri="{FF2B5EF4-FFF2-40B4-BE49-F238E27FC236}">
                <a16:creationId xmlns:a16="http://schemas.microsoft.com/office/drawing/2014/main" id="{2BFA9BD2-2A07-400D-B493-5991AFDB3DD9}"/>
              </a:ext>
            </a:extLst>
          </p:cNvPr>
          <p:cNvSpPr/>
          <p:nvPr/>
        </p:nvSpPr>
        <p:spPr>
          <a:xfrm>
            <a:off x="10007105" y="12478896"/>
            <a:ext cx="444946" cy="434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화살표: 오른쪽 94">
            <a:extLst>
              <a:ext uri="{FF2B5EF4-FFF2-40B4-BE49-F238E27FC236}">
                <a16:creationId xmlns:a16="http://schemas.microsoft.com/office/drawing/2014/main" id="{9EC70C29-C7F1-4CEC-AC7F-C5727404110D}"/>
              </a:ext>
            </a:extLst>
          </p:cNvPr>
          <p:cNvSpPr/>
          <p:nvPr/>
        </p:nvSpPr>
        <p:spPr>
          <a:xfrm>
            <a:off x="12275335" y="12478896"/>
            <a:ext cx="444946" cy="434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4B888AD-746E-45D1-8851-F47E73D63659}"/>
              </a:ext>
            </a:extLst>
          </p:cNvPr>
          <p:cNvSpPr txBox="1"/>
          <p:nvPr/>
        </p:nvSpPr>
        <p:spPr>
          <a:xfrm>
            <a:off x="10469075" y="14208424"/>
            <a:ext cx="1804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Web </a:t>
            </a:r>
            <a:r>
              <a:rPr lang="ko-KR" altLang="en-US" dirty="0"/>
              <a:t>로그인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DD7F3AB-B3CA-4534-A1B0-1ECE98A0087C}"/>
              </a:ext>
            </a:extLst>
          </p:cNvPr>
          <p:cNvSpPr txBox="1"/>
          <p:nvPr/>
        </p:nvSpPr>
        <p:spPr>
          <a:xfrm>
            <a:off x="12714155" y="14212014"/>
            <a:ext cx="1804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Web main page</a:t>
            </a:r>
            <a:endParaRPr lang="ko-KR" altLang="en-US" dirty="0"/>
          </a:p>
        </p:txBody>
      </p:sp>
      <p:sp>
        <p:nvSpPr>
          <p:cNvPr id="98" name="화살표: 오른쪽 97">
            <a:extLst>
              <a:ext uri="{FF2B5EF4-FFF2-40B4-BE49-F238E27FC236}">
                <a16:creationId xmlns:a16="http://schemas.microsoft.com/office/drawing/2014/main" id="{1E483E73-A052-4049-8EE6-19A4C02710BF}"/>
              </a:ext>
            </a:extLst>
          </p:cNvPr>
          <p:cNvSpPr/>
          <p:nvPr/>
        </p:nvSpPr>
        <p:spPr>
          <a:xfrm>
            <a:off x="7742616" y="15809995"/>
            <a:ext cx="444946" cy="434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F1A6002-6AE9-4E58-B080-217C8D05E8CD}"/>
              </a:ext>
            </a:extLst>
          </p:cNvPr>
          <p:cNvSpPr txBox="1"/>
          <p:nvPr/>
        </p:nvSpPr>
        <p:spPr>
          <a:xfrm>
            <a:off x="8206602" y="17066369"/>
            <a:ext cx="406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주문현황 확인 및 주문 완료 시 알림</a:t>
            </a:r>
          </a:p>
        </p:txBody>
      </p:sp>
      <p:sp>
        <p:nvSpPr>
          <p:cNvPr id="100" name="화살표: 오른쪽 99">
            <a:extLst>
              <a:ext uri="{FF2B5EF4-FFF2-40B4-BE49-F238E27FC236}">
                <a16:creationId xmlns:a16="http://schemas.microsoft.com/office/drawing/2014/main" id="{C6DA218E-0F35-4741-87C3-28A7641037CC}"/>
              </a:ext>
            </a:extLst>
          </p:cNvPr>
          <p:cNvSpPr/>
          <p:nvPr/>
        </p:nvSpPr>
        <p:spPr>
          <a:xfrm>
            <a:off x="12280862" y="15805242"/>
            <a:ext cx="444946" cy="434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1" name="Picture 14" descr="핸드폰 진동 이미지에 대한 이미지 검색결과">
            <a:extLst>
              <a:ext uri="{FF2B5EF4-FFF2-40B4-BE49-F238E27FC236}">
                <a16:creationId xmlns:a16="http://schemas.microsoft.com/office/drawing/2014/main" id="{5224DE15-0458-4113-8D12-5EE284066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9345" y="15413530"/>
            <a:ext cx="1218290" cy="121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98DFCE00-1F97-4717-B1C5-2F56E84CE0B7}"/>
              </a:ext>
            </a:extLst>
          </p:cNvPr>
          <p:cNvSpPr txBox="1"/>
          <p:nvPr/>
        </p:nvSpPr>
        <p:spPr>
          <a:xfrm>
            <a:off x="13019346" y="17061626"/>
            <a:ext cx="1218290" cy="374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진동 알림</a:t>
            </a:r>
          </a:p>
        </p:txBody>
      </p:sp>
    </p:spTree>
    <p:extLst>
      <p:ext uri="{BB962C8B-B14F-4D97-AF65-F5344CB8AC3E}">
        <p14:creationId xmlns:p14="http://schemas.microsoft.com/office/powerpoint/2010/main" val="562600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343</TotalTime>
  <Words>265</Words>
  <Application>Microsoft Office PowerPoint</Application>
  <PresentationFormat>사용자 지정</PresentationFormat>
  <Paragraphs>91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0" baseType="lpstr">
      <vt:lpstr>Adobe 고딕 Std B</vt:lpstr>
      <vt:lpstr>AvenirNext LT Pro Medium</vt:lpstr>
      <vt:lpstr>HY헤드라인M</vt:lpstr>
      <vt:lpstr>나눔고딕</vt:lpstr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혜경엄</dc:creator>
  <cp:lastModifiedBy>Kim Tae Ho</cp:lastModifiedBy>
  <cp:revision>31</cp:revision>
  <dcterms:created xsi:type="dcterms:W3CDTF">2016-04-07T09:55:26Z</dcterms:created>
  <dcterms:modified xsi:type="dcterms:W3CDTF">2018-08-16T03:06:25Z</dcterms:modified>
</cp:coreProperties>
</file>