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59" r:id="rId5"/>
    <p:sldId id="263" r:id="rId6"/>
    <p:sldId id="264" r:id="rId7"/>
    <p:sldId id="265" r:id="rId8"/>
    <p:sldId id="266" r:id="rId9"/>
    <p:sldId id="267" r:id="rId10"/>
    <p:sldId id="268" r:id="rId11"/>
    <p:sldId id="269" r:id="rId12"/>
    <p:sldId id="270"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049"/>
    <a:srgbClr val="FFDC47"/>
    <a:srgbClr val="9900CC"/>
    <a:srgbClr val="FF9900"/>
    <a:srgbClr val="D99B01"/>
    <a:srgbClr val="FF66CC"/>
    <a:srgbClr val="FF67AC"/>
    <a:srgbClr val="CC0099"/>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576" y="-7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Dubai" panose="020B0503030403030204" pitchFamily="34" charset="-78"/>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Dubai" panose="020B0503030403030204" pitchFamily="34" charset="-78"/>
              </a:defRPr>
            </a:lvl1pPr>
          </a:lstStyle>
          <a:p>
            <a:fld id="{681C5631-EE2B-4939-B73E-B82A09BB9764}" type="datetimeFigureOut">
              <a:rPr lang="en-US" smtClean="0"/>
              <a:pPr/>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Dubai" panose="020B0503030403030204" pitchFamily="34" charset="-78"/>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Dubai" panose="020B0503030403030204" pitchFamily="34" charset="-78"/>
              </a:defRPr>
            </a:lvl1pPr>
          </a:lstStyle>
          <a:p>
            <a:fld id="{4B8D9EFE-C447-478F-9CB6-8FC49D07C6EF}" type="slidenum">
              <a:rPr lang="en-US" smtClean="0"/>
              <a:pPr/>
              <a:t>‹#›</a:t>
            </a:fld>
            <a:endParaRPr lang="en-US"/>
          </a:p>
        </p:txBody>
      </p:sp>
    </p:spTree>
    <p:extLst>
      <p:ext uri="{BB962C8B-B14F-4D97-AF65-F5344CB8AC3E}">
        <p14:creationId xmlns:p14="http://schemas.microsoft.com/office/powerpoint/2010/main" val="421460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Dubai" panose="020B0503030403030204" pitchFamily="34" charset="-78"/>
        <a:ea typeface="+mn-ea"/>
        <a:cs typeface="+mn-cs"/>
      </a:defRPr>
    </a:lvl1pPr>
    <a:lvl2pPr marL="457200" algn="l" defTabSz="914400" rtl="0" eaLnBrk="1" latinLnBrk="0" hangingPunct="1">
      <a:defRPr sz="1200" kern="1200">
        <a:solidFill>
          <a:schemeClr val="tx1"/>
        </a:solidFill>
        <a:latin typeface="Dubai" panose="020B0503030403030204" pitchFamily="34" charset="-78"/>
        <a:ea typeface="+mn-ea"/>
        <a:cs typeface="+mn-cs"/>
      </a:defRPr>
    </a:lvl2pPr>
    <a:lvl3pPr marL="914400" algn="l" defTabSz="914400" rtl="0" eaLnBrk="1" latinLnBrk="0" hangingPunct="1">
      <a:defRPr sz="1200" kern="1200">
        <a:solidFill>
          <a:schemeClr val="tx1"/>
        </a:solidFill>
        <a:latin typeface="Dubai" panose="020B0503030403030204" pitchFamily="34" charset="-78"/>
        <a:ea typeface="+mn-ea"/>
        <a:cs typeface="+mn-cs"/>
      </a:defRPr>
    </a:lvl3pPr>
    <a:lvl4pPr marL="1371600" algn="l" defTabSz="914400" rtl="0" eaLnBrk="1" latinLnBrk="0" hangingPunct="1">
      <a:defRPr sz="1200" kern="1200">
        <a:solidFill>
          <a:schemeClr val="tx1"/>
        </a:solidFill>
        <a:latin typeface="Dubai" panose="020B0503030403030204" pitchFamily="34" charset="-78"/>
        <a:ea typeface="+mn-ea"/>
        <a:cs typeface="+mn-cs"/>
      </a:defRPr>
    </a:lvl4pPr>
    <a:lvl5pPr marL="1828800" algn="l" defTabSz="914400" rtl="0" eaLnBrk="1" latinLnBrk="0" hangingPunct="1">
      <a:defRPr sz="1200" kern="1200">
        <a:solidFill>
          <a:schemeClr val="tx1"/>
        </a:solidFill>
        <a:latin typeface="Dubai" panose="020B0503030403030204" pitchFamily="34" charset="-7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6" y="433880"/>
            <a:ext cx="8398774" cy="138382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1960930"/>
            <a:ext cx="8398775" cy="1374345"/>
          </a:xfrm>
        </p:spPr>
        <p:txBody>
          <a:bodyPr>
            <a:normAutofit/>
          </a:bodyPr>
          <a:lstStyle>
            <a:lvl1pPr marL="0" indent="0" algn="l">
              <a:buNone/>
              <a:defRPr sz="2800" b="0" i="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p>
          <a:p>
            <a:r>
              <a:rPr lang="en-US" dirty="0"/>
              <a:t>subtitle style</a:t>
            </a:r>
          </a:p>
        </p:txBody>
      </p:sp>
      <p:sp>
        <p:nvSpPr>
          <p:cNvPr id="4" name="Date Placeholder 3"/>
          <p:cNvSpPr>
            <a:spLocks noGrp="1"/>
          </p:cNvSpPr>
          <p:nvPr>
            <p:ph type="dt" sz="half" idx="10"/>
          </p:nvPr>
        </p:nvSpPr>
        <p:spPr/>
        <p:txBody>
          <a:bodyPr/>
          <a:lstStyle/>
          <a:p>
            <a:fld id="{9DA2E582-FDA6-445D-9C8E-40DF27B60318}" type="datetime1">
              <a:rPr lang="en-US" smtClean="0"/>
              <a:t>11/17/2020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2171B-749C-4760-B029-0C7D60907F29}" type="datetime1">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1A0E31-67AA-4891-9142-0F51F26AD0A4}" type="datetime1">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4B7B42-69C9-4ED7-BB1D-09F483F61210}" type="datetime1">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E0B449E0-6E3C-4FC9-9B1A-FE75A1FA8AC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290138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206D08-EF2B-4BA9-9E71-A252F7F0F264}" type="datetime1">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198559"/>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7FF0AAB-15A9-44F4-94CA-899A1C6E487F}" type="datetime1">
              <a:rPr lang="en-US" smtClean="0"/>
              <a:t>11/17/2020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B94DB-CC7D-4209-AF86-2D42CC9E920B}" type="datetime1">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90EF59-DAE6-4B59-97D7-8A23852C5740}" type="datetime1">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l">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98752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19045"/>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98752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19045"/>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89E7080-0DC6-4BEC-8EA5-FB20D41B737A}" type="datetime1">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287BDD-A3FC-4810-BBCE-1FC8C95FD5D9}" type="datetime1">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231FE-04D3-4D0B-BDBD-B3AF981C535F}" type="datetime1">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1989B-A746-4215-BA89-DA688C52E58D}" type="datetime1">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Dubai" panose="020B0503030403030204" pitchFamily="34" charset="-78"/>
              </a:defRPr>
            </a:lvl1pPr>
          </a:lstStyle>
          <a:p>
            <a:fld id="{57B90874-FE88-4135-937B-878182277464}" type="datetime1">
              <a:rPr lang="en-US" smtClean="0"/>
              <a:t>11/17/2020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Dubai" panose="020B0503030403030204" pitchFamily="34" charset="-78"/>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Dubai" panose="020B0503030403030204" pitchFamily="34" charset="-78"/>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0688E03-EA82-41E7-8B8B-4DD3398E2BA8}"/>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latin typeface="Dubai" panose="020B0503030403030204" pitchFamily="34" charset="-78"/>
              </a:rPr>
              <a:t>This presentation uses a free template provided by FPPT.com</a:t>
            </a:r>
          </a:p>
          <a:p>
            <a:r>
              <a:rPr lang="en-US" sz="1400">
                <a:solidFill>
                  <a:schemeClr val="bg1">
                    <a:lumMod val="65000"/>
                  </a:schemeClr>
                </a:solidFill>
                <a:latin typeface="Dubai" panose="020B0503030403030204" pitchFamily="34" charset="-78"/>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Dubai" panose="020B0503030403030204" pitchFamily="34" charset="-78"/>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8398774" cy="1383822"/>
          </a:xfrm>
        </p:spPr>
        <p:txBody>
          <a:bodyPr/>
          <a:lstStyle/>
          <a:p>
            <a:r>
              <a:rPr lang="en-US" dirty="0" err="1" smtClean="0">
                <a:solidFill>
                  <a:srgbClr val="FFFF00"/>
                </a:solidFill>
              </a:rPr>
              <a:t>Nhóm</a:t>
            </a:r>
            <a:r>
              <a:rPr lang="en-US" dirty="0" smtClean="0">
                <a:solidFill>
                  <a:srgbClr val="FFFF00"/>
                </a:solidFill>
              </a:rPr>
              <a:t> xxx: Website </a:t>
            </a:r>
            <a:r>
              <a:rPr lang="en-US" dirty="0" err="1" smtClean="0">
                <a:solidFill>
                  <a:srgbClr val="FFFF00"/>
                </a:solidFill>
              </a:rPr>
              <a:t>Bán</a:t>
            </a:r>
            <a:r>
              <a:rPr lang="en-US" dirty="0" smtClean="0">
                <a:solidFill>
                  <a:srgbClr val="FFFF00"/>
                </a:solidFill>
              </a:rPr>
              <a:t> </a:t>
            </a:r>
            <a:r>
              <a:rPr lang="en-US" dirty="0" err="1" smtClean="0">
                <a:solidFill>
                  <a:srgbClr val="FFFF00"/>
                </a:solidFill>
              </a:rPr>
              <a:t>Giày</a:t>
            </a:r>
            <a:endParaRPr lang="en-US" dirty="0">
              <a:solidFill>
                <a:srgbClr val="FFFF00"/>
              </a:solidFill>
            </a:endParaRPr>
          </a:p>
        </p:txBody>
      </p:sp>
      <p:sp>
        <p:nvSpPr>
          <p:cNvPr id="3" name="Subtitle 2"/>
          <p:cNvSpPr>
            <a:spLocks noGrp="1"/>
          </p:cNvSpPr>
          <p:nvPr>
            <p:ph type="subTitle" idx="1"/>
          </p:nvPr>
        </p:nvSpPr>
        <p:spPr>
          <a:xfrm>
            <a:off x="143555" y="1377935"/>
            <a:ext cx="8398775" cy="1374345"/>
          </a:xfrm>
        </p:spPr>
        <p:txBody>
          <a:bodyPr>
            <a:normAutofit fontScale="85000" lnSpcReduction="20000"/>
          </a:bodyPr>
          <a:lstStyle/>
          <a:p>
            <a:r>
              <a:rPr lang="en-US" sz="2600" dirty="0" err="1" smtClean="0">
                <a:solidFill>
                  <a:schemeClr val="bg1"/>
                </a:solidFill>
              </a:rPr>
              <a:t>Thành</a:t>
            </a:r>
            <a:r>
              <a:rPr lang="en-US" sz="2600" dirty="0" smtClean="0">
                <a:solidFill>
                  <a:schemeClr val="bg1"/>
                </a:solidFill>
              </a:rPr>
              <a:t> </a:t>
            </a:r>
            <a:r>
              <a:rPr lang="en-US" sz="2600" dirty="0" err="1" smtClean="0">
                <a:solidFill>
                  <a:schemeClr val="bg1"/>
                </a:solidFill>
              </a:rPr>
              <a:t>Viên</a:t>
            </a:r>
            <a:r>
              <a:rPr lang="en-US" sz="2600" dirty="0" smtClean="0">
                <a:solidFill>
                  <a:schemeClr val="bg1"/>
                </a:solidFill>
              </a:rPr>
              <a:t> :</a:t>
            </a:r>
            <a:endParaRPr lang="en-US" sz="2600" dirty="0">
              <a:solidFill>
                <a:schemeClr val="bg1"/>
              </a:solidFill>
            </a:endParaRPr>
          </a:p>
          <a:p>
            <a:pPr marL="285750" indent="-285750">
              <a:buFont typeface="Arial" panose="020B0604020202020204" pitchFamily="34" charset="0"/>
              <a:buChar char="•"/>
            </a:pPr>
            <a:r>
              <a:rPr lang="en-US" sz="1800" dirty="0" err="1" smtClean="0">
                <a:solidFill>
                  <a:schemeClr val="bg1"/>
                </a:solidFill>
                <a:latin typeface="Times New Roman" panose="02020603050405020304" pitchFamily="18" charset="0"/>
                <a:cs typeface="Times New Roman" panose="02020603050405020304" pitchFamily="18" charset="0"/>
              </a:rPr>
              <a:t>Nguyễn</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Văn</a:t>
            </a:r>
            <a:r>
              <a:rPr lang="en-US" sz="1800" dirty="0" smtClean="0">
                <a:solidFill>
                  <a:schemeClr val="bg1"/>
                </a:solidFill>
                <a:latin typeface="Times New Roman" panose="02020603050405020304" pitchFamily="18" charset="0"/>
                <a:cs typeface="Times New Roman" panose="02020603050405020304" pitchFamily="18" charset="0"/>
              </a:rPr>
              <a:t> Nam</a:t>
            </a:r>
          </a:p>
          <a:p>
            <a:pPr marL="285750" indent="-285750">
              <a:buFont typeface="Arial" panose="020B0604020202020204" pitchFamily="34" charset="0"/>
              <a:buChar char="•"/>
            </a:pPr>
            <a:r>
              <a:rPr lang="en-US" sz="1800" dirty="0" err="1" smtClean="0">
                <a:solidFill>
                  <a:schemeClr val="bg1"/>
                </a:solidFill>
                <a:latin typeface="Times New Roman" panose="02020603050405020304" pitchFamily="18" charset="0"/>
                <a:cs typeface="Times New Roman" panose="02020603050405020304" pitchFamily="18" charset="0"/>
              </a:rPr>
              <a:t>Nguyễn</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Tiến</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Đạt</a:t>
            </a:r>
            <a:endParaRPr lang="en-US" sz="18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smtClean="0">
                <a:solidFill>
                  <a:schemeClr val="bg1"/>
                </a:solidFill>
                <a:latin typeface="Times New Roman" panose="02020603050405020304" pitchFamily="18" charset="0"/>
                <a:cs typeface="Times New Roman" panose="02020603050405020304" pitchFamily="18" charset="0"/>
              </a:rPr>
              <a:t>Lê</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Đức</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Chính</a:t>
            </a:r>
            <a:endParaRPr lang="en-US" sz="18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smtClean="0">
                <a:solidFill>
                  <a:schemeClr val="bg1"/>
                </a:solidFill>
                <a:latin typeface="Times New Roman" panose="02020603050405020304" pitchFamily="18" charset="0"/>
                <a:cs typeface="Times New Roman" panose="02020603050405020304" pitchFamily="18" charset="0"/>
              </a:rPr>
              <a:t>Đỗ</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Văn</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err="1" smtClean="0">
                <a:solidFill>
                  <a:schemeClr val="bg1"/>
                </a:solidFill>
                <a:latin typeface="Times New Roman" panose="02020603050405020304" pitchFamily="18" charset="0"/>
                <a:cs typeface="Times New Roman" panose="02020603050405020304" pitchFamily="18" charset="0"/>
              </a:rPr>
              <a:t>Dương</a:t>
            </a:r>
            <a:endParaRPr lang="en-US" sz="1800" dirty="0" smtClean="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55" y="166646"/>
            <a:ext cx="6260905"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01671" y="891994"/>
            <a:ext cx="5650085" cy="610821"/>
          </a:xfrm>
        </p:spPr>
        <p:txBody>
          <a:bodyPr>
            <a:normAutofit/>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cho phép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phiếu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p>
          <a:p>
            <a:pPr lvl="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3555" y="1369197"/>
            <a:ext cx="6413610" cy="572644"/>
          </a:xfrm>
          <a:prstGeom prst="rect">
            <a:avLst/>
          </a:prstGeom>
        </p:spPr>
        <p:txBody>
          <a:bodyPr vert="horz" lIns="91440" tIns="45720" rIns="91440" bIns="45720" rtlCol="0" anchor="ctr">
            <a:normAutofit fontScale="825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phiếu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01671" y="2094545"/>
            <a:ext cx="5650086" cy="648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thêm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xóa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chi </a:t>
            </a:r>
            <a:r>
              <a:rPr lang="en-US" sz="1600" dirty="0" err="1" smtClean="0">
                <a:latin typeface="Times New Roman" panose="02020603050405020304" pitchFamily="18" charset="0"/>
                <a:cs typeface="Times New Roman" panose="02020603050405020304" pitchFamily="18" charset="0"/>
              </a:rPr>
              <a:t>tiết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phiếu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43555" y="2675790"/>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601671" y="3401138"/>
            <a:ext cx="5650086" cy="648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thêm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xóa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giày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31415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55" y="166646"/>
            <a:ext cx="6260905"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01671" y="891994"/>
            <a:ext cx="5650085" cy="610821"/>
          </a:xfrm>
        </p:spPr>
        <p:txBody>
          <a:bodyPr>
            <a:normAutofit/>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cho phép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xem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đặt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tiến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xử</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lý</a:t>
            </a:r>
            <a:r>
              <a:rPr lang="en-US" sz="16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3555" y="1369197"/>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hóa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01671" y="2094545"/>
            <a:ext cx="5650086" cy="648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hóa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43555" y="2675790"/>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601671" y="3401138"/>
            <a:ext cx="5650086" cy="648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báo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thống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kê</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doanh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năm</a:t>
            </a:r>
            <a:r>
              <a:rPr lang="en-US" sz="1600" dirty="0" smtClean="0">
                <a:latin typeface="Times New Roman" panose="02020603050405020304" pitchFamily="18" charset="0"/>
                <a:cs typeface="Times New Roman" panose="02020603050405020304" pitchFamily="18" charset="0"/>
              </a:rPr>
              <a:t> , …</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45706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55" y="166646"/>
            <a:ext cx="6260905"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01671" y="891994"/>
            <a:ext cx="5650085" cy="610821"/>
          </a:xfrm>
        </p:spPr>
        <p:txBody>
          <a:bodyPr>
            <a:normAutofit/>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cho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trị</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viên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báo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thống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kê</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số</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lượng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tồn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theo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quý</a:t>
            </a:r>
            <a:r>
              <a:rPr lang="en-US" sz="1600" dirty="0" smtClean="0">
                <a:latin typeface="Times New Roman" panose="02020603050405020304" pitchFamily="18" charset="0"/>
                <a:cs typeface="Times New Roman" panose="02020603050405020304" pitchFamily="18" charset="0"/>
              </a:rPr>
              <a:t> , </a:t>
            </a:r>
            <a:r>
              <a:rPr lang="en-US" sz="1600" dirty="0" err="1" smtClean="0">
                <a:latin typeface="Times New Roman" panose="02020603050405020304" pitchFamily="18" charset="0"/>
                <a:cs typeface="Times New Roman" panose="02020603050405020304" pitchFamily="18" charset="0"/>
              </a:rPr>
              <a:t>năm</a:t>
            </a:r>
            <a:r>
              <a:rPr lang="en-US" sz="1600" dirty="0" smtClean="0">
                <a:latin typeface="Times New Roman" panose="02020603050405020304" pitchFamily="18" charset="0"/>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89754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06" y="281175"/>
            <a:ext cx="7329839" cy="610820"/>
          </a:xfrm>
        </p:spPr>
        <p:txBody>
          <a:bodyPr>
            <a:normAutofit fontScale="90000"/>
          </a:bodyPr>
          <a:lstStyle/>
          <a:p>
            <a:r>
              <a:rPr lang="en-US" dirty="0" err="1" smtClean="0">
                <a:solidFill>
                  <a:srgbClr val="FDF049"/>
                </a:solidFill>
                <a:latin typeface="Times New Roman" panose="02020603050405020304" pitchFamily="18" charset="0"/>
                <a:cs typeface="Times New Roman" panose="02020603050405020304" pitchFamily="18" charset="0"/>
              </a:rPr>
              <a:t>Công</a:t>
            </a:r>
            <a:r>
              <a:rPr lang="en-US" dirty="0" smtClean="0">
                <a:solidFill>
                  <a:srgbClr val="FDF049"/>
                </a:solidFill>
                <a:latin typeface="Times New Roman" panose="02020603050405020304" pitchFamily="18" charset="0"/>
                <a:cs typeface="Times New Roman" panose="02020603050405020304" pitchFamily="18" charset="0"/>
              </a:rPr>
              <a:t> </a:t>
            </a:r>
            <a:r>
              <a:rPr lang="en-US" dirty="0" err="1" smtClean="0">
                <a:solidFill>
                  <a:srgbClr val="FDF049"/>
                </a:solidFill>
                <a:latin typeface="Times New Roman" panose="02020603050405020304" pitchFamily="18" charset="0"/>
                <a:cs typeface="Times New Roman" panose="02020603050405020304" pitchFamily="18" charset="0"/>
              </a:rPr>
              <a:t>nghệ</a:t>
            </a:r>
            <a:r>
              <a:rPr lang="en-US" dirty="0" smtClean="0">
                <a:solidFill>
                  <a:srgbClr val="FDF049"/>
                </a:solidFill>
                <a:latin typeface="Times New Roman" panose="02020603050405020304" pitchFamily="18" charset="0"/>
                <a:cs typeface="Times New Roman" panose="02020603050405020304" pitchFamily="18" charset="0"/>
              </a:rPr>
              <a:t> </a:t>
            </a:r>
            <a:r>
              <a:rPr lang="en-US" dirty="0" err="1" smtClean="0">
                <a:solidFill>
                  <a:srgbClr val="FDF049"/>
                </a:solidFill>
                <a:latin typeface="Times New Roman" panose="02020603050405020304" pitchFamily="18" charset="0"/>
                <a:cs typeface="Times New Roman" panose="02020603050405020304" pitchFamily="18" charset="0"/>
              </a:rPr>
              <a:t>sử</a:t>
            </a:r>
            <a:r>
              <a:rPr lang="en-US" dirty="0" smtClean="0">
                <a:solidFill>
                  <a:srgbClr val="FDF049"/>
                </a:solidFill>
                <a:latin typeface="Times New Roman" panose="02020603050405020304" pitchFamily="18" charset="0"/>
                <a:cs typeface="Times New Roman" panose="02020603050405020304" pitchFamily="18" charset="0"/>
              </a:rPr>
              <a:t> </a:t>
            </a:r>
            <a:r>
              <a:rPr lang="en-US" dirty="0" err="1" smtClean="0">
                <a:solidFill>
                  <a:srgbClr val="FDF049"/>
                </a:solidFill>
                <a:latin typeface="Times New Roman" panose="02020603050405020304" pitchFamily="18" charset="0"/>
                <a:cs typeface="Times New Roman" panose="02020603050405020304" pitchFamily="18" charset="0"/>
              </a:rPr>
              <a:t>dụng</a:t>
            </a:r>
            <a:r>
              <a:rPr lang="en-US" dirty="0" smtClean="0">
                <a:solidFill>
                  <a:srgbClr val="FDF049"/>
                </a:solidFill>
                <a:latin typeface="Times New Roman" panose="02020603050405020304" pitchFamily="18" charset="0"/>
                <a:cs typeface="Times New Roman" panose="02020603050405020304" pitchFamily="18" charset="0"/>
              </a:rPr>
              <a:t> </a:t>
            </a:r>
            <a:r>
              <a:rPr lang="en-US" dirty="0" err="1" smtClean="0">
                <a:solidFill>
                  <a:srgbClr val="FDF049"/>
                </a:solidFill>
                <a:latin typeface="Times New Roman" panose="02020603050405020304" pitchFamily="18" charset="0"/>
                <a:cs typeface="Times New Roman" panose="02020603050405020304" pitchFamily="18" charset="0"/>
              </a:rPr>
              <a:t>trong</a:t>
            </a:r>
            <a:r>
              <a:rPr lang="en-US" dirty="0" smtClean="0">
                <a:solidFill>
                  <a:srgbClr val="FDF049"/>
                </a:solidFill>
                <a:latin typeface="Times New Roman" panose="02020603050405020304" pitchFamily="18" charset="0"/>
                <a:cs typeface="Times New Roman" panose="02020603050405020304" pitchFamily="18" charset="0"/>
              </a:rPr>
              <a:t> </a:t>
            </a:r>
            <a:r>
              <a:rPr lang="en-US" dirty="0" err="1" smtClean="0">
                <a:solidFill>
                  <a:srgbClr val="FDF049"/>
                </a:solidFill>
                <a:latin typeface="Times New Roman" panose="02020603050405020304" pitchFamily="18" charset="0"/>
                <a:cs typeface="Times New Roman" panose="02020603050405020304" pitchFamily="18" charset="0"/>
              </a:rPr>
              <a:t>dự</a:t>
            </a:r>
            <a:r>
              <a:rPr lang="en-US" dirty="0" smtClean="0">
                <a:solidFill>
                  <a:srgbClr val="FDF049"/>
                </a:solidFill>
                <a:latin typeface="Times New Roman" panose="02020603050405020304" pitchFamily="18" charset="0"/>
                <a:cs typeface="Times New Roman" panose="02020603050405020304" pitchFamily="18" charset="0"/>
              </a:rPr>
              <a:t> </a:t>
            </a:r>
            <a:r>
              <a:rPr lang="en-US" dirty="0" err="1" smtClean="0">
                <a:solidFill>
                  <a:srgbClr val="FDF049"/>
                </a:solidFill>
                <a:latin typeface="Times New Roman" panose="02020603050405020304" pitchFamily="18" charset="0"/>
                <a:cs typeface="Times New Roman" panose="02020603050405020304" pitchFamily="18" charset="0"/>
              </a:rPr>
              <a:t>án</a:t>
            </a:r>
            <a:r>
              <a:rPr lang="en-US" dirty="0" smtClean="0">
                <a:solidFill>
                  <a:srgbClr val="FDF049"/>
                </a:solidFill>
                <a:latin typeface="Times New Roman" panose="02020603050405020304" pitchFamily="18" charset="0"/>
                <a:cs typeface="Times New Roman" panose="02020603050405020304" pitchFamily="18" charset="0"/>
              </a:rPr>
              <a:t> :</a:t>
            </a:r>
            <a:endParaRPr lang="en-US" dirty="0">
              <a:solidFill>
                <a:srgbClr val="FDF049"/>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6606" y="2113635"/>
            <a:ext cx="8246070" cy="2901389"/>
          </a:xfrm>
        </p:spPr>
        <p:txBody>
          <a:bodyPr/>
          <a:lstStyle/>
          <a:p>
            <a:r>
              <a:rPr lang="en-US" dirty="0" err="1" smtClean="0">
                <a:latin typeface="Times New Roman" panose="02020603050405020304" pitchFamily="18" charset="0"/>
                <a:cs typeface="Times New Roman" panose="02020603050405020304" pitchFamily="18" charset="0"/>
              </a:rPr>
              <a:t>Laravel</a:t>
            </a:r>
            <a:r>
              <a:rPr lang="en-US" dirty="0" smtClean="0">
                <a:latin typeface="Times New Roman" panose="02020603050405020304" pitchFamily="18" charset="0"/>
                <a:cs typeface="Times New Roman" panose="02020603050405020304" pitchFamily="18" charset="0"/>
              </a:rPr>
              <a:t> 8</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Php</a:t>
            </a:r>
            <a:r>
              <a:rPr lang="en-US" dirty="0" smtClean="0">
                <a:latin typeface="Times New Roman" panose="02020603050405020304" pitchFamily="18" charset="0"/>
                <a:cs typeface="Times New Roman" panose="02020603050405020304" pitchFamily="18" charset="0"/>
              </a:rPr>
              <a:t> 7.3</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Angular 8</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Mysql</a:t>
            </a:r>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113635"/>
            <a:ext cx="7635250" cy="1221640"/>
          </a:xfrm>
        </p:spPr>
        <p:txBody>
          <a:bodyPr>
            <a:normAutofit/>
          </a:bodyPr>
          <a:lstStyle/>
          <a:p>
            <a:r>
              <a:rPr lang="en-US" sz="4400" dirty="0" err="1" smtClean="0">
                <a:solidFill>
                  <a:schemeClr val="tx1"/>
                </a:solidFill>
                <a:latin typeface="Times New Roman" panose="02020603050405020304" pitchFamily="18" charset="0"/>
                <a:cs typeface="Times New Roman" panose="02020603050405020304" pitchFamily="18" charset="0"/>
              </a:rPr>
              <a:t>Các</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chức</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năng</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trong</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dự</a:t>
            </a:r>
            <a:r>
              <a:rPr lang="en-US" sz="4400" dirty="0" smtClean="0">
                <a:solidFill>
                  <a:schemeClr val="tx1"/>
                </a:solidFill>
                <a:latin typeface="Times New Roman" panose="02020603050405020304" pitchFamily="18" charset="0"/>
                <a:cs typeface="Times New Roman" panose="02020603050405020304" pitchFamily="18" charset="0"/>
              </a:rPr>
              <a:t> </a:t>
            </a:r>
            <a:r>
              <a:rPr lang="en-US" sz="4400" dirty="0" err="1" smtClean="0">
                <a:solidFill>
                  <a:schemeClr val="tx1"/>
                </a:solidFill>
                <a:latin typeface="Times New Roman" panose="02020603050405020304" pitchFamily="18" charset="0"/>
                <a:cs typeface="Times New Roman" panose="02020603050405020304" pitchFamily="18" charset="0"/>
              </a:rPr>
              <a:t>án</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230757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66646"/>
            <a:ext cx="6260905"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cửa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1671" y="891995"/>
            <a:ext cx="5650086" cy="1374344"/>
          </a:xfrm>
        </p:spPr>
        <p:txBody>
          <a:bodyPr>
            <a:normAutofit/>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sẽ giới thiệu địa chỉ, số điện thoại liên hệ,… của cửa hàng cho người dùng website của cửa hàng</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Đồng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cũng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thiệu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thao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website </a:t>
            </a:r>
            <a:r>
              <a:rPr lang="en-US" sz="1600" dirty="0" err="1" smtClean="0">
                <a:latin typeface="Times New Roman" panose="02020603050405020304" pitchFamily="18" charset="0"/>
                <a:cs typeface="Times New Roman" panose="02020603050405020304" pitchFamily="18" charset="0"/>
              </a:rPr>
              <a:t>dễ</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dàng</a:t>
            </a:r>
            <a:endParaRPr lang="en-US" sz="16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3555" y="2266339"/>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01670" y="2991688"/>
            <a:ext cx="5650086" cy="1374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vi-VN" sz="1600" dirty="0" smtClean="0">
                <a:latin typeface="Times New Roman" panose="02020603050405020304" pitchFamily="18" charset="0"/>
                <a:cs typeface="Times New Roman" panose="02020603050405020304" pitchFamily="18" charset="0"/>
              </a:rPr>
              <a:t>Chức năng này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đánh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về</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mặt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chất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lượng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dịch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vụ</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Đồng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cũng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giúp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nhìn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tổng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quan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hiểu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về</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hơn</a:t>
            </a:r>
            <a:endParaRPr lang="en-US" sz="16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43555" y="166646"/>
            <a:ext cx="6260905"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3" name="Content Placeholder 2"/>
          <p:cNvSpPr>
            <a:spLocks noGrp="1"/>
          </p:cNvSpPr>
          <p:nvPr>
            <p:ph idx="1"/>
          </p:nvPr>
        </p:nvSpPr>
        <p:spPr>
          <a:xfrm>
            <a:off x="601671" y="891994"/>
            <a:ext cx="5650085" cy="1527049"/>
          </a:xfrm>
        </p:spPr>
        <p:txBody>
          <a:bodyPr>
            <a:normAutofit lnSpcReduction="10000"/>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cho phép người dùng đăng nhập vào hệ thống để sử dụng các chức năng của hệ thống và đăng xuất khi người dùng muốn thoát khỏi phiên làm </a:t>
            </a:r>
            <a:r>
              <a:rPr lang="vi-VN" sz="1600" dirty="0" smtClean="0">
                <a:latin typeface="Times New Roman" panose="02020603050405020304" pitchFamily="18" charset="0"/>
                <a:cs typeface="Times New Roman" panose="02020603050405020304" pitchFamily="18" charset="0"/>
              </a:rPr>
              <a:t>việc</a:t>
            </a:r>
            <a:r>
              <a:rPr lang="en-US" sz="16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này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giúp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quản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lý</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thông</a:t>
            </a:r>
            <a:r>
              <a:rPr lang="en-US" sz="1600" dirty="0" smtClean="0">
                <a:latin typeface="Times New Roman" panose="02020603050405020304" pitchFamily="18" charset="0"/>
                <a:cs typeface="Times New Roman" panose="02020603050405020304" pitchFamily="18" charset="0"/>
              </a:rPr>
              <a:t> tin </a:t>
            </a:r>
            <a:r>
              <a:rPr lang="en-US" sz="1600" dirty="0" err="1" smtClean="0">
                <a:latin typeface="Times New Roman" panose="02020603050405020304" pitchFamily="18" charset="0"/>
                <a:cs typeface="Times New Roman" panose="02020603050405020304" pitchFamily="18" charset="0"/>
              </a:rPr>
              <a:t>giao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dịch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với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dung </a:t>
            </a:r>
            <a:r>
              <a:rPr lang="en-US" sz="1600" dirty="0" err="1" smtClean="0">
                <a:latin typeface="Times New Roman" panose="02020603050405020304" pitchFamily="18" charset="0"/>
                <a:cs typeface="Times New Roman" panose="02020603050405020304" pitchFamily="18" charset="0"/>
              </a:rPr>
              <a:t>cũng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thực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hiện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báo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dựa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trên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sách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dùng</a:t>
            </a:r>
            <a:endParaRPr lang="en-US" sz="1600" dirty="0">
              <a:latin typeface="Times New Roman" panose="02020603050405020304" pitchFamily="18" charset="0"/>
              <a:cs typeface="Times New Roman" panose="02020603050405020304" pitchFamily="18" charset="0"/>
            </a:endParaRPr>
          </a:p>
        </p:txBody>
      </p:sp>
      <p:sp>
        <p:nvSpPr>
          <p:cNvPr id="14" name="Title 1"/>
          <p:cNvSpPr txBox="1">
            <a:spLocks/>
          </p:cNvSpPr>
          <p:nvPr/>
        </p:nvSpPr>
        <p:spPr>
          <a:xfrm>
            <a:off x="143555" y="2419044"/>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5" name="Content Placeholder 2"/>
          <p:cNvSpPr txBox="1">
            <a:spLocks/>
          </p:cNvSpPr>
          <p:nvPr/>
        </p:nvSpPr>
        <p:spPr>
          <a:xfrm>
            <a:off x="601670" y="3144393"/>
            <a:ext cx="5650086" cy="1374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vi-VN" sz="1600" dirty="0" smtClean="0">
                <a:latin typeface="Times New Roman" panose="02020603050405020304" pitchFamily="18" charset="0"/>
                <a:cs typeface="Times New Roman" panose="02020603050405020304" pitchFamily="18" charset="0"/>
              </a:rPr>
              <a:t>Chức năng này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đánh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thay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đổi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nhập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thông</a:t>
            </a:r>
            <a:r>
              <a:rPr lang="en-US" sz="1600" dirty="0" smtClean="0">
                <a:latin typeface="Times New Roman" panose="02020603050405020304" pitchFamily="18" charset="0"/>
                <a:cs typeface="Times New Roman" panose="02020603050405020304" pitchFamily="18" charset="0"/>
              </a:rPr>
              <a:t> tin </a:t>
            </a:r>
            <a:r>
              <a:rPr lang="en-US" sz="1600" dirty="0" err="1" smtClean="0">
                <a:latin typeface="Times New Roman" panose="02020603050405020304" pitchFamily="18" charset="0"/>
                <a:cs typeface="Times New Roman" panose="02020603050405020304" pitchFamily="18" charset="0"/>
              </a:rPr>
              <a:t>cá</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nhân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296414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3555" y="166646"/>
            <a:ext cx="6260905"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quyền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khoản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601671" y="891994"/>
            <a:ext cx="5650085" cy="1527049"/>
          </a:xfrm>
        </p:spPr>
        <p:txBody>
          <a:bodyPr>
            <a:normAutofit/>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cho phép hệ thống xác minh tài khoản của nhân viên hay quản trị viên để chuyển đến trang tương ứng</a:t>
            </a:r>
            <a:r>
              <a:rPr lang="en-US" sz="16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43555" y="2419044"/>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601670" y="3144393"/>
            <a:ext cx="5650086" cy="1374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Người dùng có thể tìm kiếm và xem thông tin sản phẩm 1 cách nhanh chóng</a:t>
            </a:r>
            <a:endParaRPr lang="en-US" sz="16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360452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55" y="166646"/>
            <a:ext cx="6260905"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01671" y="891994"/>
            <a:ext cx="5650085" cy="1527049"/>
          </a:xfrm>
        </p:spPr>
        <p:txBody>
          <a:bodyPr>
            <a:normAutofit/>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cho phép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lưu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muốn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mua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và</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kiểm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trước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chốt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đơn</a:t>
            </a:r>
            <a:r>
              <a:rPr lang="en-US" sz="16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3555" y="2419044"/>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chọn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giỏ</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01670" y="3144393"/>
            <a:ext cx="5650086" cy="13743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chọn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phảm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trong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loại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khỏi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giỏ</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mua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trước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đó</a:t>
            </a:r>
            <a:endParaRPr lang="en-US" sz="16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245349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55" y="166646"/>
            <a:ext cx="6260905"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mua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01671" y="891994"/>
            <a:ext cx="5650085" cy="610821"/>
          </a:xfrm>
        </p:spPr>
        <p:txBody>
          <a:bodyPr>
            <a:normAutofit/>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cho phép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đặt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mua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3555" y="1369197"/>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01671" y="2094545"/>
            <a:ext cx="5650086" cy="648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dùng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thanh</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toán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tiền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mua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endParaRPr lang="en-US" sz="1600"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43555" y="2675790"/>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601671" y="3401138"/>
            <a:ext cx="5650086" cy="648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them </a:t>
            </a:r>
            <a:r>
              <a:rPr lang="en-US" sz="1600" dirty="0" err="1" smtClean="0">
                <a:latin typeface="Times New Roman" panose="02020603050405020304" pitchFamily="18" charset="0"/>
                <a:cs typeface="Times New Roman" panose="02020603050405020304" pitchFamily="18" charset="0"/>
              </a:rPr>
              <a:t>sửa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xóa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hiệu</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endParaRPr lang="en-US" sz="1600"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27183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3555" y="166646"/>
            <a:ext cx="7024430" cy="572644"/>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01671" y="891994"/>
            <a:ext cx="5650085" cy="610821"/>
          </a:xfrm>
        </p:spPr>
        <p:txBody>
          <a:bodyPr>
            <a:normAutofit/>
          </a:bodyPr>
          <a:lstStyle/>
          <a:p>
            <a:pPr lvl="0">
              <a:buFont typeface="Wingdings" panose="05000000000000000000" pitchFamily="2" charset="2"/>
              <a:buChar char="Ø"/>
            </a:pPr>
            <a:r>
              <a:rPr lang="vi-VN" sz="1600" dirty="0">
                <a:latin typeface="Times New Roman" panose="02020603050405020304" pitchFamily="18" charset="0"/>
                <a:cs typeface="Times New Roman" panose="02020603050405020304" pitchFamily="18" charset="0"/>
              </a:rPr>
              <a:t>Chức năng này cho phép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thêm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xóa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thông</a:t>
            </a:r>
            <a:r>
              <a:rPr lang="en-US" sz="1600" dirty="0" smtClean="0">
                <a:latin typeface="Times New Roman" panose="02020603050405020304" pitchFamily="18" charset="0"/>
                <a:cs typeface="Times New Roman" panose="02020603050405020304" pitchFamily="18" charset="0"/>
              </a:rPr>
              <a:t> tin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143555" y="1369197"/>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601671" y="2094545"/>
            <a:ext cx="5650086" cy="648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người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thêm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xóa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đặc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trưng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của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sản</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phẩm</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143555" y="2675790"/>
            <a:ext cx="6260905" cy="57264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600" kern="1200">
                <a:solidFill>
                  <a:srgbClr val="0070C0"/>
                </a:solidFill>
                <a:effectLst>
                  <a:outerShdw blurRad="50800" dist="38100" dir="2700000" algn="tl" rotWithShape="0">
                    <a:prstClr val="black">
                      <a:alpha val="40000"/>
                    </a:prstClr>
                  </a:outerShdw>
                </a:effectLst>
                <a:latin typeface="Dubai" panose="020B0503030403030204" pitchFamily="34" charset="-78"/>
                <a:ea typeface="+mj-ea"/>
                <a:cs typeface="+mj-cs"/>
              </a:defRPr>
            </a:lvl1pPr>
          </a:lstStyle>
          <a:p>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giày</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601671" y="3401138"/>
            <a:ext cx="5650086" cy="64899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Dubai" panose="020B0503030403030204" pitchFamily="34" charset="-78"/>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Dubai" panose="020B0503030403030204" pitchFamily="34" charset="-78"/>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Dubai" panose="020B0503030403030204" pitchFamily="34" charset="-7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600" dirty="0" err="1" smtClean="0">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năng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cho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phép</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hàng</a:t>
            </a:r>
            <a:r>
              <a:rPr lang="en-US" sz="1600" dirty="0" smtClean="0">
                <a:latin typeface="Times New Roman" panose="02020603050405020304" pitchFamily="18" charset="0"/>
                <a:cs typeface="Times New Roman" panose="02020603050405020304" pitchFamily="18" charset="0"/>
              </a:rPr>
              <a:t> them </a:t>
            </a:r>
            <a:r>
              <a:rPr lang="en-US" sz="1600" dirty="0" err="1" smtClean="0">
                <a:latin typeface="Times New Roman" panose="02020603050405020304" pitchFamily="18" charset="0"/>
                <a:cs typeface="Times New Roman" panose="02020603050405020304" pitchFamily="18" charset="0"/>
              </a:rPr>
              <a:t>sửa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xóa</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các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loại</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giày</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như</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thể</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thao</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công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sở</a:t>
            </a:r>
            <a:r>
              <a:rPr lang="en-US" sz="1600" dirty="0" smtClean="0">
                <a:latin typeface="Times New Roman" panose="02020603050405020304" pitchFamily="18" charset="0"/>
                <a:cs typeface="Times New Roman" panose="02020603050405020304" pitchFamily="18" charset="0"/>
              </a:rPr>
              <a:t> , …</a:t>
            </a:r>
            <a:endParaRPr lang="en-US" sz="1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3614901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1151</TotalTime>
  <Words>678</Words>
  <Application>Microsoft Office PowerPoint</Application>
  <PresentationFormat>On-screen Show (16:9)</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Dubai</vt:lpstr>
      <vt:lpstr>Times New Roman</vt:lpstr>
      <vt:lpstr>Wingdings</vt:lpstr>
      <vt:lpstr>Office Theme</vt:lpstr>
      <vt:lpstr>Nhóm xxx: Website Bán Giày</vt:lpstr>
      <vt:lpstr>Công nghệ sử dụng trong dự án :</vt:lpstr>
      <vt:lpstr>Các chức năng trong dự án</vt:lpstr>
      <vt:lpstr>Chức năng giới thiệu cửa hàng: </vt:lpstr>
      <vt:lpstr>Chức năng đăng nhập đăng xuất:</vt:lpstr>
      <vt:lpstr>Chức năng phân quyền tài khoản:</vt:lpstr>
      <vt:lpstr>Chức năng phân chọn giỏ hàng:</vt:lpstr>
      <vt:lpstr>Chức năng đặt mua:</vt:lpstr>
      <vt:lpstr>Chức năng cập nhập thông tin sản phẩm :</vt:lpstr>
      <vt:lpstr>Chức năng lập phiếu nhập kho:</vt:lpstr>
      <vt:lpstr>Chức năng cử lý đơn hàng:</vt:lpstr>
      <vt:lpstr>Chức năng báo cáo hàng tồn kho: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Admin</cp:lastModifiedBy>
  <cp:revision>158</cp:revision>
  <dcterms:created xsi:type="dcterms:W3CDTF">2013-08-21T19:17:07Z</dcterms:created>
  <dcterms:modified xsi:type="dcterms:W3CDTF">2020-11-17T15:56:01Z</dcterms:modified>
</cp:coreProperties>
</file>