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F1F6-160E-4EE1-8C44-005072FE9101}" type="datetimeFigureOut">
              <a:rPr lang="es-AR" smtClean="0"/>
              <a:t>12/2/2024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151D-2A7E-489C-A28E-E27006FAA0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912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F1F6-160E-4EE1-8C44-005072FE9101}" type="datetimeFigureOut">
              <a:rPr lang="es-AR" smtClean="0"/>
              <a:t>12/2/2024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151D-2A7E-489C-A28E-E27006FAA0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71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F1F6-160E-4EE1-8C44-005072FE9101}" type="datetimeFigureOut">
              <a:rPr lang="es-AR" smtClean="0"/>
              <a:t>12/2/2024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151D-2A7E-489C-A28E-E27006FAA0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161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F1F6-160E-4EE1-8C44-005072FE9101}" type="datetimeFigureOut">
              <a:rPr lang="es-AR" smtClean="0"/>
              <a:t>12/2/2024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151D-2A7E-489C-A28E-E27006FAA0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48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F1F6-160E-4EE1-8C44-005072FE9101}" type="datetimeFigureOut">
              <a:rPr lang="es-AR" smtClean="0"/>
              <a:t>12/2/2024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151D-2A7E-489C-A28E-E27006FAA0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611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F1F6-160E-4EE1-8C44-005072FE9101}" type="datetimeFigureOut">
              <a:rPr lang="es-AR" smtClean="0"/>
              <a:t>12/2/2024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151D-2A7E-489C-A28E-E27006FAA0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263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F1F6-160E-4EE1-8C44-005072FE9101}" type="datetimeFigureOut">
              <a:rPr lang="es-AR" smtClean="0"/>
              <a:t>12/2/2024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151D-2A7E-489C-A28E-E27006FAA0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399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F1F6-160E-4EE1-8C44-005072FE9101}" type="datetimeFigureOut">
              <a:rPr lang="es-AR" smtClean="0"/>
              <a:t>12/2/2024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151D-2A7E-489C-A28E-E27006FAA0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631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F1F6-160E-4EE1-8C44-005072FE9101}" type="datetimeFigureOut">
              <a:rPr lang="es-AR" smtClean="0"/>
              <a:t>12/2/2024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151D-2A7E-489C-A28E-E27006FAA0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27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F1F6-160E-4EE1-8C44-005072FE9101}" type="datetimeFigureOut">
              <a:rPr lang="es-AR" smtClean="0"/>
              <a:t>12/2/2024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151D-2A7E-489C-A28E-E27006FAA0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314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F1F6-160E-4EE1-8C44-005072FE9101}" type="datetimeFigureOut">
              <a:rPr lang="es-AR" smtClean="0"/>
              <a:t>12/2/2024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151D-2A7E-489C-A28E-E27006FAA0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094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F1F6-160E-4EE1-8C44-005072FE9101}" type="datetimeFigureOut">
              <a:rPr lang="es-AR" smtClean="0"/>
              <a:t>12/2/2024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6151D-2A7E-489C-A28E-E27006FAA0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797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kywire.co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es/video/clip-1071963730-young-couple-checking-into-private-luxury-beach" TargetMode="External"/><Relationship Id="rId2" Type="http://schemas.openxmlformats.org/officeDocument/2006/relationships/hyperlink" Target="https://www.shutterstock.com/es/image-photo/designer-teamwork-brainstorming-planning-meeting-concept-30072002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hola@holaduers.com.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r>
              <a:rPr lang="es-MX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Pagina Web </a:t>
            </a:r>
            <a:r>
              <a:rPr lang="es-MX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Duers</a:t>
            </a:r>
            <a:endParaRPr lang="es-A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7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 smtClean="0"/>
              <a:t>Referencia de contacto</a:t>
            </a:r>
            <a:endParaRPr lang="es-AR" sz="24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69" r="1885" b="7647"/>
          <a:stretch/>
        </p:blipFill>
        <p:spPr>
          <a:xfrm>
            <a:off x="1007056" y="1690688"/>
            <a:ext cx="7593606" cy="37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1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 smtClean="0"/>
              <a:t>Especificaciones técnicas</a:t>
            </a:r>
            <a:endParaRPr lang="es-AR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 La web debe estar disponible en formato desktop y </a:t>
            </a:r>
            <a:r>
              <a:rPr lang="es-MX" dirty="0" err="1" smtClean="0"/>
              <a:t>mobile</a:t>
            </a:r>
            <a:endParaRPr lang="es-MX" dirty="0" smtClean="0"/>
          </a:p>
          <a:p>
            <a:r>
              <a:rPr lang="es-MX" dirty="0"/>
              <a:t> </a:t>
            </a:r>
            <a:r>
              <a:rPr lang="es-MX" dirty="0" smtClean="0"/>
              <a:t>Idiomas: Español e Inglés ( Los textos serán proporcionados por DUERS).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722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 smtClean="0">
                <a:latin typeface="+mn-lt"/>
              </a:rPr>
              <a:t>Objetivo</a:t>
            </a:r>
            <a:endParaRPr lang="es-AR" sz="24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Desarrollar la pagina web de DUERS, bajo el dominio: holaduers.com.ar</a:t>
            </a:r>
          </a:p>
          <a:p>
            <a:r>
              <a:rPr lang="es-MX" dirty="0"/>
              <a:t> </a:t>
            </a:r>
            <a:r>
              <a:rPr lang="es-MX" dirty="0" smtClean="0"/>
              <a:t>La misma debe respetar el look and </a:t>
            </a:r>
            <a:r>
              <a:rPr lang="es-MX" dirty="0" err="1" smtClean="0"/>
              <a:t>feel</a:t>
            </a:r>
            <a:r>
              <a:rPr lang="es-MX" dirty="0" smtClean="0"/>
              <a:t> de la marca.</a:t>
            </a:r>
          </a:p>
          <a:p>
            <a:r>
              <a:rPr lang="es-MX" dirty="0"/>
              <a:t> </a:t>
            </a:r>
            <a:r>
              <a:rPr lang="es-MX" dirty="0" smtClean="0"/>
              <a:t>Debe ser fácil de navegar </a:t>
            </a:r>
          </a:p>
          <a:p>
            <a:r>
              <a:rPr lang="es-MX" dirty="0"/>
              <a:t> </a:t>
            </a:r>
            <a:r>
              <a:rPr lang="es-MX" dirty="0" smtClean="0"/>
              <a:t>¿Qué queremos transmitir? </a:t>
            </a:r>
            <a:r>
              <a:rPr lang="es-MX" dirty="0" err="1" smtClean="0"/>
              <a:t>Coolness</a:t>
            </a:r>
            <a:r>
              <a:rPr lang="es-MX" dirty="0" smtClean="0"/>
              <a:t>- Dinamismo- Practicidad- Orientación a resultados – Modernidad- Frescura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442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 smtClean="0">
                <a:latin typeface="+mn-lt"/>
              </a:rPr>
              <a:t>Estructura</a:t>
            </a:r>
            <a:endParaRPr lang="es-AR" sz="24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Pagina web de referencia: </a:t>
            </a:r>
            <a:r>
              <a:rPr lang="es-MX" dirty="0" smtClean="0">
                <a:hlinkClick r:id="rId2"/>
              </a:rPr>
              <a:t>https://skywire.co.uk/</a:t>
            </a:r>
            <a:endParaRPr lang="es-MX" dirty="0" smtClean="0"/>
          </a:p>
          <a:p>
            <a:r>
              <a:rPr lang="es-MX" dirty="0"/>
              <a:t> </a:t>
            </a:r>
            <a:r>
              <a:rPr lang="es-MX" dirty="0" smtClean="0"/>
              <a:t>Mismo lay </a:t>
            </a:r>
            <a:r>
              <a:rPr lang="es-MX" dirty="0" err="1" smtClean="0"/>
              <a:t>out</a:t>
            </a:r>
            <a:r>
              <a:rPr lang="es-MX" dirty="0" smtClean="0"/>
              <a:t> que la pagina de referencia.</a:t>
            </a:r>
          </a:p>
          <a:p>
            <a:r>
              <a:rPr lang="es-MX" dirty="0" smtClean="0"/>
              <a:t>Medio: Reemplazar video por carrusel de imágenes.</a:t>
            </a:r>
          </a:p>
          <a:p>
            <a:r>
              <a:rPr lang="es-MX" dirty="0" smtClean="0"/>
              <a:t>Sumar botón de </a:t>
            </a:r>
            <a:r>
              <a:rPr lang="es-MX" dirty="0" err="1" smtClean="0"/>
              <a:t>Whatsapp</a:t>
            </a:r>
            <a:r>
              <a:rPr lang="es-MX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7795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 smtClean="0">
                <a:latin typeface="+mn-lt"/>
              </a:rPr>
              <a:t>Menú</a:t>
            </a:r>
            <a:endParaRPr lang="es-AR" sz="24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Nosotros </a:t>
            </a:r>
          </a:p>
          <a:p>
            <a:r>
              <a:rPr lang="es-MX" dirty="0" smtClean="0"/>
              <a:t>Servicios</a:t>
            </a:r>
          </a:p>
          <a:p>
            <a:r>
              <a:rPr lang="es-MX" dirty="0" smtClean="0"/>
              <a:t>Portfolio </a:t>
            </a:r>
          </a:p>
          <a:p>
            <a:r>
              <a:rPr lang="es-MX" dirty="0" smtClean="0"/>
              <a:t>Contact</a:t>
            </a:r>
            <a:r>
              <a:rPr lang="es-MX" dirty="0"/>
              <a:t>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3282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 smtClean="0">
                <a:latin typeface="+mn-lt"/>
              </a:rPr>
              <a:t>Nosotros</a:t>
            </a:r>
            <a:endParaRPr lang="es-AR" sz="2400" b="1" dirty="0">
              <a:latin typeface="+mn-lt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73" t="32356" r="10960" b="8256"/>
          <a:stretch/>
        </p:blipFill>
        <p:spPr>
          <a:xfrm>
            <a:off x="838200" y="1690688"/>
            <a:ext cx="7524724" cy="323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2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 smtClean="0">
                <a:latin typeface="+mn-lt"/>
              </a:rPr>
              <a:t>Servicios</a:t>
            </a:r>
            <a:endParaRPr lang="es-AR" sz="24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Ver servicios de presentación institucional</a:t>
            </a:r>
          </a:p>
          <a:p>
            <a:r>
              <a:rPr lang="es-MX" dirty="0" smtClean="0"/>
              <a:t>Sumar </a:t>
            </a:r>
            <a:r>
              <a:rPr lang="es-MX" dirty="0" err="1" smtClean="0"/>
              <a:t>Mistery</a:t>
            </a:r>
            <a:r>
              <a:rPr lang="es-MX" dirty="0" smtClean="0"/>
              <a:t> </a:t>
            </a:r>
            <a:r>
              <a:rPr lang="es-MX" dirty="0" err="1" smtClean="0"/>
              <a:t>Shopper</a:t>
            </a:r>
            <a:r>
              <a:rPr lang="es-MX" dirty="0" smtClean="0"/>
              <a:t> en </a:t>
            </a:r>
            <a:r>
              <a:rPr lang="es-MX" dirty="0" err="1" smtClean="0"/>
              <a:t>Customer</a:t>
            </a:r>
            <a:r>
              <a:rPr lang="es-MX" dirty="0" smtClean="0"/>
              <a:t> </a:t>
            </a:r>
            <a:r>
              <a:rPr lang="es-MX" dirty="0" err="1" smtClean="0"/>
              <a:t>Journey</a:t>
            </a:r>
            <a:r>
              <a:rPr lang="es-MX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509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1325563"/>
          </a:xfrm>
        </p:spPr>
        <p:txBody>
          <a:bodyPr>
            <a:normAutofit/>
          </a:bodyPr>
          <a:lstStyle/>
          <a:p>
            <a:r>
              <a:rPr lang="es-MX" sz="2400" b="1" dirty="0" smtClean="0"/>
              <a:t>P</a:t>
            </a:r>
            <a:r>
              <a:rPr lang="es-MX" sz="2400" b="1" dirty="0" smtClean="0">
                <a:latin typeface="+mn-lt"/>
              </a:rPr>
              <a:t>ortfolio</a:t>
            </a:r>
            <a:r>
              <a:rPr lang="es-MX" sz="2400" b="1" dirty="0" smtClean="0"/>
              <a:t> </a:t>
            </a:r>
            <a:endParaRPr lang="es-AR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Social Media </a:t>
            </a:r>
            <a:r>
              <a:rPr lang="es-MX" dirty="0" err="1" smtClean="0"/>
              <a:t>management</a:t>
            </a:r>
            <a:r>
              <a:rPr lang="es-MX" dirty="0" smtClean="0"/>
              <a:t>: </a:t>
            </a:r>
            <a:r>
              <a:rPr lang="es-MX" dirty="0" err="1" smtClean="0"/>
              <a:t>Mock</a:t>
            </a:r>
            <a:r>
              <a:rPr lang="es-MX" dirty="0" smtClean="0"/>
              <a:t> up con </a:t>
            </a:r>
            <a:r>
              <a:rPr lang="es-MX" dirty="0" err="1" smtClean="0"/>
              <a:t>celu</a:t>
            </a:r>
            <a:r>
              <a:rPr lang="es-MX" dirty="0" smtClean="0"/>
              <a:t> y un video de los </a:t>
            </a:r>
            <a:r>
              <a:rPr lang="es-MX" dirty="0" err="1" smtClean="0"/>
              <a:t>feeds</a:t>
            </a:r>
            <a:r>
              <a:rPr lang="es-MX" dirty="0" smtClean="0"/>
              <a:t> de las cuentas. Ver </a:t>
            </a:r>
            <a:r>
              <a:rPr lang="es-MX" dirty="0" err="1" smtClean="0"/>
              <a:t>refe</a:t>
            </a:r>
            <a:r>
              <a:rPr lang="es-MX" dirty="0" smtClean="0"/>
              <a:t> </a:t>
            </a:r>
            <a:r>
              <a:rPr lang="es-MX" dirty="0" err="1" smtClean="0"/>
              <a:t>Skywire</a:t>
            </a:r>
            <a:r>
              <a:rPr lang="es-MX" dirty="0" smtClean="0"/>
              <a:t> </a:t>
            </a:r>
          </a:p>
          <a:p>
            <a:r>
              <a:rPr lang="es-MX" dirty="0" smtClean="0"/>
              <a:t>Identidad Corporativa + </a:t>
            </a:r>
            <a:r>
              <a:rPr lang="es-MX" dirty="0" err="1" smtClean="0"/>
              <a:t>Naming</a:t>
            </a:r>
            <a:r>
              <a:rPr lang="es-MX" dirty="0" smtClean="0"/>
              <a:t>: </a:t>
            </a:r>
            <a:r>
              <a:rPr lang="es-MX" dirty="0" err="1" smtClean="0"/>
              <a:t>Winum</a:t>
            </a:r>
            <a:r>
              <a:rPr lang="es-MX" dirty="0" smtClean="0"/>
              <a:t> </a:t>
            </a:r>
          </a:p>
          <a:p>
            <a:r>
              <a:rPr lang="es-MX" dirty="0" smtClean="0"/>
              <a:t>Identidad Corporativa: Finca la </a:t>
            </a:r>
            <a:r>
              <a:rPr lang="es-MX" dirty="0" err="1" smtClean="0"/>
              <a:t>Malka</a:t>
            </a:r>
            <a:r>
              <a:rPr lang="es-MX" dirty="0" smtClean="0"/>
              <a:t> </a:t>
            </a:r>
          </a:p>
          <a:p>
            <a:r>
              <a:rPr lang="es-MX" dirty="0" smtClean="0"/>
              <a:t>Diseño Web: Doña Maria Wines</a:t>
            </a:r>
          </a:p>
          <a:p>
            <a:r>
              <a:rPr lang="es-MX" dirty="0" smtClean="0"/>
              <a:t>Diseño </a:t>
            </a:r>
            <a:r>
              <a:rPr lang="es-MX" dirty="0" err="1" smtClean="0"/>
              <a:t>Packaging</a:t>
            </a:r>
            <a:r>
              <a:rPr lang="es-MX" dirty="0" smtClean="0"/>
              <a:t>: Fulanito + Creo Old </a:t>
            </a:r>
            <a:r>
              <a:rPr lang="es-MX" dirty="0" err="1" smtClean="0"/>
              <a:t>Vineyards</a:t>
            </a:r>
            <a:r>
              <a:rPr lang="es-MX" dirty="0" smtClean="0"/>
              <a:t> </a:t>
            </a:r>
          </a:p>
          <a:p>
            <a:r>
              <a:rPr lang="es-MX" dirty="0" err="1" smtClean="0"/>
              <a:t>Employer</a:t>
            </a:r>
            <a:r>
              <a:rPr lang="es-MX" dirty="0" smtClean="0"/>
              <a:t> </a:t>
            </a:r>
            <a:r>
              <a:rPr lang="es-MX" dirty="0" err="1" smtClean="0"/>
              <a:t>Branding</a:t>
            </a:r>
            <a:r>
              <a:rPr lang="es-MX" dirty="0" smtClean="0"/>
              <a:t>: </a:t>
            </a:r>
            <a:r>
              <a:rPr lang="es-MX" dirty="0" smtClean="0">
                <a:hlinkClick r:id="rId2"/>
              </a:rPr>
              <a:t>https://www.shutterstock.com/es/image-photo/designer-teamwork-brainstorming-planning-meeting-concept-300720026</a:t>
            </a:r>
            <a:endParaRPr lang="es-MX" dirty="0" smtClean="0"/>
          </a:p>
          <a:p>
            <a:r>
              <a:rPr lang="es-MX" dirty="0" err="1" smtClean="0"/>
              <a:t>Customer</a:t>
            </a:r>
            <a:r>
              <a:rPr lang="es-MX" dirty="0" smtClean="0"/>
              <a:t> </a:t>
            </a:r>
            <a:r>
              <a:rPr lang="es-MX" dirty="0" err="1" smtClean="0"/>
              <a:t>Journey</a:t>
            </a:r>
            <a:r>
              <a:rPr lang="es-MX" dirty="0" smtClean="0"/>
              <a:t>: </a:t>
            </a:r>
            <a:r>
              <a:rPr lang="es-MX" dirty="0" smtClean="0">
                <a:hlinkClick r:id="rId3"/>
              </a:rPr>
              <a:t>https://www.shutterstock.com/es/video/clip-1071963730-young-couple-checking-into-private-luxury-beach</a:t>
            </a:r>
            <a:endParaRPr lang="es-MX" dirty="0" smtClean="0"/>
          </a:p>
          <a:p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7593496" y="365125"/>
            <a:ext cx="3405808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Luego se entregará en detalle el material a colocar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29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128" r="1542" b="11911"/>
          <a:stretch/>
        </p:blipFill>
        <p:spPr>
          <a:xfrm>
            <a:off x="1046812" y="967409"/>
            <a:ext cx="8993694" cy="36443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6591" y="318052"/>
            <a:ext cx="824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Referencia de cómo debe lucir la sección de portfolio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179763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 smtClean="0"/>
              <a:t>Contacto</a:t>
            </a:r>
            <a:endParaRPr lang="es-AR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Nombre </a:t>
            </a:r>
          </a:p>
          <a:p>
            <a:r>
              <a:rPr lang="es-MX" dirty="0" smtClean="0"/>
              <a:t>Apellido</a:t>
            </a:r>
          </a:p>
          <a:p>
            <a:r>
              <a:rPr lang="es-MX" dirty="0" smtClean="0"/>
              <a:t>Empresa</a:t>
            </a:r>
          </a:p>
          <a:p>
            <a:r>
              <a:rPr lang="es-MX" dirty="0" err="1" smtClean="0"/>
              <a:t>Telefono</a:t>
            </a:r>
            <a:endParaRPr lang="es-MX" dirty="0" smtClean="0"/>
          </a:p>
          <a:p>
            <a:r>
              <a:rPr lang="es-MX" dirty="0" smtClean="0"/>
              <a:t>Email</a:t>
            </a:r>
          </a:p>
          <a:p>
            <a:r>
              <a:rPr lang="es-MX" dirty="0" smtClean="0"/>
              <a:t>Mensaje</a:t>
            </a:r>
          </a:p>
          <a:p>
            <a:pPr marL="0" indent="0">
              <a:buNone/>
            </a:pPr>
            <a:r>
              <a:rPr lang="es-MX" dirty="0" smtClean="0"/>
              <a:t>+ Mail: </a:t>
            </a:r>
            <a:r>
              <a:rPr lang="es-MX" dirty="0" smtClean="0">
                <a:hlinkClick r:id="rId2"/>
              </a:rPr>
              <a:t>hola@holaduers.com.ar</a:t>
            </a:r>
            <a:r>
              <a:rPr lang="es-MX" dirty="0" smtClean="0"/>
              <a:t> </a:t>
            </a:r>
          </a:p>
          <a:p>
            <a:pPr marL="0" indent="0">
              <a:buNone/>
            </a:pPr>
            <a:r>
              <a:rPr lang="es-MX" dirty="0" smtClean="0"/>
              <a:t>+ Botón </a:t>
            </a:r>
            <a:r>
              <a:rPr lang="es-MX" dirty="0" err="1" smtClean="0"/>
              <a:t>Whatsapp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+ Botón RRSS 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3413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227</Words>
  <Application>Microsoft Office PowerPoint</Application>
  <PresentationFormat>Panorámica</PresentationFormat>
  <Paragraphs>44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Brief Pagina Web Duers</vt:lpstr>
      <vt:lpstr>Objetivo</vt:lpstr>
      <vt:lpstr>Estructura</vt:lpstr>
      <vt:lpstr>Menú</vt:lpstr>
      <vt:lpstr>Nosotros</vt:lpstr>
      <vt:lpstr>Servicios</vt:lpstr>
      <vt:lpstr>Portfolio </vt:lpstr>
      <vt:lpstr>Presentación de PowerPoint</vt:lpstr>
      <vt:lpstr>Contacto</vt:lpstr>
      <vt:lpstr>Referencia de contacto</vt:lpstr>
      <vt:lpstr>Especificaciones técnicas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Pagina Web Duers</dc:title>
  <dc:creator>s.mayorga22@outlook.com</dc:creator>
  <cp:lastModifiedBy>s.mayorga22@outlook.com</cp:lastModifiedBy>
  <cp:revision>10</cp:revision>
  <dcterms:created xsi:type="dcterms:W3CDTF">2024-02-12T13:11:22Z</dcterms:created>
  <dcterms:modified xsi:type="dcterms:W3CDTF">2024-02-12T15:08:47Z</dcterms:modified>
</cp:coreProperties>
</file>