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8FE-8877-40CA-B969-4943DE8D54F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075E-94E8-4342-AC9D-8564493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8FE-8877-40CA-B969-4943DE8D54F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075E-94E8-4342-AC9D-8564493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0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8FE-8877-40CA-B969-4943DE8D54F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075E-94E8-4342-AC9D-8564493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8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8FE-8877-40CA-B969-4943DE8D54F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075E-94E8-4342-AC9D-8564493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5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8FE-8877-40CA-B969-4943DE8D54F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075E-94E8-4342-AC9D-8564493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9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8FE-8877-40CA-B969-4943DE8D54F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075E-94E8-4342-AC9D-8564493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8FE-8877-40CA-B969-4943DE8D54F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075E-94E8-4342-AC9D-8564493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0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8FE-8877-40CA-B969-4943DE8D54F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075E-94E8-4342-AC9D-8564493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7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8FE-8877-40CA-B969-4943DE8D54F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075E-94E8-4342-AC9D-8564493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9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8FE-8877-40CA-B969-4943DE8D54F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075E-94E8-4342-AC9D-8564493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3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F8FE-8877-40CA-B969-4943DE8D54F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075E-94E8-4342-AC9D-8564493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1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FF8FE-8877-40CA-B969-4943DE8D54FA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075E-94E8-4342-AC9D-8564493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9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PaleDJ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Jason Eichman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0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a custom music player for that friend who is always </a:t>
            </a:r>
            <a:r>
              <a:rPr lang="en-US" dirty="0" err="1" smtClean="0"/>
              <a:t>DJ’ing</a:t>
            </a:r>
            <a:r>
              <a:rPr lang="en-US" dirty="0"/>
              <a:t> </a:t>
            </a:r>
            <a:r>
              <a:rPr lang="en-US" dirty="0" smtClean="0"/>
              <a:t>the parties. For example: A tablet plugged into the audio system playing music as the “Remote Controlled Media Player” and </a:t>
            </a:r>
            <a:r>
              <a:rPr lang="en-US" dirty="0"/>
              <a:t>a</a:t>
            </a:r>
            <a:r>
              <a:rPr lang="en-US" dirty="0" smtClean="0"/>
              <a:t> cellphone as the DJ’s remote controller. Allowing the DJ to play music from anywhere.</a:t>
            </a:r>
          </a:p>
          <a:p>
            <a:endParaRPr lang="en-US" dirty="0"/>
          </a:p>
          <a:p>
            <a:r>
              <a:rPr lang="en-US" dirty="0" smtClean="0"/>
              <a:t>Requirements: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emotely control the music player with another device.</a:t>
            </a:r>
          </a:p>
          <a:p>
            <a:pPr lvl="2"/>
            <a:r>
              <a:rPr lang="en-US" dirty="0" smtClean="0"/>
              <a:t>Transfer music files between devices. (ftp, </a:t>
            </a:r>
            <a:r>
              <a:rPr lang="en-US" dirty="0" err="1" smtClean="0"/>
              <a:t>wifi</a:t>
            </a:r>
            <a:r>
              <a:rPr lang="en-US" dirty="0" smtClean="0"/>
              <a:t> direct, cloud drive) </a:t>
            </a:r>
          </a:p>
          <a:p>
            <a:pPr lvl="2"/>
            <a:r>
              <a:rPr lang="en-US" dirty="0" smtClean="0"/>
              <a:t>Handle song requests.. Via Google Cloud Messaging</a:t>
            </a:r>
          </a:p>
          <a:p>
            <a:pPr lvl="2"/>
            <a:r>
              <a:rPr lang="en-US" dirty="0" smtClean="0"/>
              <a:t>There will be more as time goes on.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4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389"/>
            <a:ext cx="10515600" cy="5053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34716"/>
            <a:ext cx="5157787" cy="1470359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Server: all the music files on my FTP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Device: all the music files on the 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Playlist: Music to be played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media player and file transfer operations are fire and forget.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progress updates are sent to the notification bar.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39" y="2601328"/>
            <a:ext cx="2072580" cy="3684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34715"/>
            <a:ext cx="5183188" cy="1470359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 err="1" smtClean="0"/>
              <a:t>AsyncTask</a:t>
            </a:r>
            <a:r>
              <a:rPr lang="en-US" dirty="0" smtClean="0"/>
              <a:t> for </a:t>
            </a:r>
            <a:r>
              <a:rPr lang="en-US" dirty="0" err="1" smtClean="0"/>
              <a:t>quik</a:t>
            </a:r>
            <a:r>
              <a:rPr lang="en-US" dirty="0" smtClean="0"/>
              <a:t> operations such as deleting files on the server and retrieving the file list from the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MediaPlayer</a:t>
            </a:r>
            <a:r>
              <a:rPr lang="en-US" dirty="0" smtClean="0"/>
              <a:t> is handled in a Service and updates are reported to the Notification 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Uploading and Downloading files is  handled in an intent service and updates are reported in the Notifications 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Multiple third party libraries : Otto Event </a:t>
            </a:r>
            <a:r>
              <a:rPr lang="en-US" dirty="0"/>
              <a:t>B</a:t>
            </a:r>
            <a:r>
              <a:rPr lang="en-US" dirty="0" smtClean="0"/>
              <a:t>us, View Page Indicator, GCM, ABS, Sliding Menu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01328"/>
            <a:ext cx="2072580" cy="368458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69" y="2601328"/>
            <a:ext cx="2125328" cy="3684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047" y="2601328"/>
            <a:ext cx="2225341" cy="368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5"/>
            <a:ext cx="10515600" cy="36639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85799"/>
            <a:ext cx="5181600" cy="5491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Retro:</a:t>
            </a:r>
          </a:p>
          <a:p>
            <a:pPr lvl="1"/>
            <a:r>
              <a:rPr lang="en-US" dirty="0" smtClean="0"/>
              <a:t>The Good: </a:t>
            </a:r>
          </a:p>
          <a:p>
            <a:pPr lvl="2"/>
            <a:r>
              <a:rPr lang="en-US" dirty="0" smtClean="0"/>
              <a:t>Learn how and when to use </a:t>
            </a:r>
            <a:r>
              <a:rPr lang="en-US" dirty="0" err="1" smtClean="0"/>
              <a:t>AsyncTask</a:t>
            </a:r>
            <a:r>
              <a:rPr lang="en-US" dirty="0" smtClean="0"/>
              <a:t>, Service, Intent Service.</a:t>
            </a:r>
          </a:p>
          <a:p>
            <a:pPr lvl="2"/>
            <a:r>
              <a:rPr lang="en-US" dirty="0" smtClean="0"/>
              <a:t>Third party libraries can be huge time savers.</a:t>
            </a:r>
          </a:p>
          <a:p>
            <a:pPr lvl="2"/>
            <a:r>
              <a:rPr lang="en-US" dirty="0" err="1" smtClean="0"/>
              <a:t>IdeaJ</a:t>
            </a:r>
            <a:r>
              <a:rPr lang="en-US" dirty="0" smtClean="0"/>
              <a:t> and Android Studio’s dependency management is much easier to use.</a:t>
            </a:r>
          </a:p>
          <a:p>
            <a:pPr lvl="1"/>
            <a:r>
              <a:rPr lang="en-US" dirty="0" smtClean="0"/>
              <a:t>The Bad:</a:t>
            </a:r>
          </a:p>
          <a:p>
            <a:pPr lvl="2"/>
            <a:r>
              <a:rPr lang="en-US" dirty="0" smtClean="0"/>
              <a:t>Eclipse and learning to identify if Eclipse needs to be restarted or if it’s a bug in the code. Many hours have been wasted when all I needed was a restart.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85799"/>
            <a:ext cx="5181600" cy="549116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Outro</a:t>
            </a:r>
          </a:p>
          <a:p>
            <a:pPr lvl="1"/>
            <a:r>
              <a:rPr lang="en-US" dirty="0" smtClean="0"/>
              <a:t>UI design and experience is a big next step.</a:t>
            </a:r>
          </a:p>
          <a:p>
            <a:pPr lvl="1"/>
            <a:r>
              <a:rPr lang="en-US" dirty="0" smtClean="0"/>
              <a:t>Tie the </a:t>
            </a:r>
            <a:r>
              <a:rPr lang="en-US" dirty="0" err="1" smtClean="0"/>
              <a:t>MediaPlayer</a:t>
            </a:r>
            <a:r>
              <a:rPr lang="en-US" dirty="0" smtClean="0"/>
              <a:t> that is  running, to a view in the </a:t>
            </a:r>
            <a:r>
              <a:rPr lang="en-US" dirty="0"/>
              <a:t>t</a:t>
            </a:r>
            <a:r>
              <a:rPr lang="en-US" dirty="0" smtClean="0"/>
              <a:t>he Main Activity when the app is being used. </a:t>
            </a:r>
          </a:p>
          <a:p>
            <a:pPr lvl="1"/>
            <a:r>
              <a:rPr lang="en-US" dirty="0" smtClean="0"/>
              <a:t>Replace the FTP with Google Cloud Drive. </a:t>
            </a:r>
          </a:p>
          <a:p>
            <a:pPr lvl="1"/>
            <a:r>
              <a:rPr lang="en-US" dirty="0" smtClean="0"/>
              <a:t>Add P2P file Sharing through </a:t>
            </a:r>
            <a:r>
              <a:rPr lang="en-US" dirty="0" err="1" smtClean="0"/>
              <a:t>Wifi</a:t>
            </a:r>
            <a:r>
              <a:rPr lang="en-US" dirty="0" smtClean="0"/>
              <a:t> Direct</a:t>
            </a:r>
          </a:p>
          <a:p>
            <a:pPr lvl="1"/>
            <a:r>
              <a:rPr lang="en-US" dirty="0" smtClean="0"/>
              <a:t> Add Remote </a:t>
            </a:r>
            <a:r>
              <a:rPr lang="en-US" dirty="0" err="1" smtClean="0"/>
              <a:t>MediaPlayer</a:t>
            </a:r>
            <a:r>
              <a:rPr lang="en-US" dirty="0" smtClean="0"/>
              <a:t> Control through GCM.</a:t>
            </a:r>
          </a:p>
          <a:p>
            <a:pPr lvl="1"/>
            <a:r>
              <a:rPr lang="en-US" dirty="0" smtClean="0"/>
              <a:t>Add song requests from other app users at the same gathering.</a:t>
            </a:r>
            <a:endParaRPr lang="en-US" dirty="0" smtClean="0"/>
          </a:p>
          <a:p>
            <a:pPr lvl="1"/>
            <a:r>
              <a:rPr lang="en-US" dirty="0" smtClean="0"/>
              <a:t>File Sharing is a sketchy business. </a:t>
            </a:r>
            <a:r>
              <a:rPr lang="en-US" dirty="0" err="1" smtClean="0"/>
              <a:t>Unikely</a:t>
            </a:r>
            <a:r>
              <a:rPr lang="en-US" dirty="0" smtClean="0"/>
              <a:t> it will be for sale.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3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377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PaleDJ</vt:lpstr>
      <vt:lpstr>Intro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PaleDJ</dc:title>
  <dc:creator>Jason Eichman</dc:creator>
  <cp:lastModifiedBy>Jason Eichman</cp:lastModifiedBy>
  <cp:revision>14</cp:revision>
  <dcterms:created xsi:type="dcterms:W3CDTF">2013-12-15T17:00:18Z</dcterms:created>
  <dcterms:modified xsi:type="dcterms:W3CDTF">2013-12-17T03:16:55Z</dcterms:modified>
</cp:coreProperties>
</file>