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0"/>
  </p:notesMasterIdLst>
  <p:handoutMasterIdLst>
    <p:handoutMasterId r:id="rId11"/>
  </p:handoutMasterIdLst>
  <p:sldIdLst>
    <p:sldId id="298" r:id="rId2"/>
    <p:sldId id="330" r:id="rId3"/>
    <p:sldId id="331" r:id="rId4"/>
    <p:sldId id="332" r:id="rId5"/>
    <p:sldId id="333" r:id="rId6"/>
    <p:sldId id="334" r:id="rId7"/>
    <p:sldId id="335" r:id="rId8"/>
    <p:sldId id="336" r:id="rId9"/>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9A1920"/>
    <a:srgbClr val="767068"/>
    <a:srgbClr val="A79F9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p:normalViewPr>
  <p:slideViewPr>
    <p:cSldViewPr>
      <p:cViewPr varScale="1">
        <p:scale>
          <a:sx n="97" d="100"/>
          <a:sy n="97" d="100"/>
        </p:scale>
        <p:origin x="-19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37" tIns="45718" rIns="91437" bIns="45718" numCol="1" anchor="t" anchorCtr="0" compatLnSpc="1">
            <a:prstTxWarp prst="textNoShape">
              <a:avLst/>
            </a:prstTxWarp>
          </a:bodyPr>
          <a:lstStyle>
            <a:lvl1pPr eaLnBrk="0" hangingPunct="0">
              <a:defRPr sz="1200">
                <a:latin typeface="Arial" charset="0"/>
                <a:ea typeface="ＭＳ Ｐゴシック" pitchFamily="-60" charset="-128"/>
                <a:cs typeface="+mn-cs"/>
              </a:defRPr>
            </a:lvl1pPr>
          </a:lstStyle>
          <a:p>
            <a:pPr>
              <a:defRPr/>
            </a:pPr>
            <a:endParaRPr lang="en-US"/>
          </a:p>
        </p:txBody>
      </p:sp>
      <p:sp>
        <p:nvSpPr>
          <p:cNvPr id="190467"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37" tIns="45718" rIns="91437" bIns="45718" numCol="1" anchor="t" anchorCtr="0" compatLnSpc="1">
            <a:prstTxWarp prst="textNoShape">
              <a:avLst/>
            </a:prstTxWarp>
          </a:bodyPr>
          <a:lstStyle>
            <a:lvl1pPr algn="r" eaLnBrk="0" hangingPunct="0">
              <a:defRPr sz="1200">
                <a:latin typeface="Arial" charset="0"/>
                <a:ea typeface="ＭＳ Ｐゴシック" pitchFamily="-60" charset="-128"/>
                <a:cs typeface="+mn-cs"/>
              </a:defRPr>
            </a:lvl1pPr>
          </a:lstStyle>
          <a:p>
            <a:pPr>
              <a:defRPr/>
            </a:pPr>
            <a:endParaRPr lang="en-US"/>
          </a:p>
        </p:txBody>
      </p:sp>
      <p:sp>
        <p:nvSpPr>
          <p:cNvPr id="190468"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37" tIns="45718" rIns="91437" bIns="45718" numCol="1" anchor="b" anchorCtr="0" compatLnSpc="1">
            <a:prstTxWarp prst="textNoShape">
              <a:avLst/>
            </a:prstTxWarp>
          </a:bodyPr>
          <a:lstStyle>
            <a:lvl1pPr eaLnBrk="0" hangingPunct="0">
              <a:defRPr sz="1200">
                <a:latin typeface="Arial" charset="0"/>
                <a:ea typeface="ＭＳ Ｐゴシック" pitchFamily="-60" charset="-128"/>
                <a:cs typeface="+mn-cs"/>
              </a:defRPr>
            </a:lvl1pPr>
          </a:lstStyle>
          <a:p>
            <a:pPr>
              <a:defRPr/>
            </a:pPr>
            <a:endParaRPr lang="en-US"/>
          </a:p>
        </p:txBody>
      </p:sp>
      <p:sp>
        <p:nvSpPr>
          <p:cNvPr id="190469"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37" tIns="45718" rIns="91437" bIns="45718" numCol="1" anchor="b" anchorCtr="0" compatLnSpc="1">
            <a:prstTxWarp prst="textNoShape">
              <a:avLst/>
            </a:prstTxWarp>
          </a:bodyPr>
          <a:lstStyle>
            <a:lvl1pPr algn="r">
              <a:defRPr sz="1200"/>
            </a:lvl1pPr>
          </a:lstStyle>
          <a:p>
            <a:fld id="{CF223D77-F7DF-8F47-8C7B-3E74D4400EBC}" type="slidenum">
              <a:rPr lang="en-US"/>
              <a:pPr/>
              <a:t>‹#›</a:t>
            </a:fld>
            <a:endParaRPr lang="en-US"/>
          </a:p>
        </p:txBody>
      </p:sp>
    </p:spTree>
    <p:extLst>
      <p:ext uri="{BB962C8B-B14F-4D97-AF65-F5344CB8AC3E}">
        <p14:creationId xmlns:p14="http://schemas.microsoft.com/office/powerpoint/2010/main" val="5848424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p:spPr>
        <p:txBody>
          <a:bodyPr vert="horz" wrap="square" lIns="93173" tIns="46587" rIns="93173" bIns="46587" numCol="1" anchor="t" anchorCtr="0" compatLnSpc="1">
            <a:prstTxWarp prst="textNoShape">
              <a:avLst/>
            </a:prstTxWarp>
          </a:bodyPr>
          <a:lstStyle>
            <a:lvl1pPr defTabSz="931828" eaLnBrk="0" hangingPunct="0">
              <a:defRPr sz="1200">
                <a:latin typeface="Arial" charset="0"/>
                <a:ea typeface="ＭＳ Ｐゴシック" pitchFamily="-60" charset="-128"/>
                <a:cs typeface="+mn-cs"/>
              </a:defRPr>
            </a:lvl1pPr>
          </a:lstStyle>
          <a:p>
            <a:pPr>
              <a:defRPr/>
            </a:pPr>
            <a:endParaRPr lang="en-US"/>
          </a:p>
        </p:txBody>
      </p:sp>
      <p:sp>
        <p:nvSpPr>
          <p:cNvPr id="5123" name="Rectangle 3"/>
          <p:cNvSpPr>
            <a:spLocks noGrp="1" noChangeArrowheads="1"/>
          </p:cNvSpPr>
          <p:nvPr>
            <p:ph type="dt" idx="1"/>
          </p:nvPr>
        </p:nvSpPr>
        <p:spPr bwMode="auto">
          <a:xfrm>
            <a:off x="3971925" y="0"/>
            <a:ext cx="3038475" cy="465138"/>
          </a:xfrm>
          <a:prstGeom prst="rect">
            <a:avLst/>
          </a:prstGeom>
          <a:noFill/>
          <a:ln w="9525">
            <a:noFill/>
            <a:miter lim="800000"/>
            <a:headEnd/>
            <a:tailEnd/>
          </a:ln>
        </p:spPr>
        <p:txBody>
          <a:bodyPr vert="horz" wrap="square" lIns="93173" tIns="46587" rIns="93173" bIns="46587" numCol="1" anchor="t" anchorCtr="0" compatLnSpc="1">
            <a:prstTxWarp prst="textNoShape">
              <a:avLst/>
            </a:prstTxWarp>
          </a:bodyPr>
          <a:lstStyle>
            <a:lvl1pPr algn="r" defTabSz="931828" eaLnBrk="0" hangingPunct="0">
              <a:defRPr sz="1200">
                <a:latin typeface="Arial" charset="0"/>
                <a:ea typeface="ＭＳ Ｐゴシック" pitchFamily="-60" charset="-128"/>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125"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p:spPr>
        <p:txBody>
          <a:bodyPr vert="horz" wrap="square" lIns="93173" tIns="46587" rIns="93173" bIns="4658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p:spPr>
        <p:txBody>
          <a:bodyPr vert="horz" wrap="square" lIns="93173" tIns="46587" rIns="93173" bIns="46587" numCol="1" anchor="b" anchorCtr="0" compatLnSpc="1">
            <a:prstTxWarp prst="textNoShape">
              <a:avLst/>
            </a:prstTxWarp>
          </a:bodyPr>
          <a:lstStyle>
            <a:lvl1pPr defTabSz="931828" eaLnBrk="0" hangingPunct="0">
              <a:defRPr sz="1200">
                <a:latin typeface="Arial" charset="0"/>
                <a:ea typeface="ＭＳ Ｐゴシック" pitchFamily="-60" charset="-128"/>
                <a:cs typeface="+mn-cs"/>
              </a:defRPr>
            </a:lvl1pPr>
          </a:lstStyle>
          <a:p>
            <a:pPr>
              <a:defRPr/>
            </a:pPr>
            <a:endParaRPr lang="en-US"/>
          </a:p>
        </p:txBody>
      </p:sp>
      <p:sp>
        <p:nvSpPr>
          <p:cNvPr id="5127"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p:spPr>
        <p:txBody>
          <a:bodyPr vert="horz" wrap="square" lIns="93173" tIns="46587" rIns="93173" bIns="46587" numCol="1" anchor="b" anchorCtr="0" compatLnSpc="1">
            <a:prstTxWarp prst="textNoShape">
              <a:avLst/>
            </a:prstTxWarp>
          </a:bodyPr>
          <a:lstStyle>
            <a:lvl1pPr algn="r" defTabSz="930275">
              <a:defRPr sz="1200"/>
            </a:lvl1pPr>
          </a:lstStyle>
          <a:p>
            <a:fld id="{D1C1A955-3B30-E344-9CF7-84823C734D89}" type="slidenum">
              <a:rPr lang="en-US"/>
              <a:pPr/>
              <a:t>‹#›</a:t>
            </a:fld>
            <a:endParaRPr lang="en-US"/>
          </a:p>
        </p:txBody>
      </p:sp>
    </p:spTree>
    <p:extLst>
      <p:ext uri="{BB962C8B-B14F-4D97-AF65-F5344CB8AC3E}">
        <p14:creationId xmlns:p14="http://schemas.microsoft.com/office/powerpoint/2010/main" val="8074138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60" charset="-128"/>
        <a:cs typeface="ＭＳ Ｐゴシック"/>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60" charset="-128"/>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60" charset="-128"/>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60" charset="-128"/>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60"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200">
                <a:solidFill>
                  <a:schemeClr val="tx1"/>
                </a:solidFill>
                <a:latin typeface="Arial" charset="0"/>
                <a:ea typeface="ＭＳ Ｐゴシック" charset="0"/>
                <a:cs typeface="ＭＳ Ｐゴシック" charset="0"/>
              </a:defRPr>
            </a:lvl1pPr>
            <a:lvl2pPr marL="742950" indent="-285750" defTabSz="930275">
              <a:defRPr sz="1200">
                <a:solidFill>
                  <a:schemeClr val="tx1"/>
                </a:solidFill>
                <a:latin typeface="Arial" charset="0"/>
                <a:ea typeface="ＭＳ Ｐゴシック" charset="0"/>
              </a:defRPr>
            </a:lvl2pPr>
            <a:lvl3pPr marL="1143000" indent="-228600" defTabSz="930275">
              <a:defRPr sz="1200">
                <a:solidFill>
                  <a:schemeClr val="tx1"/>
                </a:solidFill>
                <a:latin typeface="Arial" charset="0"/>
                <a:ea typeface="ＭＳ Ｐゴシック" charset="0"/>
              </a:defRPr>
            </a:lvl3pPr>
            <a:lvl4pPr marL="1600200" indent="-228600" defTabSz="930275">
              <a:defRPr sz="1200">
                <a:solidFill>
                  <a:schemeClr val="tx1"/>
                </a:solidFill>
                <a:latin typeface="Arial" charset="0"/>
                <a:ea typeface="ＭＳ Ｐゴシック" charset="0"/>
              </a:defRPr>
            </a:lvl4pPr>
            <a:lvl5pPr marL="2057400" indent="-228600" defTabSz="930275">
              <a:defRPr sz="1200">
                <a:solidFill>
                  <a:schemeClr val="tx1"/>
                </a:solidFill>
                <a:latin typeface="Arial" charset="0"/>
                <a:ea typeface="ＭＳ Ｐゴシック" charset="0"/>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charset="0"/>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charset="0"/>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charset="0"/>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charset="0"/>
              </a:defRPr>
            </a:lvl9pPr>
          </a:lstStyle>
          <a:p>
            <a:fld id="{AF4A8674-625D-7D41-99A7-24503D4806ED}" type="slidenum">
              <a:rPr lang="en-US"/>
              <a:pPr/>
              <a:t>1</a:t>
            </a:fld>
            <a:endParaRPr 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81878E4-E25C-4045-9E3F-43BFD8D09369}" type="slidenum">
              <a:rPr lang="en-US"/>
              <a:pPr/>
              <a:t>‹#›</a:t>
            </a:fld>
            <a:endParaRPr lang="en-US"/>
          </a:p>
        </p:txBody>
      </p:sp>
    </p:spTree>
    <p:extLst>
      <p:ext uri="{BB962C8B-B14F-4D97-AF65-F5344CB8AC3E}">
        <p14:creationId xmlns:p14="http://schemas.microsoft.com/office/powerpoint/2010/main" val="2448059442"/>
      </p:ext>
    </p:extLst>
  </p:cSld>
  <p:clrMapOvr>
    <a:masterClrMapping/>
  </p:clrMapOvr>
  <p:transition xmlns:p14="http://schemas.microsoft.com/office/powerpoint/2010/mai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0"/>
            <a:ext cx="8229600" cy="4297363"/>
          </a:xfrm>
        </p:spPr>
        <p:txBody>
          <a:bodyPr/>
          <a:lstStyle>
            <a:lvl1pPr>
              <a:buFont typeface="Wingdings" pitchFamily="2" charset="2"/>
              <a:buChar char="§"/>
              <a:defRPr sz="2800">
                <a:solidFill>
                  <a:schemeClr val="tx1"/>
                </a:solidFill>
                <a:latin typeface="Arial" pitchFamily="34" charset="0"/>
                <a:cs typeface="Arial" pitchFamily="34" charset="0"/>
              </a:defRPr>
            </a:lvl1pPr>
            <a:lvl2pPr>
              <a:defRPr sz="2400">
                <a:solidFill>
                  <a:schemeClr val="tx1"/>
                </a:solidFill>
                <a:latin typeface="Arial" pitchFamily="34" charset="0"/>
                <a:cs typeface="Arial" pitchFamily="34" charset="0"/>
              </a:defRPr>
            </a:lvl2pPr>
            <a:lvl3pPr>
              <a:defRPr sz="20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457200" y="274638"/>
            <a:ext cx="8229600" cy="563562"/>
          </a:xfrm>
        </p:spPr>
        <p:txBody>
          <a:bodyPr/>
          <a:lstStyle>
            <a:lvl1pPr algn="l">
              <a:defRPr sz="3600" b="1">
                <a:solidFill>
                  <a:srgbClr val="9A1920"/>
                </a:solidFill>
                <a:latin typeface="Arial Black" panose="020B0A04020102020204" pitchFamily="34" charset="0"/>
                <a:cs typeface="Arial" pitchFamily="34" charset="0"/>
              </a:defRPr>
            </a:lvl1pPr>
          </a:lstStyle>
          <a:p>
            <a:r>
              <a:rPr lang="en-US" dirty="0" smtClean="0"/>
              <a:t>Click to edit Master title style</a:t>
            </a:r>
            <a:endParaRPr lang="en-US" dirty="0"/>
          </a:p>
        </p:txBody>
      </p:sp>
      <p:sp>
        <p:nvSpPr>
          <p:cNvPr id="10" name="Text Placeholder 2"/>
          <p:cNvSpPr>
            <a:spLocks noGrp="1"/>
          </p:cNvSpPr>
          <p:nvPr>
            <p:ph type="body" idx="17"/>
          </p:nvPr>
        </p:nvSpPr>
        <p:spPr>
          <a:xfrm>
            <a:off x="457200" y="838200"/>
            <a:ext cx="8229600" cy="838200"/>
          </a:xfrm>
        </p:spPr>
        <p:txBody>
          <a:bodyPr/>
          <a:lstStyle>
            <a:lvl1pPr marL="0" indent="0">
              <a:spcBef>
                <a:spcPts val="0"/>
              </a:spcBef>
              <a:buNone/>
              <a:defRPr sz="2400" b="1" i="1">
                <a:solidFill>
                  <a:schemeClr val="accent4">
                    <a:lumMod val="50000"/>
                  </a:schemeClr>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Date Placeholder 3"/>
          <p:cNvSpPr>
            <a:spLocks noGrp="1"/>
          </p:cNvSpPr>
          <p:nvPr>
            <p:ph type="dt" sz="half" idx="18"/>
          </p:nvPr>
        </p:nvSpPr>
        <p:spPr/>
        <p:txBody>
          <a:bodyPr/>
          <a:lstStyle>
            <a:lvl1pPr>
              <a:defRPr>
                <a:ea typeface="ＭＳ Ｐゴシック" charset="0"/>
                <a:cs typeface="ＭＳ Ｐゴシック" charset="0"/>
              </a:defRPr>
            </a:lvl1pPr>
          </a:lstStyle>
          <a:p>
            <a:fld id="{E76AC206-8D18-8245-B780-09E2554A09FC}" type="datetimeFigureOut">
              <a:rPr lang="en-US"/>
              <a:pPr/>
              <a:t>7/6/15</a:t>
            </a:fld>
            <a:endParaRPr lang="en-US"/>
          </a:p>
        </p:txBody>
      </p:sp>
      <p:sp>
        <p:nvSpPr>
          <p:cNvPr id="6" name="Slide Number Placeholder 5"/>
          <p:cNvSpPr>
            <a:spLocks noGrp="1"/>
          </p:cNvSpPr>
          <p:nvPr>
            <p:ph type="sldNum" sz="quarter" idx="19"/>
          </p:nvPr>
        </p:nvSpPr>
        <p:spPr>
          <a:xfrm>
            <a:off x="8686800" y="6356350"/>
            <a:ext cx="381000" cy="365125"/>
          </a:xfrm>
        </p:spPr>
        <p:txBody>
          <a:bodyPr/>
          <a:lstStyle>
            <a:lvl1pPr>
              <a:defRPr/>
            </a:lvl1pPr>
          </a:lstStyle>
          <a:p>
            <a:fld id="{09006681-0720-1D4F-AB0B-46845EA50AD1}" type="slidenum">
              <a:rPr lang="en-US"/>
              <a:pPr/>
              <a:t>‹#›</a:t>
            </a:fld>
            <a:endParaRPr lang="en-US"/>
          </a:p>
        </p:txBody>
      </p:sp>
    </p:spTree>
    <p:extLst>
      <p:ext uri="{BB962C8B-B14F-4D97-AF65-F5344CB8AC3E}">
        <p14:creationId xmlns:p14="http://schemas.microsoft.com/office/powerpoint/2010/main" val="3648846472"/>
      </p:ext>
    </p:extLst>
  </p:cSld>
  <p:clrMapOvr>
    <a:masterClrMapping/>
  </p:clrMapOvr>
  <p:transition xmlns:p14="http://schemas.microsoft.com/office/powerpoint/2010/main" advClick="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400">
                <a:latin typeface="Arial" charset="0"/>
                <a:ea typeface="ＭＳ Ｐゴシック" pitchFamily="-60"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a:latin typeface="Arial" charset="0"/>
                <a:ea typeface="ＭＳ Ｐゴシック" pitchFamily="-60"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fld id="{C0F54953-B029-E842-9C6B-D69BF8C85BA3}" type="slidenum">
              <a:rPr lang="en-US"/>
              <a:pPr/>
              <a:t>‹#›</a:t>
            </a:fld>
            <a:endParaRPr lang="en-US"/>
          </a:p>
        </p:txBody>
      </p:sp>
      <p:sp>
        <p:nvSpPr>
          <p:cNvPr id="1031" name="Slide Number Placeholder 5"/>
          <p:cNvSpPr txBox="1">
            <a:spLocks/>
          </p:cNvSpPr>
          <p:nvPr userDrawn="1"/>
        </p:nvSpPr>
        <p:spPr bwMode="auto">
          <a:xfrm>
            <a:off x="304800" y="6400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fld id="{E8CE6175-B707-044F-BDFA-FD04E1B5A3F4}" type="slidenum">
              <a:rPr lang="en-US" sz="1400">
                <a:solidFill>
                  <a:srgbClr val="E0CDA6"/>
                </a:solidFill>
              </a:rPr>
              <a:pPr algn="ctr"/>
              <a:t>‹#›</a:t>
            </a:fld>
            <a:endParaRPr lang="en-US" sz="1400">
              <a:solidFill>
                <a:srgbClr val="E0CDA6"/>
              </a:solidFill>
            </a:endParaRPr>
          </a:p>
        </p:txBody>
      </p:sp>
      <p:sp>
        <p:nvSpPr>
          <p:cNvPr id="10" name="Footer Placeholder 6"/>
          <p:cNvSpPr txBox="1">
            <a:spLocks/>
          </p:cNvSpPr>
          <p:nvPr userDrawn="1"/>
        </p:nvSpPr>
        <p:spPr bwMode="auto">
          <a:xfrm>
            <a:off x="0" y="4876800"/>
            <a:ext cx="381000" cy="1981200"/>
          </a:xfrm>
          <a:prstGeom prst="rect">
            <a:avLst/>
          </a:prstGeom>
          <a:noFill/>
          <a:ln w="9525">
            <a:noFill/>
            <a:miter lim="800000"/>
            <a:headEnd/>
            <a:tailEnd/>
          </a:ln>
        </p:spPr>
        <p:txBody>
          <a:bodyPr vert="vert270" anchor="ctr"/>
          <a:lstStyle/>
          <a:p>
            <a:pPr>
              <a:defRPr/>
            </a:pPr>
            <a:r>
              <a:rPr lang="en-US" sz="1400">
                <a:solidFill>
                  <a:srgbClr val="E0CDA6"/>
                </a:solidFill>
                <a:latin typeface="Arial Narrow" pitchFamily="34" charset="0"/>
                <a:ea typeface="ＭＳ Ｐゴシック" pitchFamily="-60" charset="-128"/>
                <a:cs typeface="+mn-cs"/>
              </a:rPr>
              <a:t>Company Confidential</a:t>
            </a:r>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Lst>
  <p:transition xmlns:p14="http://schemas.microsoft.com/office/powerpoint/2010/main" advClick="0"/>
  <p:txStyles>
    <p:titleStyle>
      <a:lvl1pPr algn="ctr" rtl="0" eaLnBrk="0" fontAlgn="base" hangingPunct="0">
        <a:spcBef>
          <a:spcPct val="0"/>
        </a:spcBef>
        <a:spcAft>
          <a:spcPct val="0"/>
        </a:spcAft>
        <a:defRPr sz="4400">
          <a:solidFill>
            <a:schemeClr val="tx2"/>
          </a:solidFill>
          <a:latin typeface="+mj-lt"/>
          <a:ea typeface="+mj-ea"/>
          <a:cs typeface="ＭＳ Ｐゴシック"/>
        </a:defRPr>
      </a:lvl1pPr>
      <a:lvl2pPr algn="ctr" rtl="0" eaLnBrk="0" fontAlgn="base" hangingPunct="0">
        <a:spcBef>
          <a:spcPct val="0"/>
        </a:spcBef>
        <a:spcAft>
          <a:spcPct val="0"/>
        </a:spcAft>
        <a:defRPr sz="4400">
          <a:solidFill>
            <a:schemeClr val="tx2"/>
          </a:solidFill>
          <a:latin typeface="Arial" charset="0"/>
          <a:ea typeface="ＭＳ Ｐゴシック" pitchFamily="-60" charset="-128"/>
          <a:cs typeface="ＭＳ Ｐゴシック"/>
        </a:defRPr>
      </a:lvl2pPr>
      <a:lvl3pPr algn="ctr" rtl="0" eaLnBrk="0" fontAlgn="base" hangingPunct="0">
        <a:spcBef>
          <a:spcPct val="0"/>
        </a:spcBef>
        <a:spcAft>
          <a:spcPct val="0"/>
        </a:spcAft>
        <a:defRPr sz="4400">
          <a:solidFill>
            <a:schemeClr val="tx2"/>
          </a:solidFill>
          <a:latin typeface="Arial" charset="0"/>
          <a:ea typeface="ＭＳ Ｐゴシック" pitchFamily="-60" charset="-128"/>
          <a:cs typeface="ＭＳ Ｐゴシック"/>
        </a:defRPr>
      </a:lvl3pPr>
      <a:lvl4pPr algn="ctr" rtl="0" eaLnBrk="0" fontAlgn="base" hangingPunct="0">
        <a:spcBef>
          <a:spcPct val="0"/>
        </a:spcBef>
        <a:spcAft>
          <a:spcPct val="0"/>
        </a:spcAft>
        <a:defRPr sz="4400">
          <a:solidFill>
            <a:schemeClr val="tx2"/>
          </a:solidFill>
          <a:latin typeface="Arial" charset="0"/>
          <a:ea typeface="ＭＳ Ｐゴシック" pitchFamily="-60" charset="-128"/>
          <a:cs typeface="ＭＳ Ｐゴシック"/>
        </a:defRPr>
      </a:lvl4pPr>
      <a:lvl5pPr algn="ctr" rtl="0" eaLnBrk="0" fontAlgn="base" hangingPunct="0">
        <a:spcBef>
          <a:spcPct val="0"/>
        </a:spcBef>
        <a:spcAft>
          <a:spcPct val="0"/>
        </a:spcAft>
        <a:defRPr sz="4400">
          <a:solidFill>
            <a:schemeClr val="tx2"/>
          </a:solidFill>
          <a:latin typeface="Arial" charset="0"/>
          <a:ea typeface="ＭＳ Ｐゴシック" pitchFamily="-60" charset="-128"/>
          <a:cs typeface="ＭＳ Ｐゴシック"/>
        </a:defRPr>
      </a:lvl5pPr>
      <a:lvl6pPr marL="457200" algn="ctr" rtl="0" fontAlgn="base">
        <a:spcBef>
          <a:spcPct val="0"/>
        </a:spcBef>
        <a:spcAft>
          <a:spcPct val="0"/>
        </a:spcAft>
        <a:defRPr sz="4400">
          <a:solidFill>
            <a:schemeClr val="tx2"/>
          </a:solidFill>
          <a:latin typeface="Arial" charset="0"/>
          <a:ea typeface="ＭＳ Ｐゴシック" pitchFamily="-60" charset="-128"/>
        </a:defRPr>
      </a:lvl6pPr>
      <a:lvl7pPr marL="914400" algn="ctr" rtl="0" fontAlgn="base">
        <a:spcBef>
          <a:spcPct val="0"/>
        </a:spcBef>
        <a:spcAft>
          <a:spcPct val="0"/>
        </a:spcAft>
        <a:defRPr sz="4400">
          <a:solidFill>
            <a:schemeClr val="tx2"/>
          </a:solidFill>
          <a:latin typeface="Arial" charset="0"/>
          <a:ea typeface="ＭＳ Ｐゴシック" pitchFamily="-60" charset="-128"/>
        </a:defRPr>
      </a:lvl7pPr>
      <a:lvl8pPr marL="1371600" algn="ctr" rtl="0" fontAlgn="base">
        <a:spcBef>
          <a:spcPct val="0"/>
        </a:spcBef>
        <a:spcAft>
          <a:spcPct val="0"/>
        </a:spcAft>
        <a:defRPr sz="4400">
          <a:solidFill>
            <a:schemeClr val="tx2"/>
          </a:solidFill>
          <a:latin typeface="Arial" charset="0"/>
          <a:ea typeface="ＭＳ Ｐゴシック" pitchFamily="-60" charset="-128"/>
        </a:defRPr>
      </a:lvl8pPr>
      <a:lvl9pPr marL="1828800" algn="ctr" rtl="0" fontAlgn="base">
        <a:spcBef>
          <a:spcPct val="0"/>
        </a:spcBef>
        <a:spcAft>
          <a:spcPct val="0"/>
        </a:spcAft>
        <a:defRPr sz="4400">
          <a:solidFill>
            <a:schemeClr val="tx2"/>
          </a:solidFill>
          <a:latin typeface="Arial" charset="0"/>
          <a:ea typeface="ＭＳ Ｐゴシック" pitchFamily="-60"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a:defRPr>
      </a:lvl1pPr>
      <a:lvl2pPr marL="742950" indent="-285750" algn="l" rtl="0" eaLnBrk="0" fontAlgn="base" hangingPunct="0">
        <a:spcBef>
          <a:spcPct val="20000"/>
        </a:spcBef>
        <a:spcAft>
          <a:spcPct val="0"/>
        </a:spcAft>
        <a:buChar char="–"/>
        <a:defRPr sz="2800">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400">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n-ea"/>
          <a:cs typeface="ＭＳ Ｐゴシック"/>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Line 4"/>
          <p:cNvSpPr>
            <a:spLocks noChangeShapeType="1"/>
          </p:cNvSpPr>
          <p:nvPr/>
        </p:nvSpPr>
        <p:spPr bwMode="auto">
          <a:xfrm>
            <a:off x="3124200" y="1676400"/>
            <a:ext cx="0" cy="2590800"/>
          </a:xfrm>
          <a:prstGeom prst="line">
            <a:avLst/>
          </a:prstGeom>
          <a:noFill/>
          <a:ln w="19050">
            <a:solidFill>
              <a:srgbClr val="A79F94"/>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5123" name="Picture 5" descr="DEV_title_mas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 y="-12700"/>
            <a:ext cx="9140825"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Line 14"/>
          <p:cNvSpPr>
            <a:spLocks noChangeShapeType="1"/>
          </p:cNvSpPr>
          <p:nvPr/>
        </p:nvSpPr>
        <p:spPr bwMode="auto">
          <a:xfrm>
            <a:off x="3276600" y="1828800"/>
            <a:ext cx="0" cy="3048000"/>
          </a:xfrm>
          <a:prstGeom prst="line">
            <a:avLst/>
          </a:prstGeom>
          <a:noFill/>
          <a:ln w="19050">
            <a:solidFill>
              <a:srgbClr val="A79F94"/>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9"/>
          <p:cNvSpPr>
            <a:spLocks noGrp="1" noChangeArrowheads="1"/>
          </p:cNvSpPr>
          <p:nvPr>
            <p:ph type="ctrTitle"/>
          </p:nvPr>
        </p:nvSpPr>
        <p:spPr>
          <a:xfrm>
            <a:off x="3733800" y="2908300"/>
            <a:ext cx="5181600" cy="2349500"/>
          </a:xfrm>
        </p:spPr>
        <p:txBody>
          <a:bodyPr/>
          <a:lstStyle/>
          <a:p>
            <a:pPr algn="l" eaLnBrk="1" hangingPunct="1"/>
            <a:r>
              <a:rPr lang="en-US" sz="2200">
                <a:solidFill>
                  <a:schemeClr val="tx1"/>
                </a:solidFill>
                <a:latin typeface="85 Helvetica Heavy" charset="0"/>
                <a:ea typeface="ＭＳ Ｐゴシック" charset="0"/>
                <a:cs typeface="ＭＳ Ｐゴシック" charset="0"/>
              </a:rPr>
              <a:t/>
            </a:r>
            <a:br>
              <a:rPr lang="en-US" sz="2200">
                <a:solidFill>
                  <a:schemeClr val="tx1"/>
                </a:solidFill>
                <a:latin typeface="85 Helvetica Heavy" charset="0"/>
                <a:ea typeface="ＭＳ Ｐゴシック" charset="0"/>
                <a:cs typeface="ＭＳ Ｐゴシック" charset="0"/>
              </a:rPr>
            </a:br>
            <a:r>
              <a:rPr lang="en-US" sz="1800">
                <a:solidFill>
                  <a:schemeClr val="tx1"/>
                </a:solidFill>
                <a:latin typeface="Arial Black" charset="0"/>
                <a:ea typeface="ＭＳ Ｐゴシック" charset="0"/>
                <a:cs typeface="ＭＳ Ｐゴシック" charset="0"/>
              </a:rPr>
              <a:t>6/18/2015, 9:00 AM</a:t>
            </a:r>
            <a:br>
              <a:rPr lang="en-US" sz="1800">
                <a:solidFill>
                  <a:schemeClr val="tx1"/>
                </a:solidFill>
                <a:latin typeface="Arial Black" charset="0"/>
                <a:ea typeface="ＭＳ Ｐゴシック" charset="0"/>
                <a:cs typeface="ＭＳ Ｐゴシック" charset="0"/>
              </a:rPr>
            </a:br>
            <a:r>
              <a:rPr lang="en-US" sz="1800">
                <a:solidFill>
                  <a:schemeClr val="tx1"/>
                </a:solidFill>
                <a:latin typeface="Arial Black" charset="0"/>
                <a:ea typeface="ＭＳ Ｐゴシック" charset="0"/>
                <a:cs typeface="ＭＳ Ｐゴシック" charset="0"/>
              </a:rPr>
              <a:t/>
            </a:r>
            <a:br>
              <a:rPr lang="en-US" sz="1800">
                <a:solidFill>
                  <a:schemeClr val="tx1"/>
                </a:solidFill>
                <a:latin typeface="Arial Black" charset="0"/>
                <a:ea typeface="ＭＳ Ｐゴシック" charset="0"/>
                <a:cs typeface="ＭＳ Ｐゴシック" charset="0"/>
              </a:rPr>
            </a:br>
            <a:r>
              <a:rPr lang="en-US" sz="1800">
                <a:solidFill>
                  <a:srgbClr val="A79F94"/>
                </a:solidFill>
                <a:latin typeface="Arial Black" charset="0"/>
                <a:ea typeface="ＭＳ Ｐゴシック" charset="0"/>
                <a:cs typeface="ＭＳ Ｐゴシック" charset="0"/>
              </a:rPr>
              <a:t>Proposal Due:  Friday, June 26, 2015</a:t>
            </a:r>
            <a:br>
              <a:rPr lang="en-US" sz="1800">
                <a:solidFill>
                  <a:srgbClr val="A79F94"/>
                </a:solidFill>
                <a:latin typeface="Arial Black" charset="0"/>
                <a:ea typeface="ＭＳ Ｐゴシック" charset="0"/>
                <a:cs typeface="ＭＳ Ｐゴシック" charset="0"/>
              </a:rPr>
            </a:br>
            <a:endParaRPr lang="en-US" sz="2200">
              <a:solidFill>
                <a:srgbClr val="A79F94"/>
              </a:solidFill>
              <a:latin typeface="55 Helvetica Roman" charset="0"/>
              <a:ea typeface="ＭＳ Ｐゴシック" charset="0"/>
              <a:cs typeface="ＭＳ Ｐゴシック" charset="0"/>
            </a:endParaRPr>
          </a:p>
        </p:txBody>
      </p:sp>
      <p:sp>
        <p:nvSpPr>
          <p:cNvPr id="5126" name="Rectangle 20"/>
          <p:cNvSpPr>
            <a:spLocks noChangeArrowheads="1"/>
          </p:cNvSpPr>
          <p:nvPr/>
        </p:nvSpPr>
        <p:spPr bwMode="auto">
          <a:xfrm>
            <a:off x="3733800" y="2438400"/>
            <a:ext cx="4724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spcBef>
                <a:spcPct val="20000"/>
              </a:spcBef>
            </a:pPr>
            <a:r>
              <a:rPr lang="en-US">
                <a:solidFill>
                  <a:srgbClr val="9A1920"/>
                </a:solidFill>
                <a:latin typeface="Arial Black" charset="0"/>
              </a:rPr>
              <a:t>GSA 18F</a:t>
            </a:r>
            <a:br>
              <a:rPr lang="en-US">
                <a:solidFill>
                  <a:srgbClr val="9A1920"/>
                </a:solidFill>
                <a:latin typeface="Arial Black" charset="0"/>
              </a:rPr>
            </a:br>
            <a:r>
              <a:rPr lang="en-US">
                <a:solidFill>
                  <a:srgbClr val="9A1920"/>
                </a:solidFill>
                <a:latin typeface="Arial Black" charset="0"/>
              </a:rPr>
              <a:t>Agile Delivery Services Proposal</a:t>
            </a:r>
          </a:p>
        </p:txBody>
      </p:sp>
    </p:spTree>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12"/>
          <p:cNvSpPr>
            <a:spLocks noGrp="1"/>
          </p:cNvSpPr>
          <p:nvPr>
            <p:ph idx="1"/>
          </p:nvPr>
        </p:nvSpPr>
        <p:spPr>
          <a:xfrm>
            <a:off x="457200" y="1676400"/>
            <a:ext cx="8229600" cy="4449763"/>
          </a:xfrm>
        </p:spPr>
        <p:txBody>
          <a:bodyPr/>
          <a:lstStyle/>
          <a:p>
            <a:pPr>
              <a:buFont typeface="Wingdings" charset="0"/>
              <a:buChar char="§"/>
            </a:pPr>
            <a:r>
              <a:rPr lang="en-US" sz="2400">
                <a:latin typeface="Arial" charset="0"/>
                <a:ea typeface="ＭＳ Ｐゴシック" charset="0"/>
                <a:cs typeface="Arial" charset="0"/>
              </a:rPr>
              <a:t>GSA has established 3 pools:</a:t>
            </a:r>
          </a:p>
          <a:p>
            <a:pPr lvl="1"/>
            <a:r>
              <a:rPr lang="en-US" sz="2000">
                <a:latin typeface="Arial" charset="0"/>
                <a:ea typeface="ＭＳ Ｐゴシック" charset="0"/>
                <a:cs typeface="Arial" charset="0"/>
              </a:rPr>
              <a:t>Pool One – Design (SB set aside)</a:t>
            </a:r>
          </a:p>
          <a:p>
            <a:pPr lvl="1"/>
            <a:r>
              <a:rPr lang="en-US" sz="2000" b="1">
                <a:solidFill>
                  <a:srgbClr val="00B050"/>
                </a:solidFill>
                <a:latin typeface="Arial" charset="0"/>
                <a:ea typeface="ＭＳ Ｐゴシック" charset="0"/>
                <a:cs typeface="Arial" charset="0"/>
              </a:rPr>
              <a:t>Pool Two – Development (SB set aside)</a:t>
            </a:r>
          </a:p>
          <a:p>
            <a:pPr lvl="1"/>
            <a:r>
              <a:rPr lang="en-US" sz="2000">
                <a:latin typeface="Arial" charset="0"/>
                <a:ea typeface="ＭＳ Ｐゴシック" charset="0"/>
                <a:cs typeface="Arial" charset="0"/>
              </a:rPr>
              <a:t>Pool Three – Full Stack (unrestricted)</a:t>
            </a:r>
          </a:p>
          <a:p>
            <a:pPr>
              <a:buFont typeface="Wingdings" charset="0"/>
              <a:buChar char="§"/>
            </a:pPr>
            <a:r>
              <a:rPr lang="en-US" sz="2400">
                <a:latin typeface="Arial" charset="0"/>
                <a:ea typeface="ＭＳ Ｐゴシック" charset="0"/>
                <a:cs typeface="Arial" charset="0"/>
              </a:rPr>
              <a:t>5 awardees for each pool </a:t>
            </a:r>
          </a:p>
          <a:p>
            <a:pPr>
              <a:buFont typeface="Wingdings" charset="0"/>
              <a:buChar char="§"/>
            </a:pPr>
            <a:r>
              <a:rPr lang="en-US" sz="2400">
                <a:latin typeface="Arial" charset="0"/>
                <a:ea typeface="ＭＳ Ｐゴシック" charset="0"/>
                <a:cs typeface="Arial" charset="0"/>
              </a:rPr>
              <a:t>Vision is to ‘create a government wide contract vehicle through which agencies can have access to a pool of vendors with agile delivery capabilities”</a:t>
            </a:r>
          </a:p>
          <a:p>
            <a:pPr>
              <a:buFont typeface="Wingdings" charset="0"/>
              <a:buChar char="§"/>
            </a:pPr>
            <a:r>
              <a:rPr lang="en-US" sz="2400">
                <a:latin typeface="Arial" charset="0"/>
                <a:ea typeface="ＭＳ Ｐゴシック" charset="0"/>
                <a:cs typeface="Arial" charset="0"/>
              </a:rPr>
              <a:t>Potential TCV of BPAs:  $25M over 5 years</a:t>
            </a:r>
          </a:p>
          <a:p>
            <a:pPr>
              <a:buFont typeface="Wingdings" charset="0"/>
              <a:buChar char="§"/>
            </a:pPr>
            <a:r>
              <a:rPr lang="en-US" sz="2400">
                <a:latin typeface="Arial" charset="0"/>
                <a:ea typeface="ＭＳ Ｐゴシック" charset="0"/>
                <a:cs typeface="Arial" charset="0"/>
              </a:rPr>
              <a:t>Provides ability to ‘off ramp’ and ‘on ramp’ vendors in the future</a:t>
            </a:r>
          </a:p>
          <a:p>
            <a:pPr>
              <a:buFont typeface="Wingdings" charset="0"/>
              <a:buChar char="§"/>
            </a:pPr>
            <a:endParaRPr lang="en-US">
              <a:latin typeface="Arial" charset="0"/>
              <a:ea typeface="ＭＳ Ｐゴシック" charset="0"/>
              <a:cs typeface="Arial" charset="0"/>
            </a:endParaRPr>
          </a:p>
        </p:txBody>
      </p:sp>
      <p:sp>
        <p:nvSpPr>
          <p:cNvPr id="7171" name="Title 11"/>
          <p:cNvSpPr>
            <a:spLocks noGrp="1"/>
          </p:cNvSpPr>
          <p:nvPr>
            <p:ph type="title"/>
          </p:nvPr>
        </p:nvSpPr>
        <p:spPr/>
        <p:txBody>
          <a:bodyPr/>
          <a:lstStyle/>
          <a:p>
            <a:r>
              <a:rPr lang="en-US">
                <a:latin typeface="Arial Black" charset="0"/>
                <a:ea typeface="ＭＳ Ｐゴシック" charset="0"/>
                <a:cs typeface="Arial" charset="0"/>
              </a:rPr>
              <a:t>18F Agile Delivery Services</a:t>
            </a:r>
          </a:p>
        </p:txBody>
      </p:sp>
      <p:sp>
        <p:nvSpPr>
          <p:cNvPr id="14" name="Text Placeholder 13"/>
          <p:cNvSpPr>
            <a:spLocks noGrp="1"/>
          </p:cNvSpPr>
          <p:nvPr>
            <p:ph type="body" idx="17"/>
          </p:nvPr>
        </p:nvSpPr>
        <p:spPr/>
        <p:txBody>
          <a:bodyPr/>
          <a:lstStyle/>
          <a:p>
            <a:pPr>
              <a:defRPr/>
            </a:pPr>
            <a:r>
              <a:rPr lang="en-US" dirty="0" smtClean="0"/>
              <a:t>Multiple </a:t>
            </a:r>
            <a:r>
              <a:rPr lang="en-US" dirty="0"/>
              <a:t>BPAs for Agile Delivery Services (ADS I) </a:t>
            </a:r>
          </a:p>
        </p:txBody>
      </p:sp>
    </p:spTree>
  </p:cSld>
  <p:clrMapOvr>
    <a:masterClrMapping/>
  </p:clrMapOvr>
  <p:transition xmlns:p14="http://schemas.microsoft.com/office/powerpoint/2010/mai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1"/>
          <p:cNvSpPr>
            <a:spLocks noGrp="1"/>
          </p:cNvSpPr>
          <p:nvPr>
            <p:ph idx="1"/>
          </p:nvPr>
        </p:nvSpPr>
        <p:spPr>
          <a:xfrm>
            <a:off x="457200" y="1401763"/>
            <a:ext cx="8229600" cy="4999037"/>
          </a:xfrm>
        </p:spPr>
        <p:txBody>
          <a:bodyPr/>
          <a:lstStyle/>
          <a:p>
            <a:pPr>
              <a:buFont typeface="Wingdings" charset="0"/>
              <a:buChar char="§"/>
            </a:pPr>
            <a:r>
              <a:rPr lang="en-US" sz="2000">
                <a:latin typeface="Arial" charset="0"/>
                <a:ea typeface="ＭＳ Ｐゴシック" charset="0"/>
                <a:cs typeface="Arial" charset="0"/>
              </a:rPr>
              <a:t>Pool Two Development Evaluation Criteria</a:t>
            </a:r>
          </a:p>
          <a:p>
            <a:pPr lvl="1"/>
            <a:r>
              <a:rPr lang="en-US" sz="1800">
                <a:latin typeface="Arial" charset="0"/>
                <a:ea typeface="ＭＳ Ｐゴシック" charset="0"/>
                <a:cs typeface="Arial" charset="0"/>
              </a:rPr>
              <a:t>Best Value based on 2 technical evaluation factors</a:t>
            </a:r>
          </a:p>
          <a:p>
            <a:pPr lvl="2"/>
            <a:r>
              <a:rPr lang="en-US" sz="1600">
                <a:latin typeface="Arial" charset="0"/>
                <a:ea typeface="ＭＳ Ｐゴシック" charset="0"/>
                <a:cs typeface="Arial" charset="0"/>
              </a:rPr>
              <a:t>Technical Approach</a:t>
            </a:r>
          </a:p>
          <a:p>
            <a:pPr lvl="2"/>
            <a:r>
              <a:rPr lang="en-US" sz="1600">
                <a:latin typeface="Arial" charset="0"/>
                <a:ea typeface="ＭＳ Ｐゴシック" charset="0"/>
                <a:cs typeface="Arial" charset="0"/>
              </a:rPr>
              <a:t>Price</a:t>
            </a:r>
          </a:p>
          <a:p>
            <a:pPr>
              <a:buFont typeface="Wingdings" charset="0"/>
              <a:buChar char="§"/>
            </a:pPr>
            <a:r>
              <a:rPr lang="en-US" sz="2000">
                <a:latin typeface="Arial" charset="0"/>
                <a:ea typeface="ＭＳ Ｐゴシック" charset="0"/>
                <a:cs typeface="Arial" charset="0"/>
              </a:rPr>
              <a:t>Submission Requirements:</a:t>
            </a:r>
          </a:p>
          <a:p>
            <a:pPr lvl="1"/>
            <a:r>
              <a:rPr lang="en-US" sz="1800" b="1">
                <a:latin typeface="Arial" charset="0"/>
                <a:ea typeface="ＭＳ Ｐゴシック" charset="0"/>
                <a:cs typeface="Arial" charset="0"/>
              </a:rPr>
              <a:t>Working Prototype </a:t>
            </a:r>
            <a:r>
              <a:rPr lang="en-US" sz="1800">
                <a:latin typeface="Arial" charset="0"/>
                <a:ea typeface="ＭＳ Ｐゴシック" charset="0"/>
                <a:cs typeface="Arial" charset="0"/>
              </a:rPr>
              <a:t>using openFDA and API which demonstrates agile delivery capabilities; ensure prototype consumes, modifies, remixes or displays dataset for its</a:t>
            </a:r>
            <a:r>
              <a:rPr lang="ja-JP" altLang="en-US" sz="1800">
                <a:latin typeface="Arial" charset="0"/>
                <a:ea typeface="ＭＳ Ｐゴシック" charset="0"/>
                <a:cs typeface="Arial" charset="0"/>
              </a:rPr>
              <a:t>’</a:t>
            </a:r>
            <a:r>
              <a:rPr lang="en-US" sz="1800">
                <a:latin typeface="Arial" charset="0"/>
                <a:ea typeface="ＭＳ Ｐゴシック" charset="0"/>
                <a:cs typeface="Arial" charset="0"/>
              </a:rPr>
              <a:t> functionality </a:t>
            </a:r>
          </a:p>
          <a:p>
            <a:pPr lvl="1"/>
            <a:r>
              <a:rPr lang="en-US" sz="1800" b="1">
                <a:latin typeface="Arial" charset="0"/>
                <a:ea typeface="ＭＳ Ｐゴシック" charset="0"/>
                <a:cs typeface="Arial" charset="0"/>
              </a:rPr>
              <a:t>750 word READ ME file </a:t>
            </a:r>
            <a:r>
              <a:rPr lang="en-US" sz="1800">
                <a:latin typeface="Arial" charset="0"/>
                <a:ea typeface="ＭＳ Ｐゴシック" charset="0"/>
                <a:cs typeface="Arial" charset="0"/>
              </a:rPr>
              <a:t>which describes the approach used to create working prototype</a:t>
            </a:r>
          </a:p>
          <a:p>
            <a:pPr lvl="1"/>
            <a:r>
              <a:rPr lang="en-US" sz="1800" b="1">
                <a:latin typeface="Arial" charset="0"/>
                <a:ea typeface="ＭＳ Ｐゴシック" charset="0"/>
                <a:cs typeface="Arial" charset="0"/>
              </a:rPr>
              <a:t>Publish a repository </a:t>
            </a:r>
            <a:r>
              <a:rPr lang="en-US" sz="1800">
                <a:latin typeface="Arial" charset="0"/>
                <a:ea typeface="ＭＳ Ｐゴシック" charset="0"/>
                <a:cs typeface="Arial" charset="0"/>
              </a:rPr>
              <a:t>consisting of all prototype source code, design assets, and all associated documentation that went into the creation of the prototype (all types of documentation allowed, including photographs, screenshots, or notes of their development and design process)</a:t>
            </a:r>
          </a:p>
          <a:p>
            <a:pPr>
              <a:buFont typeface="Wingdings" charset="0"/>
              <a:buChar char="§"/>
            </a:pPr>
            <a:endParaRPr lang="en-US">
              <a:latin typeface="Arial" charset="0"/>
              <a:ea typeface="ＭＳ Ｐゴシック" charset="0"/>
              <a:cs typeface="Arial" charset="0"/>
            </a:endParaRPr>
          </a:p>
        </p:txBody>
      </p:sp>
      <p:sp>
        <p:nvSpPr>
          <p:cNvPr id="8195" name="Title 2"/>
          <p:cNvSpPr>
            <a:spLocks noGrp="1"/>
          </p:cNvSpPr>
          <p:nvPr>
            <p:ph type="title"/>
          </p:nvPr>
        </p:nvSpPr>
        <p:spPr/>
        <p:txBody>
          <a:bodyPr/>
          <a:lstStyle/>
          <a:p>
            <a:r>
              <a:rPr lang="en-US">
                <a:latin typeface="Arial Black" charset="0"/>
                <a:ea typeface="ＭＳ Ｐゴシック" charset="0"/>
                <a:cs typeface="Arial" charset="0"/>
              </a:rPr>
              <a:t>18F Agile Delivery Services</a:t>
            </a:r>
          </a:p>
        </p:txBody>
      </p:sp>
      <p:sp>
        <p:nvSpPr>
          <p:cNvPr id="4" name="Text Placeholder 3"/>
          <p:cNvSpPr>
            <a:spLocks noGrp="1"/>
          </p:cNvSpPr>
          <p:nvPr>
            <p:ph type="body" idx="17"/>
          </p:nvPr>
        </p:nvSpPr>
        <p:spPr>
          <a:xfrm>
            <a:off x="457200" y="838200"/>
            <a:ext cx="8229600" cy="563563"/>
          </a:xfrm>
        </p:spPr>
        <p:txBody>
          <a:bodyPr/>
          <a:lstStyle/>
          <a:p>
            <a:pPr>
              <a:defRPr/>
            </a:pPr>
            <a:r>
              <a:rPr lang="en-US" dirty="0"/>
              <a:t>Multiple BPAs for Agile Delivery Services (ADS I) </a:t>
            </a:r>
          </a:p>
        </p:txBody>
      </p:sp>
    </p:spTree>
  </p:cSld>
  <p:clrMapOvr>
    <a:masterClrMapping/>
  </p:clrMapOvr>
  <p:transition xmlns:p14="http://schemas.microsoft.com/office/powerpoint/2010/mai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2"/>
          <p:cNvSpPr>
            <a:spLocks noGrp="1"/>
          </p:cNvSpPr>
          <p:nvPr>
            <p:ph type="title"/>
          </p:nvPr>
        </p:nvSpPr>
        <p:spPr/>
        <p:txBody>
          <a:bodyPr/>
          <a:lstStyle/>
          <a:p>
            <a:r>
              <a:rPr lang="en-US">
                <a:latin typeface="Arial Black" charset="0"/>
                <a:ea typeface="ＭＳ Ｐゴシック" charset="0"/>
                <a:cs typeface="Arial" charset="0"/>
              </a:rPr>
              <a:t>18F Agile Delivery Services</a:t>
            </a:r>
          </a:p>
        </p:txBody>
      </p:sp>
      <p:sp>
        <p:nvSpPr>
          <p:cNvPr id="4" name="Text Placeholder 3"/>
          <p:cNvSpPr>
            <a:spLocks noGrp="1"/>
          </p:cNvSpPr>
          <p:nvPr>
            <p:ph type="body" idx="17"/>
          </p:nvPr>
        </p:nvSpPr>
        <p:spPr>
          <a:xfrm>
            <a:off x="457200" y="838200"/>
            <a:ext cx="8229600" cy="609600"/>
          </a:xfrm>
        </p:spPr>
        <p:txBody>
          <a:bodyPr/>
          <a:lstStyle/>
          <a:p>
            <a:pPr>
              <a:defRPr/>
            </a:pPr>
            <a:r>
              <a:rPr lang="en-US" dirty="0"/>
              <a:t>Multiple BPAs for Agile Delivery Services (ADS I) </a:t>
            </a:r>
          </a:p>
        </p:txBody>
      </p:sp>
      <p:graphicFrame>
        <p:nvGraphicFramePr>
          <p:cNvPr id="5" name="Content Placeholder 4"/>
          <p:cNvGraphicFramePr>
            <a:graphicFrameLocks noGrp="1"/>
          </p:cNvGraphicFramePr>
          <p:nvPr>
            <p:ph idx="1"/>
          </p:nvPr>
        </p:nvGraphicFramePr>
        <p:xfrm>
          <a:off x="457200" y="1401763"/>
          <a:ext cx="8229600" cy="5380040"/>
        </p:xfrm>
        <a:graphic>
          <a:graphicData uri="http://schemas.openxmlformats.org/drawingml/2006/table">
            <a:tbl>
              <a:tblPr/>
              <a:tblGrid>
                <a:gridCol w="4975225"/>
                <a:gridCol w="3254375"/>
              </a:tblGrid>
              <a:tr h="3841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Arial" charset="0"/>
                          <a:ea typeface="ＭＳ Ｐゴシック" charset="0"/>
                          <a:cs typeface="ＭＳ Ｐゴシック" charset="0"/>
                        </a:rPr>
                        <a:t>Requirement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A192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Arial" charset="0"/>
                          <a:ea typeface="ＭＳ Ｐゴシック" charset="0"/>
                          <a:cs typeface="ＭＳ Ｐゴシック" charset="0"/>
                        </a:rPr>
                        <a:t>Dev Solution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A1920"/>
                    </a:solidFill>
                  </a:tcPr>
                </a:tc>
              </a:tr>
              <a:tr h="384175">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Assign one leader…responsible for quality of prototype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ＭＳ Ｐゴシック" charset="0"/>
                          <a:cs typeface="ＭＳ Ｐゴシック" charset="0"/>
                        </a:rPr>
                        <a:t>Michelle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538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Multidisciplinary and collaborative team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ＭＳ Ｐゴシック" charset="0"/>
                          <a:cs typeface="ＭＳ Ｐゴシック" charset="0"/>
                        </a:rPr>
                        <a:t>Adam (Architect) Jesse, James, Larry, Jackie, Becky, 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r>
              <a:tr h="384175">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Use at least 5 modern and open-source technologies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ＭＳ Ｐゴシック" charset="0"/>
                          <a:cs typeface="ＭＳ Ｐゴシック" charset="0"/>
                        </a:rPr>
                        <a:t>Adam will brief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3841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Deployed on IaaS or Paas provider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ＭＳ Ｐゴシック" charset="0"/>
                          <a:cs typeface="ＭＳ Ｐゴシック" charset="0"/>
                        </a:rPr>
                        <a:t>Amazon Web Service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r>
              <a:tr h="384175">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Wrote unit tests for code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ＭＳ Ｐゴシック" charset="0"/>
                          <a:cs typeface="ＭＳ Ｐゴシック" charset="0"/>
                        </a:rPr>
                        <a:t>JUnit,  JSUnit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3841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Set up or used a continuous integration system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ＭＳ Ｐゴシック" charset="0"/>
                          <a:cs typeface="ＭＳ Ｐゴシック" charset="0"/>
                        </a:rPr>
                        <a:t>Maven, Chef, GitHub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r>
              <a:tr h="384175">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Set up or used configuration management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ＭＳ Ｐゴシック" charset="0"/>
                          <a:cs typeface="ＭＳ Ｐゴシック" charset="0"/>
                        </a:rPr>
                        <a:t>GitHub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538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Deploy their software in a container (ie: utilized operating-system-level virtualization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ＭＳ Ｐゴシック" charset="0"/>
                          <a:cs typeface="ＭＳ Ｐゴシック" charset="0"/>
                        </a:rPr>
                        <a:t>Docker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r>
              <a:tr h="538163">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Used an interactive approach, obtaining frequent feedback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ＭＳ Ｐゴシック" charset="0"/>
                          <a:cs typeface="ＭＳ Ｐゴシック" charset="0"/>
                        </a:rPr>
                        <a:t>Michelle is leader/PO; frequent reviews will be held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538163">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Provide sufficient documentation to install &amp; run prototype on another machine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ＭＳ Ｐゴシック" charset="0"/>
                          <a:cs typeface="ＭＳ Ｐゴシック" charset="0"/>
                        </a:rPr>
                        <a:t>Install instructions (Word Doc)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r>
              <a:tr h="538163">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Prototype &amp; underlying platforms used to create and run prototype are openly licensed and free of charge</a:t>
                      </a:r>
                      <a:endParaRPr kumimoji="0" lang="en-US" sz="1400" b="0" i="0" u="none" strike="noStrike" cap="none" normalizeH="0" baseline="0">
                        <a:ln>
                          <a:noFill/>
                        </a:ln>
                        <a:solidFill>
                          <a:srgbClr val="000000"/>
                        </a:solidFill>
                        <a:effectLst/>
                        <a:latin typeface="Arial"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ＭＳ Ｐゴシック" charset="0"/>
                          <a:cs typeface="ＭＳ Ｐゴシック" charset="0"/>
                        </a:rPr>
                        <a:t>Only using open source software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bl>
          </a:graphicData>
        </a:graphic>
      </p:graphicFrame>
    </p:spTree>
  </p:cSld>
  <p:clrMapOvr>
    <a:masterClrMapping/>
  </p:clrMapOvr>
  <p:transition xmlns:p14="http://schemas.microsoft.com/office/powerpoint/2010/mai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1"/>
          <p:cNvSpPr>
            <a:spLocks noGrp="1"/>
          </p:cNvSpPr>
          <p:nvPr>
            <p:ph idx="1"/>
          </p:nvPr>
        </p:nvSpPr>
        <p:spPr>
          <a:xfrm>
            <a:off x="457200" y="1401763"/>
            <a:ext cx="8229600" cy="4724400"/>
          </a:xfrm>
        </p:spPr>
        <p:txBody>
          <a:bodyPr/>
          <a:lstStyle/>
          <a:p>
            <a:pPr>
              <a:buFont typeface="Wingdings" charset="0"/>
              <a:buChar char="§"/>
            </a:pPr>
            <a:r>
              <a:rPr lang="en-US">
                <a:latin typeface="Arial" charset="0"/>
                <a:ea typeface="ＭＳ Ｐゴシック" charset="0"/>
                <a:cs typeface="Arial" charset="0"/>
              </a:rPr>
              <a:t>Leader Responsibilities </a:t>
            </a:r>
          </a:p>
          <a:p>
            <a:pPr lvl="1"/>
            <a:r>
              <a:rPr lang="en-US">
                <a:latin typeface="Arial" charset="0"/>
                <a:ea typeface="ＭＳ Ｐゴシック" charset="0"/>
                <a:cs typeface="Arial" charset="0"/>
              </a:rPr>
              <a:t>Serve as the product owner for this agile development project</a:t>
            </a:r>
          </a:p>
          <a:p>
            <a:pPr lvl="1"/>
            <a:r>
              <a:rPr lang="en-US">
                <a:latin typeface="Arial" charset="0"/>
                <a:ea typeface="ＭＳ Ｐゴシック" charset="0"/>
                <a:cs typeface="Arial" charset="0"/>
              </a:rPr>
              <a:t>Represent the needs  of the user community</a:t>
            </a:r>
          </a:p>
          <a:p>
            <a:pPr lvl="1"/>
            <a:r>
              <a:rPr lang="en-US">
                <a:latin typeface="Arial" charset="0"/>
                <a:ea typeface="ＭＳ Ｐゴシック" charset="0"/>
                <a:cs typeface="Arial" charset="0"/>
              </a:rPr>
              <a:t>Establish and convey the product vision to the team</a:t>
            </a:r>
          </a:p>
          <a:p>
            <a:pPr lvl="1"/>
            <a:r>
              <a:rPr lang="en-US">
                <a:latin typeface="Arial" charset="0"/>
                <a:ea typeface="ＭＳ Ｐゴシック" charset="0"/>
                <a:cs typeface="Arial" charset="0"/>
              </a:rPr>
              <a:t>Actively participate in all application review to provide feedback and clarification </a:t>
            </a:r>
          </a:p>
          <a:p>
            <a:pPr lvl="1"/>
            <a:r>
              <a:rPr lang="en-US">
                <a:latin typeface="Arial" charset="0"/>
                <a:ea typeface="ＭＳ Ｐゴシック" charset="0"/>
                <a:cs typeface="Arial" charset="0"/>
              </a:rPr>
              <a:t>Make final decisions regarding all aspects of project</a:t>
            </a:r>
          </a:p>
          <a:p>
            <a:pPr lvl="1"/>
            <a:r>
              <a:rPr lang="en-US">
                <a:latin typeface="Arial" charset="0"/>
                <a:ea typeface="ＭＳ Ｐゴシック" charset="0"/>
                <a:cs typeface="Arial" charset="0"/>
              </a:rPr>
              <a:t>Ensure the quality and integrity of the final product</a:t>
            </a:r>
          </a:p>
          <a:p>
            <a:pPr>
              <a:buFont typeface="Wingdings" charset="0"/>
              <a:buChar char="§"/>
            </a:pPr>
            <a:endParaRPr lang="en-US">
              <a:latin typeface="Arial" charset="0"/>
              <a:ea typeface="ＭＳ Ｐゴシック" charset="0"/>
              <a:cs typeface="Arial" charset="0"/>
            </a:endParaRPr>
          </a:p>
        </p:txBody>
      </p:sp>
      <p:sp>
        <p:nvSpPr>
          <p:cNvPr id="10243" name="Title 2"/>
          <p:cNvSpPr>
            <a:spLocks noGrp="1"/>
          </p:cNvSpPr>
          <p:nvPr>
            <p:ph type="title"/>
          </p:nvPr>
        </p:nvSpPr>
        <p:spPr/>
        <p:txBody>
          <a:bodyPr/>
          <a:lstStyle/>
          <a:p>
            <a:r>
              <a:rPr lang="en-US">
                <a:latin typeface="Arial Black" charset="0"/>
                <a:ea typeface="ＭＳ Ｐゴシック" charset="0"/>
                <a:cs typeface="Arial" charset="0"/>
              </a:rPr>
              <a:t>18F Agile Delivery Services</a:t>
            </a:r>
          </a:p>
        </p:txBody>
      </p:sp>
      <p:sp>
        <p:nvSpPr>
          <p:cNvPr id="4" name="Text Placeholder 3"/>
          <p:cNvSpPr>
            <a:spLocks noGrp="1"/>
          </p:cNvSpPr>
          <p:nvPr>
            <p:ph type="body" idx="17"/>
          </p:nvPr>
        </p:nvSpPr>
        <p:spPr>
          <a:xfrm>
            <a:off x="457200" y="838200"/>
            <a:ext cx="8229600" cy="533400"/>
          </a:xfrm>
        </p:spPr>
        <p:txBody>
          <a:bodyPr/>
          <a:lstStyle/>
          <a:p>
            <a:pPr>
              <a:defRPr/>
            </a:pPr>
            <a:r>
              <a:rPr lang="en-US" dirty="0"/>
              <a:t>Multiple BPAs for Agile Delivery Services (ADS I) </a:t>
            </a:r>
          </a:p>
        </p:txBody>
      </p:sp>
    </p:spTree>
  </p:cSld>
  <p:clrMapOvr>
    <a:masterClrMapping/>
  </p:clrMapOvr>
  <p:transition xmlns:p14="http://schemas.microsoft.com/office/powerpoint/2010/mai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76400"/>
            <a:ext cx="8229600" cy="4449763"/>
          </a:xfrm>
        </p:spPr>
        <p:txBody>
          <a:bodyPr/>
          <a:lstStyle/>
          <a:p>
            <a:pPr marL="0" indent="0">
              <a:buFont typeface="Wingdings" pitchFamily="2" charset="2"/>
              <a:buNone/>
              <a:defRPr/>
            </a:pPr>
            <a:r>
              <a:rPr lang="en-US" sz="2400" b="1" dirty="0"/>
              <a:t>Vision </a:t>
            </a:r>
            <a:r>
              <a:rPr lang="en-US" sz="2400" b="1" dirty="0" smtClean="0"/>
              <a:t>Statement:</a:t>
            </a:r>
            <a:endParaRPr lang="en-US" sz="2400" b="1" dirty="0"/>
          </a:p>
          <a:p>
            <a:pPr marL="0" indent="0">
              <a:buFont typeface="Wingdings" pitchFamily="2" charset="2"/>
              <a:buNone/>
              <a:defRPr/>
            </a:pPr>
            <a:r>
              <a:rPr lang="en-US" sz="2400" dirty="0"/>
              <a:t>Our Prototype will enable users to search for  information about recalled:</a:t>
            </a:r>
          </a:p>
          <a:p>
            <a:pPr lvl="1">
              <a:defRPr/>
            </a:pPr>
            <a:r>
              <a:rPr lang="en-US" sz="2000" dirty="0" smtClean="0"/>
              <a:t>Drugs</a:t>
            </a:r>
            <a:endParaRPr lang="en-US" sz="2000" dirty="0"/>
          </a:p>
          <a:p>
            <a:pPr marL="0" indent="0">
              <a:buFont typeface="Wingdings" pitchFamily="2" charset="2"/>
              <a:buNone/>
              <a:defRPr/>
            </a:pPr>
            <a:r>
              <a:rPr lang="en-US" sz="2400" dirty="0"/>
              <a:t>Information will be provided on a variety of search criteria such as product type (</a:t>
            </a:r>
            <a:r>
              <a:rPr lang="en-US" sz="2400" dirty="0" err="1"/>
              <a:t>ie</a:t>
            </a:r>
            <a:r>
              <a:rPr lang="en-US" sz="2400" dirty="0"/>
              <a:t>: </a:t>
            </a:r>
            <a:r>
              <a:rPr lang="en-US" sz="2400" dirty="0" err="1"/>
              <a:t>Advis</a:t>
            </a:r>
            <a:r>
              <a:rPr lang="en-US" sz="2400" dirty="0"/>
              <a:t>) or geographic location and provide additional, relevant information such as a visual display of the specific pill. </a:t>
            </a:r>
          </a:p>
          <a:p>
            <a:pPr>
              <a:defRPr/>
            </a:pPr>
            <a:endParaRPr lang="en-US" dirty="0"/>
          </a:p>
        </p:txBody>
      </p:sp>
      <p:sp>
        <p:nvSpPr>
          <p:cNvPr id="11267" name="Title 2"/>
          <p:cNvSpPr>
            <a:spLocks noGrp="1"/>
          </p:cNvSpPr>
          <p:nvPr>
            <p:ph type="title"/>
          </p:nvPr>
        </p:nvSpPr>
        <p:spPr/>
        <p:txBody>
          <a:bodyPr/>
          <a:lstStyle/>
          <a:p>
            <a:r>
              <a:rPr lang="en-US">
                <a:latin typeface="Arial Black" charset="0"/>
                <a:ea typeface="ＭＳ Ｐゴシック" charset="0"/>
                <a:cs typeface="Arial" charset="0"/>
              </a:rPr>
              <a:t>18F Agile Delivery Services</a:t>
            </a:r>
          </a:p>
        </p:txBody>
      </p:sp>
      <p:sp>
        <p:nvSpPr>
          <p:cNvPr id="4" name="Text Placeholder 3"/>
          <p:cNvSpPr>
            <a:spLocks noGrp="1"/>
          </p:cNvSpPr>
          <p:nvPr>
            <p:ph type="body" idx="17"/>
          </p:nvPr>
        </p:nvSpPr>
        <p:spPr/>
        <p:txBody>
          <a:bodyPr/>
          <a:lstStyle/>
          <a:p>
            <a:pPr>
              <a:defRPr/>
            </a:pPr>
            <a:r>
              <a:rPr lang="en-US" dirty="0"/>
              <a:t>Multiple BPAs for Agile Delivery Services (ADS I) </a:t>
            </a:r>
          </a:p>
        </p:txBody>
      </p:sp>
    </p:spTree>
  </p:cSld>
  <p:clrMapOvr>
    <a:masterClrMapping/>
  </p:clrMapOvr>
  <p:transition xmlns:p14="http://schemas.microsoft.com/office/powerpoint/2010/mai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1"/>
          <p:cNvSpPr>
            <a:spLocks noGrp="1"/>
          </p:cNvSpPr>
          <p:nvPr>
            <p:ph idx="1"/>
          </p:nvPr>
        </p:nvSpPr>
        <p:spPr>
          <a:xfrm>
            <a:off x="457200" y="1676400"/>
            <a:ext cx="8229600" cy="4449763"/>
          </a:xfrm>
        </p:spPr>
        <p:txBody>
          <a:bodyPr/>
          <a:lstStyle/>
          <a:p>
            <a:pPr>
              <a:buFont typeface="Wingdings" charset="0"/>
              <a:buChar char="§"/>
            </a:pPr>
            <a:r>
              <a:rPr lang="en-US">
                <a:latin typeface="Arial" charset="0"/>
                <a:ea typeface="ＭＳ Ｐゴシック" charset="0"/>
                <a:cs typeface="Arial" charset="0"/>
              </a:rPr>
              <a:t>Our Development Approach:</a:t>
            </a:r>
          </a:p>
          <a:p>
            <a:pPr lvl="1"/>
            <a:r>
              <a:rPr lang="en-US">
                <a:latin typeface="Arial" charset="0"/>
                <a:ea typeface="ＭＳ Ｐゴシック" charset="0"/>
                <a:cs typeface="Arial" charset="0"/>
              </a:rPr>
              <a:t>Develop</a:t>
            </a:r>
          </a:p>
          <a:p>
            <a:pPr lvl="1"/>
            <a:r>
              <a:rPr lang="en-US">
                <a:latin typeface="Arial" charset="0"/>
                <a:ea typeface="ＭＳ Ｐゴシック" charset="0"/>
                <a:cs typeface="Arial" charset="0"/>
              </a:rPr>
              <a:t>Review</a:t>
            </a:r>
          </a:p>
          <a:p>
            <a:pPr lvl="1"/>
            <a:r>
              <a:rPr lang="en-US">
                <a:latin typeface="Arial" charset="0"/>
                <a:ea typeface="ＭＳ Ｐゴシック" charset="0"/>
                <a:cs typeface="Arial" charset="0"/>
              </a:rPr>
              <a:t>Revise</a:t>
            </a:r>
          </a:p>
          <a:p>
            <a:pPr>
              <a:buFont typeface="Wingdings" charset="0"/>
              <a:buChar char="§"/>
            </a:pPr>
            <a:r>
              <a:rPr lang="en-US">
                <a:latin typeface="Arial" charset="0"/>
                <a:ea typeface="ＭＳ Ｐゴシック" charset="0"/>
                <a:cs typeface="Arial" charset="0"/>
              </a:rPr>
              <a:t>Repeat</a:t>
            </a:r>
          </a:p>
          <a:p>
            <a:pPr>
              <a:buFont typeface="Wingdings" charset="0"/>
              <a:buChar char="§"/>
            </a:pPr>
            <a:r>
              <a:rPr lang="en-US">
                <a:latin typeface="Arial" charset="0"/>
                <a:ea typeface="ＭＳ Ｐゴシック" charset="0"/>
                <a:cs typeface="Arial" charset="0"/>
              </a:rPr>
              <a:t>Kanban board in Jira to track status of stories/technical tasks</a:t>
            </a:r>
          </a:p>
          <a:p>
            <a:pPr>
              <a:buFont typeface="Wingdings" charset="0"/>
              <a:buChar char="§"/>
            </a:pPr>
            <a:r>
              <a:rPr lang="en-US">
                <a:latin typeface="Arial" charset="0"/>
                <a:ea typeface="ＭＳ Ｐゴシック" charset="0"/>
                <a:cs typeface="Arial" charset="0"/>
              </a:rPr>
              <a:t>Follow the US Digital Services Playbook</a:t>
            </a:r>
          </a:p>
          <a:p>
            <a:pPr>
              <a:buFont typeface="Wingdings" charset="0"/>
              <a:buChar char="§"/>
            </a:pPr>
            <a:r>
              <a:rPr lang="en-US">
                <a:latin typeface="Arial" charset="0"/>
                <a:ea typeface="ＭＳ Ｐゴシック" charset="0"/>
                <a:cs typeface="Arial" charset="0"/>
              </a:rPr>
              <a:t>Communicate frequently!</a:t>
            </a:r>
          </a:p>
          <a:p>
            <a:pPr>
              <a:buFont typeface="Wingdings" charset="0"/>
              <a:buChar char="§"/>
            </a:pPr>
            <a:endParaRPr lang="en-US">
              <a:latin typeface="Arial" charset="0"/>
              <a:ea typeface="ＭＳ Ｐゴシック" charset="0"/>
              <a:cs typeface="Arial" charset="0"/>
            </a:endParaRPr>
          </a:p>
        </p:txBody>
      </p:sp>
      <p:sp>
        <p:nvSpPr>
          <p:cNvPr id="12291" name="Title 2"/>
          <p:cNvSpPr>
            <a:spLocks noGrp="1"/>
          </p:cNvSpPr>
          <p:nvPr>
            <p:ph type="title"/>
          </p:nvPr>
        </p:nvSpPr>
        <p:spPr/>
        <p:txBody>
          <a:bodyPr/>
          <a:lstStyle/>
          <a:p>
            <a:r>
              <a:rPr lang="en-US">
                <a:latin typeface="Arial Black" charset="0"/>
                <a:ea typeface="ＭＳ Ｐゴシック" charset="0"/>
                <a:cs typeface="Arial" charset="0"/>
              </a:rPr>
              <a:t>18F Agile Delivery Services</a:t>
            </a:r>
          </a:p>
        </p:txBody>
      </p:sp>
      <p:sp>
        <p:nvSpPr>
          <p:cNvPr id="4" name="Text Placeholder 3"/>
          <p:cNvSpPr>
            <a:spLocks noGrp="1"/>
          </p:cNvSpPr>
          <p:nvPr>
            <p:ph type="body" idx="17"/>
          </p:nvPr>
        </p:nvSpPr>
        <p:spPr/>
        <p:txBody>
          <a:bodyPr/>
          <a:lstStyle/>
          <a:p>
            <a:pPr>
              <a:defRPr/>
            </a:pPr>
            <a:r>
              <a:rPr lang="en-US" dirty="0"/>
              <a:t>Multiple BPAs for Agile Delivery Services (ADS I) </a:t>
            </a:r>
          </a:p>
        </p:txBody>
      </p:sp>
    </p:spTree>
  </p:cSld>
  <p:clrMapOvr>
    <a:masterClrMapping/>
  </p:clrMapOvr>
  <p:transition xmlns:p14="http://schemas.microsoft.com/office/powerpoint/2010/mai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1"/>
          <p:cNvSpPr>
            <a:spLocks noGrp="1"/>
          </p:cNvSpPr>
          <p:nvPr>
            <p:ph idx="1"/>
          </p:nvPr>
        </p:nvSpPr>
        <p:spPr>
          <a:xfrm>
            <a:off x="457200" y="1600200"/>
            <a:ext cx="8229600" cy="4525963"/>
          </a:xfrm>
        </p:spPr>
        <p:txBody>
          <a:bodyPr/>
          <a:lstStyle/>
          <a:p>
            <a:pPr>
              <a:buFont typeface="Wingdings" charset="0"/>
              <a:buChar char="§"/>
            </a:pPr>
            <a:r>
              <a:rPr lang="en-US">
                <a:latin typeface="Arial" charset="0"/>
                <a:ea typeface="ＭＳ Ｐゴシック" charset="0"/>
                <a:cs typeface="Arial" charset="0"/>
              </a:rPr>
              <a:t>Follow the US Digital Services Playbook</a:t>
            </a:r>
          </a:p>
        </p:txBody>
      </p:sp>
      <p:sp>
        <p:nvSpPr>
          <p:cNvPr id="13315" name="Title 2"/>
          <p:cNvSpPr>
            <a:spLocks noGrp="1"/>
          </p:cNvSpPr>
          <p:nvPr>
            <p:ph type="title"/>
          </p:nvPr>
        </p:nvSpPr>
        <p:spPr/>
        <p:txBody>
          <a:bodyPr/>
          <a:lstStyle/>
          <a:p>
            <a:r>
              <a:rPr lang="en-US">
                <a:latin typeface="Arial Black" charset="0"/>
                <a:ea typeface="ＭＳ Ｐゴシック" charset="0"/>
                <a:cs typeface="Arial" charset="0"/>
              </a:rPr>
              <a:t>18F Agile Delivery Services</a:t>
            </a:r>
          </a:p>
        </p:txBody>
      </p:sp>
      <p:sp>
        <p:nvSpPr>
          <p:cNvPr id="4" name="Text Placeholder 3"/>
          <p:cNvSpPr>
            <a:spLocks noGrp="1"/>
          </p:cNvSpPr>
          <p:nvPr>
            <p:ph type="body" idx="17"/>
          </p:nvPr>
        </p:nvSpPr>
        <p:spPr>
          <a:xfrm>
            <a:off x="457200" y="838200"/>
            <a:ext cx="8229600" cy="609600"/>
          </a:xfrm>
        </p:spPr>
        <p:txBody>
          <a:bodyPr/>
          <a:lstStyle/>
          <a:p>
            <a:pPr>
              <a:defRPr/>
            </a:pPr>
            <a:r>
              <a:rPr lang="en-US" dirty="0"/>
              <a:t>Multiple BPAs for Agile Delivery Services (ADS I) </a:t>
            </a:r>
          </a:p>
        </p:txBody>
      </p:sp>
    </p:spTree>
  </p:cSld>
  <p:clrMapOvr>
    <a:masterClrMapping/>
  </p:clrMapOvr>
  <p:transition xmlns:p14="http://schemas.microsoft.com/office/powerpoint/2010/main" advClick="0"/>
</p:sld>
</file>

<file path=ppt/theme/theme1.xml><?xml version="1.0" encoding="utf-8"?>
<a:theme xmlns:a="http://schemas.openxmlformats.org/drawingml/2006/main" name="06-EDS-011-PowerPoint3 ai">
  <a:themeElements>
    <a:clrScheme name="06-EDS-011-PowerPoint3 ai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06-EDS-011-PowerPoint3 ai">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6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60" charset="-128"/>
          </a:defRPr>
        </a:defPPr>
      </a:lstStyle>
    </a:lnDef>
  </a:objectDefaults>
  <a:extraClrSchemeLst>
    <a:extraClrScheme>
      <a:clrScheme name="06-EDS-011-PowerPoint3 ai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06-EDS-011-PowerPoint3 ai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06-EDS-011-PowerPoint3 ai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06-EDS-011-PowerPoint3 ai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06-EDS-011-PowerPoint3 ai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06-EDS-011-PowerPoint3 ai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06-EDS-011-PowerPoint3 ai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06-EDS-011-PowerPoint3 ai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06-EDS-011-PowerPoint3 ai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06-EDS-011-PowerPoint3 ai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06-EDS-011-PowerPoint3 ai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06-EDS-011-PowerPoint3 ai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Dev_Draft_Template_200701</Template>
  <TotalTime>7922</TotalTime>
  <Words>597</Words>
  <Application>Microsoft Macintosh PowerPoint</Application>
  <PresentationFormat>On-screen Show (4:3)</PresentationFormat>
  <Paragraphs>77</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ＭＳ Ｐゴシック</vt:lpstr>
      <vt:lpstr>85 Helvetica Heavy</vt:lpstr>
      <vt:lpstr>Arial Black</vt:lpstr>
      <vt:lpstr>55 Helvetica Roman</vt:lpstr>
      <vt:lpstr>Wingdings</vt:lpstr>
      <vt:lpstr>06-EDS-011-PowerPoint3 ai</vt:lpstr>
      <vt:lpstr> 6/18/2015, 9:00 AM  Proposal Due:  Friday, June 26, 2015 </vt:lpstr>
      <vt:lpstr>18F Agile Delivery Services</vt:lpstr>
      <vt:lpstr>18F Agile Delivery Services</vt:lpstr>
      <vt:lpstr>18F Agile Delivery Services</vt:lpstr>
      <vt:lpstr>18F Agile Delivery Services</vt:lpstr>
      <vt:lpstr>18F Agile Delivery Services</vt:lpstr>
      <vt:lpstr>18F Agile Delivery Services</vt:lpstr>
      <vt:lpstr>18F Agile Delivery Services</vt:lpstr>
    </vt:vector>
  </TitlesOfParts>
  <Company>Dev Technology Group,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Solutions for Addressing Mission-Critical Needs:  From Homeland Security to Enterprise Management</dc:title>
  <dc:creator>John Mutarelli</dc:creator>
  <cp:lastModifiedBy>Adam D'Angelo</cp:lastModifiedBy>
  <cp:revision>188</cp:revision>
  <cp:lastPrinted>2014-10-02T17:13:18Z</cp:lastPrinted>
  <dcterms:created xsi:type="dcterms:W3CDTF">2007-01-12T17:32:04Z</dcterms:created>
  <dcterms:modified xsi:type="dcterms:W3CDTF">2015-07-06T15:46:03Z</dcterms:modified>
</cp:coreProperties>
</file>