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3" r:id="rId2"/>
    <p:sldId id="269" r:id="rId3"/>
    <p:sldId id="264" r:id="rId4"/>
    <p:sldId id="270" r:id="rId5"/>
    <p:sldId id="271" r:id="rId6"/>
    <p:sldId id="267" r:id="rId7"/>
    <p:sldId id="268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6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098F-1000-4F85-9F35-40A3F3C1DAF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8E4EC-360D-4541-AFA2-219729F1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3048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fld id="{03899717-2A97-4058-850E-E2FF3A1C08D4}" type="slidenum">
              <a:rPr lang="en-US" sz="1400">
                <a:solidFill>
                  <a:srgbClr val="E0CDA6"/>
                </a:solidFill>
                <a:latin typeface="Arial" charset="0"/>
                <a:ea typeface="ＭＳ Ｐゴシック" pitchFamily="-60" charset="-128"/>
                <a:cs typeface="+mn-cs"/>
              </a:rPr>
              <a:pPr algn="ctr" eaLnBrk="0" hangingPunct="0">
                <a:defRPr/>
              </a:pPr>
              <a:t>‹#›</a:t>
            </a:fld>
            <a:endParaRPr lang="en-US" sz="1400">
              <a:solidFill>
                <a:srgbClr val="E0CDA6"/>
              </a:solidFill>
              <a:latin typeface="Arial" charset="0"/>
              <a:ea typeface="ＭＳ Ｐゴシック" pitchFamily="-60" charset="-128"/>
              <a:cs typeface="+mn-cs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0" y="4876800"/>
            <a:ext cx="38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 anchor="ctr"/>
          <a:lstStyle/>
          <a:p>
            <a:pPr eaLnBrk="0" hangingPunct="0">
              <a:defRPr/>
            </a:pPr>
            <a:r>
              <a:rPr lang="en-US" sz="1400">
                <a:solidFill>
                  <a:srgbClr val="E0CDA6"/>
                </a:solidFill>
                <a:latin typeface="Arial Narrow" pitchFamily="34" charset="0"/>
                <a:ea typeface="ＭＳ Ｐゴシック" pitchFamily="-60" charset="-128"/>
                <a:cs typeface="+mn-cs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124200" y="1676400"/>
            <a:ext cx="0" cy="25908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5" descr="DEV_titl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793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276600" y="1828800"/>
            <a:ext cx="0" cy="30480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9"/>
          <p:cNvSpPr txBox="1">
            <a:spLocks noChangeArrowheads="1"/>
          </p:cNvSpPr>
          <p:nvPr/>
        </p:nvSpPr>
        <p:spPr bwMode="auto">
          <a:xfrm>
            <a:off x="3733800" y="2971800"/>
            <a:ext cx="5181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/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</a:b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85 Helvetica Heavy"/>
              <a:ea typeface="+mj-ea"/>
              <a:cs typeface="ＭＳ Ｐゴシック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 smtClean="0">
                <a:solidFill>
                  <a:srgbClr val="A79F94"/>
                </a:solidFill>
                <a:latin typeface="85 Helvetica Heavy"/>
                <a:ea typeface="+mj-ea"/>
                <a:cs typeface="ＭＳ Ｐゴシック"/>
              </a:rPr>
              <a:t>Created By Adam D’Angelo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Updated By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DevTech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 team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55 Helvetica Roman"/>
              <a:ea typeface="+mj-ea"/>
              <a:cs typeface="ＭＳ Ｐゴシック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733800" y="2362200"/>
            <a:ext cx="480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rgbClr val="9A1920"/>
                </a:solidFill>
                <a:latin typeface="55 Helvetica Roman"/>
              </a:rPr>
              <a:t>18F Wireframes</a:t>
            </a:r>
            <a:endParaRPr lang="en-US" sz="2000" i="1" dirty="0">
              <a:solidFill>
                <a:srgbClr val="9A1920"/>
              </a:solidFill>
              <a:latin typeface="55 Helvetica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27563"/>
              </p:ext>
            </p:extLst>
          </p:nvPr>
        </p:nvGraphicFramePr>
        <p:xfrm>
          <a:off x="1502228" y="19812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2"/>
                <a:gridCol w="1295400"/>
                <a:gridCol w="3940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6/17/2015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draft of wireframes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6/18/2015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with logo,</a:t>
                      </a:r>
                      <a:r>
                        <a:rPr lang="en-US" baseline="0" dirty="0" smtClean="0"/>
                        <a:t> color scheme, icons available for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6/19/2015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</a:t>
                      </a:r>
                      <a:r>
                        <a:rPr lang="en-US" baseline="0" dirty="0" smtClean="0"/>
                        <a:t> per 6/19 5:00 PM 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54376" y="914400"/>
            <a:ext cx="3191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Version History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4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5600" y="609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Shows top ten recent drug recalls for the month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447800" y="609600"/>
            <a:ext cx="5105400" cy="541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pic>
        <p:nvPicPr>
          <p:cNvPr id="4" name="Picture 3" descr="DEV-Logo_RGB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1" y="5621179"/>
            <a:ext cx="813479" cy="2430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314700" y="2057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Recent drug recalls</a:t>
            </a:r>
            <a:endParaRPr lang="en-US" sz="1400" u="sng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047999" y="2669134"/>
            <a:ext cx="3117849" cy="24341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46107" y="2743200"/>
            <a:ext cx="2695893" cy="246221"/>
            <a:chOff x="3146107" y="2743200"/>
            <a:chExt cx="2695893" cy="246221"/>
          </a:xfrm>
        </p:grpSpPr>
        <p:sp>
          <p:nvSpPr>
            <p:cNvPr id="11" name="TextBox 10"/>
            <p:cNvSpPr txBox="1"/>
            <p:nvPr/>
          </p:nvSpPr>
          <p:spPr>
            <a:xfrm>
              <a:off x="3337242" y="2743200"/>
              <a:ext cx="250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Class 1         Drug #1                   5/29/15</a:t>
              </a:r>
              <a:endParaRPr lang="en-US" sz="1000" dirty="0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146107" y="2773977"/>
              <a:ext cx="191135" cy="18466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65449" y="24207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Classification	      Product Name          Recall Date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39757" y="3096398"/>
            <a:ext cx="2695893" cy="246221"/>
            <a:chOff x="3139757" y="3096398"/>
            <a:chExt cx="2695893" cy="246221"/>
          </a:xfrm>
        </p:grpSpPr>
        <p:sp>
          <p:nvSpPr>
            <p:cNvPr id="14" name="TextBox 13"/>
            <p:cNvSpPr txBox="1"/>
            <p:nvPr/>
          </p:nvSpPr>
          <p:spPr>
            <a:xfrm>
              <a:off x="3330892" y="3096398"/>
              <a:ext cx="250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Class 3         Drug #2                   5/29/15</a:t>
              </a:r>
              <a:endParaRPr lang="en-US" sz="1000" dirty="0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139757" y="3127175"/>
              <a:ext cx="191135" cy="18466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39757" y="3483291"/>
            <a:ext cx="2695893" cy="246221"/>
            <a:chOff x="3139757" y="3483291"/>
            <a:chExt cx="2695893" cy="246221"/>
          </a:xfrm>
        </p:grpSpPr>
        <p:sp>
          <p:nvSpPr>
            <p:cNvPr id="16" name="TextBox 15"/>
            <p:cNvSpPr txBox="1"/>
            <p:nvPr/>
          </p:nvSpPr>
          <p:spPr>
            <a:xfrm>
              <a:off x="3330892" y="3483291"/>
              <a:ext cx="250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Class 2         Drug #3                   5/29/15</a:t>
              </a:r>
              <a:endParaRPr lang="en-US" sz="1000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139757" y="3514068"/>
              <a:ext cx="191135" cy="18466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1494234"/>
            <a:ext cx="2301876" cy="258366"/>
            <a:chOff x="2965449" y="1841182"/>
            <a:chExt cx="2301876" cy="258366"/>
          </a:xfrm>
        </p:grpSpPr>
        <p:sp>
          <p:nvSpPr>
            <p:cNvPr id="6" name="Rectangle 5"/>
            <p:cNvSpPr/>
            <p:nvPr/>
          </p:nvSpPr>
          <p:spPr bwMode="auto">
            <a:xfrm>
              <a:off x="2965449" y="1862852"/>
              <a:ext cx="1504950" cy="2366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65449" y="1841182"/>
              <a:ext cx="1624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Enter the name a drug…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589621" y="1862852"/>
              <a:ext cx="677704" cy="22455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Search</a:t>
              </a: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3047998" y="4914900"/>
            <a:ext cx="3117849" cy="190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Pagination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457325" y="609600"/>
            <a:ext cx="5095875" cy="503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759023"/>
            <a:ext cx="329474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Drug Recall Information Center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71800" y="5562600"/>
            <a:ext cx="2597151" cy="380999"/>
            <a:chOff x="2965449" y="5562600"/>
            <a:chExt cx="2597151" cy="380999"/>
          </a:xfrm>
        </p:grpSpPr>
        <p:sp>
          <p:nvSpPr>
            <p:cNvPr id="23" name="TextBox 22"/>
            <p:cNvSpPr txBox="1"/>
            <p:nvPr/>
          </p:nvSpPr>
          <p:spPr>
            <a:xfrm>
              <a:off x="3057842" y="5621179"/>
              <a:ext cx="250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Developed by</a:t>
              </a:r>
              <a:endParaRPr lang="en-US" sz="10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965449" y="5562600"/>
              <a:ext cx="2139951" cy="38099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792686" y="1794187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Filters:</a:t>
            </a:r>
          </a:p>
          <a:p>
            <a:r>
              <a:rPr lang="en-US" dirty="0"/>
              <a:t> </a:t>
            </a:r>
            <a:r>
              <a:rPr lang="en-US" dirty="0" smtClean="0"/>
              <a:t> -  1 month</a:t>
            </a:r>
          </a:p>
          <a:p>
            <a:r>
              <a:rPr lang="en-US" dirty="0"/>
              <a:t> </a:t>
            </a:r>
            <a:r>
              <a:rPr lang="en-US" dirty="0" smtClean="0"/>
              <a:t> -  Ongoing</a:t>
            </a:r>
          </a:p>
          <a:p>
            <a:r>
              <a:rPr lang="en-US" dirty="0"/>
              <a:t> </a:t>
            </a:r>
            <a:r>
              <a:rPr lang="en-US" dirty="0" smtClean="0"/>
              <a:t> -  All</a:t>
            </a:r>
          </a:p>
          <a:p>
            <a:r>
              <a:rPr lang="en-US" dirty="0" smtClean="0"/>
              <a:t>User can update filters to filter recall list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600200" y="2438400"/>
            <a:ext cx="1371600" cy="2668488"/>
            <a:chOff x="1600200" y="2438400"/>
            <a:chExt cx="1371600" cy="2668488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600200" y="2666999"/>
              <a:ext cx="1295400" cy="243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00200" y="2438400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Filter:</a:t>
              </a:r>
              <a:endParaRPr lang="en-US" sz="10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618341" y="2667000"/>
              <a:ext cx="1353459" cy="734200"/>
              <a:chOff x="1618341" y="2667000"/>
              <a:chExt cx="1353459" cy="734200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618341" y="2667000"/>
                <a:ext cx="13471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Recall In Last: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770741" y="2847202"/>
                <a:ext cx="12010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O  1 month</a:t>
                </a:r>
              </a:p>
              <a:p>
                <a:r>
                  <a:rPr lang="en-US" sz="1000" dirty="0" smtClean="0"/>
                  <a:t>O  6 months</a:t>
                </a:r>
              </a:p>
              <a:p>
                <a:r>
                  <a:rPr lang="en-US" sz="1000" dirty="0" smtClean="0"/>
                  <a:t>O  All </a:t>
                </a:r>
                <a:endParaRPr lang="en-US" sz="10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618341" y="3352800"/>
              <a:ext cx="1201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Status: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70741" y="3505200"/>
              <a:ext cx="12010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  Ongoing</a:t>
              </a:r>
            </a:p>
            <a:p>
              <a:r>
                <a:rPr lang="en-US" sz="1000" dirty="0" smtClean="0"/>
                <a:t>O  Completed</a:t>
              </a:r>
            </a:p>
            <a:p>
              <a:r>
                <a:rPr lang="en-US" sz="1000" dirty="0" smtClean="0"/>
                <a:t>O  Terminated</a:t>
              </a:r>
            </a:p>
            <a:p>
              <a:r>
                <a:rPr lang="en-US" sz="1000" dirty="0" smtClean="0"/>
                <a:t>O  All </a:t>
              </a:r>
              <a:endParaRPr 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18341" y="4218800"/>
              <a:ext cx="1201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Classification:</a:t>
              </a:r>
              <a:endParaRPr 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70741" y="4399002"/>
              <a:ext cx="12010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  Class 1</a:t>
              </a:r>
            </a:p>
            <a:p>
              <a:r>
                <a:rPr lang="en-US" sz="1000" dirty="0" smtClean="0"/>
                <a:t>O  Class 2</a:t>
              </a:r>
            </a:p>
            <a:p>
              <a:r>
                <a:rPr lang="en-US" sz="1000" dirty="0" smtClean="0"/>
                <a:t>O  Class 3</a:t>
              </a:r>
            </a:p>
            <a:p>
              <a:r>
                <a:rPr lang="en-US" sz="1000" dirty="0" smtClean="0"/>
                <a:t>O  All</a:t>
              </a:r>
              <a:endParaRPr lang="en-US" sz="10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14457" y="4010408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name = product name or 1</a:t>
            </a:r>
            <a:r>
              <a:rPr lang="en-US" baseline="30000" dirty="0" smtClean="0"/>
              <a:t>st</a:t>
            </a:r>
            <a:r>
              <a:rPr lang="en-US" dirty="0" smtClean="0"/>
              <a:t> 20 char of Product Description if name is 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5600" y="1238462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drug recalls based on the user entered key word </a:t>
            </a:r>
            <a:r>
              <a:rPr lang="en-US" dirty="0" smtClean="0"/>
              <a:t>search. recent drug recalls for the month.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447800" y="609600"/>
            <a:ext cx="5105400" cy="541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pic>
        <p:nvPicPr>
          <p:cNvPr id="4" name="Picture 3" descr="DEV-Logo_RGB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1" y="5621179"/>
            <a:ext cx="813479" cy="2430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314700" y="2057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Recent drug recalls</a:t>
            </a:r>
            <a:endParaRPr lang="en-US" sz="1400" u="sng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047999" y="2669134"/>
            <a:ext cx="3117849" cy="24341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46107" y="2743200"/>
            <a:ext cx="2695893" cy="246221"/>
            <a:chOff x="3146107" y="2743200"/>
            <a:chExt cx="2695893" cy="246221"/>
          </a:xfrm>
        </p:grpSpPr>
        <p:sp>
          <p:nvSpPr>
            <p:cNvPr id="11" name="TextBox 10"/>
            <p:cNvSpPr txBox="1"/>
            <p:nvPr/>
          </p:nvSpPr>
          <p:spPr>
            <a:xfrm>
              <a:off x="3337242" y="2743200"/>
              <a:ext cx="250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Class 1         Drug #1                   5/29/15</a:t>
              </a:r>
              <a:endParaRPr lang="en-US" sz="1000" dirty="0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146107" y="2773977"/>
              <a:ext cx="191135" cy="18466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65449" y="24207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Classification	      Product Name          Recall Date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39757" y="3096398"/>
            <a:ext cx="2695893" cy="246221"/>
            <a:chOff x="3139757" y="3096398"/>
            <a:chExt cx="2695893" cy="246221"/>
          </a:xfrm>
        </p:grpSpPr>
        <p:sp>
          <p:nvSpPr>
            <p:cNvPr id="14" name="TextBox 13"/>
            <p:cNvSpPr txBox="1"/>
            <p:nvPr/>
          </p:nvSpPr>
          <p:spPr>
            <a:xfrm>
              <a:off x="3330892" y="3096398"/>
              <a:ext cx="250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Class 3         Drug #2                   5/29/15</a:t>
              </a:r>
              <a:endParaRPr lang="en-US" sz="1000" dirty="0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139757" y="3127175"/>
              <a:ext cx="191135" cy="18466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39757" y="3483291"/>
            <a:ext cx="2695893" cy="246221"/>
            <a:chOff x="3139757" y="3483291"/>
            <a:chExt cx="2695893" cy="246221"/>
          </a:xfrm>
        </p:grpSpPr>
        <p:sp>
          <p:nvSpPr>
            <p:cNvPr id="16" name="TextBox 15"/>
            <p:cNvSpPr txBox="1"/>
            <p:nvPr/>
          </p:nvSpPr>
          <p:spPr>
            <a:xfrm>
              <a:off x="3330892" y="3483291"/>
              <a:ext cx="250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Class 2         Drug #3                   5/29/15</a:t>
              </a:r>
              <a:endParaRPr lang="en-US" sz="1000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139757" y="3514068"/>
              <a:ext cx="191135" cy="18466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1494234"/>
            <a:ext cx="2301876" cy="258366"/>
            <a:chOff x="2965449" y="1841182"/>
            <a:chExt cx="2301876" cy="258366"/>
          </a:xfrm>
        </p:grpSpPr>
        <p:sp>
          <p:nvSpPr>
            <p:cNvPr id="6" name="Rectangle 5"/>
            <p:cNvSpPr/>
            <p:nvPr/>
          </p:nvSpPr>
          <p:spPr bwMode="auto">
            <a:xfrm>
              <a:off x="2965449" y="1862852"/>
              <a:ext cx="1504950" cy="2366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65449" y="1841182"/>
              <a:ext cx="1624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Enter the name a drug…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589621" y="1862852"/>
              <a:ext cx="677704" cy="224551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Search</a:t>
              </a: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3047998" y="4914900"/>
            <a:ext cx="3117849" cy="1905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Pagination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457325" y="609600"/>
            <a:ext cx="5095875" cy="503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759023"/>
            <a:ext cx="329474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Drug Recall Information Center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71800" y="5562600"/>
            <a:ext cx="2597151" cy="380999"/>
            <a:chOff x="2965449" y="5562600"/>
            <a:chExt cx="2597151" cy="380999"/>
          </a:xfrm>
        </p:grpSpPr>
        <p:sp>
          <p:nvSpPr>
            <p:cNvPr id="23" name="TextBox 22"/>
            <p:cNvSpPr txBox="1"/>
            <p:nvPr/>
          </p:nvSpPr>
          <p:spPr>
            <a:xfrm>
              <a:off x="3057842" y="5621179"/>
              <a:ext cx="250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Developed by</a:t>
              </a:r>
              <a:endParaRPr lang="en-US" sz="10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965449" y="5562600"/>
              <a:ext cx="2139951" cy="38099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705600" y="3121732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update filters to filter searched results.</a:t>
            </a:r>
          </a:p>
          <a:p>
            <a:endParaRPr lang="en-US" dirty="0"/>
          </a:p>
          <a:p>
            <a:r>
              <a:rPr lang="en-US" dirty="0" smtClean="0"/>
              <a:t>Provide legend on classification.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00200" y="2438400"/>
            <a:ext cx="1371600" cy="2668488"/>
            <a:chOff x="1600200" y="2438400"/>
            <a:chExt cx="1371600" cy="2668488"/>
          </a:xfrm>
        </p:grpSpPr>
        <p:sp>
          <p:nvSpPr>
            <p:cNvPr id="39" name="Rectangle 38"/>
            <p:cNvSpPr/>
            <p:nvPr/>
          </p:nvSpPr>
          <p:spPr bwMode="auto">
            <a:xfrm>
              <a:off x="1600200" y="2666999"/>
              <a:ext cx="1295400" cy="243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2438400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Filter:</a:t>
              </a:r>
              <a:endParaRPr lang="en-US" sz="10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618341" y="2667000"/>
              <a:ext cx="1353459" cy="734200"/>
              <a:chOff x="1618341" y="2667000"/>
              <a:chExt cx="1353459" cy="73420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618341" y="2667000"/>
                <a:ext cx="13471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Recall In Last:</a:t>
                </a:r>
                <a:endParaRPr 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70741" y="2847202"/>
                <a:ext cx="12010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O  1 month</a:t>
                </a:r>
              </a:p>
              <a:p>
                <a:r>
                  <a:rPr lang="en-US" sz="1000" dirty="0" smtClean="0"/>
                  <a:t>O  6 months</a:t>
                </a:r>
              </a:p>
              <a:p>
                <a:r>
                  <a:rPr lang="en-US" sz="1000" dirty="0" smtClean="0"/>
                  <a:t>O  All </a:t>
                </a:r>
                <a:endParaRPr lang="en-US" sz="10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618341" y="3352800"/>
              <a:ext cx="1201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Status: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70741" y="3505200"/>
              <a:ext cx="12010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  Ongoing</a:t>
              </a:r>
            </a:p>
            <a:p>
              <a:r>
                <a:rPr lang="en-US" sz="1000" dirty="0" smtClean="0"/>
                <a:t>O  Completed</a:t>
              </a:r>
            </a:p>
            <a:p>
              <a:r>
                <a:rPr lang="en-US" sz="1000" dirty="0" smtClean="0"/>
                <a:t>O  Terminated</a:t>
              </a:r>
            </a:p>
            <a:p>
              <a:r>
                <a:rPr lang="en-US" sz="1000" dirty="0" smtClean="0"/>
                <a:t>O  All 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18341" y="4218800"/>
              <a:ext cx="1201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Classification:</a:t>
              </a:r>
              <a:endParaRPr 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70741" y="4399002"/>
              <a:ext cx="12010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  Class 1</a:t>
              </a:r>
            </a:p>
            <a:p>
              <a:r>
                <a:rPr lang="en-US" sz="1000" dirty="0" smtClean="0"/>
                <a:t>O  Class 2</a:t>
              </a:r>
            </a:p>
            <a:p>
              <a:r>
                <a:rPr lang="en-US" sz="1000" dirty="0" smtClean="0"/>
                <a:t>O  Class 3</a:t>
              </a:r>
            </a:p>
            <a:p>
              <a:r>
                <a:rPr lang="en-US" sz="1000" dirty="0" smtClean="0"/>
                <a:t>O  All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7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5600" y="1238462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</a:t>
            </a:r>
            <a:r>
              <a:rPr lang="en-US" dirty="0" smtClean="0"/>
              <a:t>additional information on the drug recall user has selected to view in detail.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447800" y="609600"/>
            <a:ext cx="5105400" cy="541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pic>
        <p:nvPicPr>
          <p:cNvPr id="4" name="Picture 3" descr="DEV-Logo_RGB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1" y="5621179"/>
            <a:ext cx="813479" cy="24300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 bwMode="auto">
          <a:xfrm>
            <a:off x="1457325" y="609600"/>
            <a:ext cx="5095875" cy="503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759023"/>
            <a:ext cx="329474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Drug Recall Information Center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71800" y="5562600"/>
            <a:ext cx="2597151" cy="380999"/>
            <a:chOff x="2965449" y="5562600"/>
            <a:chExt cx="2597151" cy="380999"/>
          </a:xfrm>
        </p:grpSpPr>
        <p:sp>
          <p:nvSpPr>
            <p:cNvPr id="23" name="TextBox 22"/>
            <p:cNvSpPr txBox="1"/>
            <p:nvPr/>
          </p:nvSpPr>
          <p:spPr>
            <a:xfrm>
              <a:off x="3057842" y="5621179"/>
              <a:ext cx="250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Developed by</a:t>
              </a:r>
              <a:endParaRPr lang="en-US" sz="10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965449" y="5562600"/>
              <a:ext cx="2139951" cy="38099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705600" y="3121732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users ability to go back home or to the search results (if drilled down from user search)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5410199" y="5562600"/>
            <a:ext cx="1027375" cy="33745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Back 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to search results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57325" y="1368623"/>
            <a:ext cx="509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Drug #1 Recall Details</a:t>
            </a:r>
            <a:endParaRPr lang="en-US" sz="1400" u="sng" dirty="0"/>
          </a:p>
        </p:txBody>
      </p:sp>
      <p:sp>
        <p:nvSpPr>
          <p:cNvPr id="42" name="Oval 41"/>
          <p:cNvSpPr/>
          <p:nvPr/>
        </p:nvSpPr>
        <p:spPr bwMode="auto">
          <a:xfrm>
            <a:off x="1961197" y="2755377"/>
            <a:ext cx="696278" cy="73270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Low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905000" y="1872736"/>
            <a:ext cx="752475" cy="73270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&lt;Image of drug here from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NiH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&gt;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018970" y="1905392"/>
            <a:ext cx="3153230" cy="15826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Recall Date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charset="0"/>
                <a:ea typeface="ＭＳ Ｐゴシック" pitchFamily="-60" charset="-128"/>
              </a:rPr>
              <a:t>Status </a:t>
            </a:r>
            <a:endParaRPr kumimoji="0" lang="en-US" sz="1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charset="0"/>
                <a:ea typeface="ＭＳ Ｐゴシック" pitchFamily="-60" charset="-128"/>
              </a:rPr>
              <a:t>Product 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Product Type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aseline="0" dirty="0" smtClean="0">
                <a:latin typeface="Arial" charset="0"/>
                <a:ea typeface="ＭＳ Ｐゴシック" pitchFamily="-60" charset="-128"/>
              </a:rPr>
              <a:t>Manufacturer (recalling firm)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Distribution Pattern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133600" y="3733800"/>
            <a:ext cx="4038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Product Description: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133600" y="4419600"/>
            <a:ext cx="4038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charset="0"/>
                <a:ea typeface="ＭＳ Ｐゴシック" pitchFamily="-60" charset="-128"/>
              </a:rPr>
              <a:t>Reason for Recall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71388" y="641619"/>
            <a:ext cx="195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Logos: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" y="2447633"/>
            <a:ext cx="161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Background and Fill Colors: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833302" y="2512627"/>
            <a:ext cx="548640" cy="731520"/>
          </a:xfrm>
          <a:prstGeom prst="rect">
            <a:avLst/>
          </a:prstGeom>
          <a:solidFill>
            <a:srgbClr val="79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5765" y="5249814"/>
            <a:ext cx="548640" cy="731520"/>
          </a:xfrm>
          <a:prstGeom prst="rect">
            <a:avLst/>
          </a:prstGeom>
          <a:solidFill>
            <a:srgbClr val="11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1565" y="4338654"/>
            <a:ext cx="548640" cy="731520"/>
          </a:xfrm>
          <a:prstGeom prst="rect">
            <a:avLst/>
          </a:prstGeom>
          <a:solidFill>
            <a:srgbClr val="B51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49650" y="3393144"/>
            <a:ext cx="195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Font: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226172" y="433865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Accent Colors: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3893629" y="2524595"/>
            <a:ext cx="54864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33749" y="3427494"/>
            <a:ext cx="548640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7365" y="2524595"/>
            <a:ext cx="548640" cy="731520"/>
          </a:xfrm>
          <a:prstGeom prst="rect">
            <a:avLst/>
          </a:prstGeom>
          <a:solidFill>
            <a:srgbClr val="DD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5765" y="4338654"/>
            <a:ext cx="548640" cy="731520"/>
          </a:xfrm>
          <a:prstGeom prst="rect">
            <a:avLst/>
          </a:prstGeom>
          <a:solidFill>
            <a:srgbClr val="D1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1565" y="2524595"/>
            <a:ext cx="548640" cy="731520"/>
          </a:xfrm>
          <a:prstGeom prst="rect">
            <a:avLst/>
          </a:prstGeom>
          <a:solidFill>
            <a:srgbClr val="BCB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226172" y="521546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18F Logo Color: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6460" y="2536055"/>
            <a:ext cx="246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Body Text – Arial/Sans Serif, 12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6460" y="3155519"/>
            <a:ext cx="294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Heading – Arial/Sans Serif Bold 16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6460" y="2869959"/>
            <a:ext cx="338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 Fields or Buttons – Arial 12pt Bold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1941" y="5415519"/>
            <a:ext cx="647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want to use their instead of our, or add it in in places.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60205" y="451974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red sparingly, if at all.</a:t>
            </a:r>
            <a:endParaRPr lang="en-US" dirty="0"/>
          </a:p>
        </p:txBody>
      </p:sp>
      <p:pic>
        <p:nvPicPr>
          <p:cNvPr id="24" name="Picture 2" descr="18F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99" y="60702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DEV-Logo_RGB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85" y="641619"/>
            <a:ext cx="1828800" cy="67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9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pic>
        <p:nvPicPr>
          <p:cNvPr id="11" name="Picture 2" descr="Application Development and Moder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18517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Applications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24495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ystems Architecture and Integr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53" y="3168790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ata and Database Consult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388730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MC Remedy and Infrastructure Manageme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46661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Multi-Modal Biometric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53250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Contact and Direction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1853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MgmtTea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244951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4017"/>
      </p:ext>
    </p:extLst>
  </p:cSld>
  <p:clrMapOvr>
    <a:masterClrMapping/>
  </p:clrMapOvr>
</p:sld>
</file>

<file path=ppt/theme/theme1.xml><?xml version="1.0" encoding="utf-8"?>
<a:theme xmlns:a="http://schemas.openxmlformats.org/drawingml/2006/main" name="DEV">
  <a:themeElements>
    <a:clrScheme name="06-EDS-011-PowerPoint3 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-EDS-011-PowerPoint3 a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lnDef>
  </a:objectDefaults>
  <a:extraClrSchemeLst>
    <a:extraClrScheme>
      <a:clrScheme name="06-EDS-011-PowerPoint3 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12735</TotalTime>
  <Words>410</Words>
  <Application>Microsoft Office PowerPoint</Application>
  <PresentationFormat>On-screen Show (4:3)</PresentationFormat>
  <Paragraphs>111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Scheuerman</dc:creator>
  <cp:lastModifiedBy>Jackie Lee</cp:lastModifiedBy>
  <cp:revision>103</cp:revision>
  <cp:lastPrinted>2014-06-19T18:18:08Z</cp:lastPrinted>
  <dcterms:created xsi:type="dcterms:W3CDTF">2012-10-22T20:16:30Z</dcterms:created>
  <dcterms:modified xsi:type="dcterms:W3CDTF">2015-06-19T22:10:09Z</dcterms:modified>
</cp:coreProperties>
</file>