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3" r:id="rId2"/>
    <p:sldId id="269" r:id="rId3"/>
    <p:sldId id="272" r:id="rId4"/>
    <p:sldId id="273" r:id="rId5"/>
    <p:sldId id="271" r:id="rId6"/>
    <p:sldId id="274" r:id="rId7"/>
    <p:sldId id="267" r:id="rId8"/>
    <p:sldId id="26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098F-1000-4F85-9F35-40A3F3C1DAF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8E4EC-360D-4541-AFA2-219729F1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032CCAA4-70F9-4347-A6BC-65B95A477A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3048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fld id="{03899717-2A97-4058-850E-E2FF3A1C08D4}" type="slidenum">
              <a:rPr lang="en-US" sz="1400">
                <a:solidFill>
                  <a:srgbClr val="E0CDA6"/>
                </a:solidFill>
                <a:latin typeface="Arial" charset="0"/>
                <a:ea typeface="ＭＳ Ｐゴシック" pitchFamily="-60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 sz="1400">
              <a:solidFill>
                <a:srgbClr val="E0CDA6"/>
              </a:solidFill>
              <a:latin typeface="Arial" charset="0"/>
              <a:ea typeface="ＭＳ Ｐゴシック" pitchFamily="-60" charset="-128"/>
              <a:cs typeface="+mn-cs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0" y="4876800"/>
            <a:ext cx="38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 anchor="ctr"/>
          <a:lstStyle/>
          <a:p>
            <a:pPr eaLnBrk="0" hangingPunct="0">
              <a:defRPr/>
            </a:pPr>
            <a:r>
              <a:rPr lang="en-US" sz="1400">
                <a:solidFill>
                  <a:srgbClr val="E0CDA6"/>
                </a:solidFill>
                <a:latin typeface="Arial Narrow" pitchFamily="34" charset="0"/>
                <a:ea typeface="ＭＳ Ｐゴシック" pitchFamily="-60" charset="-128"/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24200" y="1676400"/>
            <a:ext cx="0" cy="25908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" descr="DEV_titl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793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276600" y="1828800"/>
            <a:ext cx="0" cy="30480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9"/>
          <p:cNvSpPr txBox="1">
            <a:spLocks noChangeArrowheads="1"/>
          </p:cNvSpPr>
          <p:nvPr/>
        </p:nvSpPr>
        <p:spPr bwMode="auto">
          <a:xfrm>
            <a:off x="3733800" y="2971800"/>
            <a:ext cx="5181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/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</a:b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85 Helvetica Heavy"/>
              <a:ea typeface="+mj-ea"/>
              <a:cs typeface="ＭＳ Ｐゴシック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 smtClean="0">
                <a:solidFill>
                  <a:srgbClr val="A79F94"/>
                </a:solidFill>
                <a:latin typeface="85 Helvetica Heavy"/>
                <a:ea typeface="+mj-ea"/>
                <a:cs typeface="ＭＳ Ｐゴシック"/>
              </a:rPr>
              <a:t>Created By Adam D’Angelo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Updated By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DevTech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team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55 Helvetica Roman"/>
              <a:ea typeface="+mj-ea"/>
              <a:cs typeface="ＭＳ Ｐゴシック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733800" y="2362200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rgbClr val="9A1920"/>
                </a:solidFill>
                <a:latin typeface="55 Helvetica Roman"/>
              </a:rPr>
              <a:t>18F Wireframes</a:t>
            </a:r>
            <a:endParaRPr lang="en-US" sz="2000" i="1" dirty="0">
              <a:solidFill>
                <a:srgbClr val="9A1920"/>
              </a:solidFill>
              <a:latin typeface="55 Helvetica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50731"/>
              </p:ext>
            </p:extLst>
          </p:nvPr>
        </p:nvGraphicFramePr>
        <p:xfrm>
          <a:off x="1502228" y="1981200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2"/>
                <a:gridCol w="1295400"/>
                <a:gridCol w="3940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6/17/2015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draft of wireframes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6/18/2015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with logo,</a:t>
                      </a:r>
                      <a:r>
                        <a:rPr lang="en-US" baseline="0" dirty="0" smtClean="0"/>
                        <a:t> color scheme, icons available for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6/19/2015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</a:t>
                      </a:r>
                      <a:r>
                        <a:rPr lang="en-US" baseline="0" dirty="0" smtClean="0"/>
                        <a:t> per 6/19 5:00 PM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6/19/2015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per 6/19 6:15</a:t>
                      </a:r>
                      <a:r>
                        <a:rPr lang="en-US" baseline="0" dirty="0" smtClean="0"/>
                        <a:t> PM design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6/23/2015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per 6/23 11:00 AM demo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54376" y="914400"/>
            <a:ext cx="3191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Version History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4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7400" y="856833"/>
            <a:ext cx="297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*Default: </a:t>
            </a:r>
            <a:r>
              <a:rPr lang="en-US" sz="1600" dirty="0" smtClean="0"/>
              <a:t>Result do NOT show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Search</a:t>
            </a:r>
            <a:r>
              <a:rPr lang="en-US" sz="1600" dirty="0" smtClean="0"/>
              <a:t> – basic key word search</a:t>
            </a:r>
          </a:p>
          <a:p>
            <a:endParaRPr lang="en-US" sz="1600" dirty="0"/>
          </a:p>
          <a:p>
            <a:r>
              <a:rPr lang="en-US" sz="1600" b="1" dirty="0" smtClean="0"/>
              <a:t>Advanced search </a:t>
            </a:r>
            <a:r>
              <a:rPr lang="en-US" sz="1600" dirty="0" smtClean="0"/>
              <a:t>– filtered search </a:t>
            </a:r>
          </a:p>
          <a:p>
            <a:endParaRPr lang="en-US" sz="1600" dirty="0"/>
          </a:p>
          <a:p>
            <a:r>
              <a:rPr lang="en-US" sz="1600" b="1" dirty="0" smtClean="0"/>
              <a:t>Clear</a:t>
            </a:r>
            <a:r>
              <a:rPr lang="en-US" sz="1600" dirty="0" smtClean="0"/>
              <a:t> – clears search results &amp; set to *Default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867400" y="3767078"/>
            <a:ext cx="3080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</a:t>
            </a:r>
            <a:r>
              <a:rPr lang="en-US" sz="1600" dirty="0" smtClean="0"/>
              <a:t>up to 100 results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Recall Description = Recall Description up to first comma or 50 characters</a:t>
            </a:r>
            <a:endParaRPr lang="en-US" sz="1600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609600" y="968667"/>
            <a:ext cx="5105400" cy="5279733"/>
            <a:chOff x="1447800" y="609600"/>
            <a:chExt cx="5105400" cy="5279733"/>
          </a:xfrm>
        </p:grpSpPr>
        <p:sp>
          <p:nvSpPr>
            <p:cNvPr id="2" name="Rectangle 1"/>
            <p:cNvSpPr/>
            <p:nvPr/>
          </p:nvSpPr>
          <p:spPr bwMode="auto">
            <a:xfrm>
              <a:off x="1447800" y="609600"/>
              <a:ext cx="5105400" cy="527973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pic>
          <p:nvPicPr>
            <p:cNvPr id="4" name="Picture 3" descr="DEV-Logo_RGB.g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1" y="5392579"/>
              <a:ext cx="813479" cy="243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981200" y="2209800"/>
              <a:ext cx="410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 smtClean="0"/>
                <a:t>Results (X of Y)</a:t>
              </a:r>
              <a:endParaRPr lang="en-US" sz="1200" u="sng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93902" y="2775270"/>
              <a:ext cx="4025898" cy="2341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2597" y="2561786"/>
              <a:ext cx="4184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	      </a:t>
              </a:r>
              <a:r>
                <a:rPr lang="en-US" sz="1000" dirty="0" smtClean="0"/>
                <a:t>Recall Description (Short Name), </a:t>
              </a:r>
              <a:r>
                <a:rPr lang="en-US" sz="1000" dirty="0" smtClean="0"/>
                <a:t>Report  </a:t>
              </a:r>
              <a:r>
                <a:rPr lang="en-US" sz="1000" dirty="0" smtClean="0"/>
                <a:t>Date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1314" y="1277779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1277779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Search (e.g. </a:t>
              </a:r>
              <a:r>
                <a:rPr lang="en-US" sz="1000" dirty="0" err="1" smtClean="0"/>
                <a:t>advil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895600" y="1647298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457325" y="609600"/>
              <a:ext cx="5095875" cy="503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2504" y="758223"/>
              <a:ext cx="329474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Drug Recall Information Center</a:t>
              </a:r>
              <a:endParaRPr lang="en-US" sz="14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71800" y="5334000"/>
              <a:ext cx="2139951" cy="380999"/>
              <a:chOff x="2965449" y="5334000"/>
              <a:chExt cx="2139951" cy="3809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057842" y="5392579"/>
                <a:ext cx="15159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Developed by</a:t>
                </a: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965449" y="5334000"/>
                <a:ext cx="2139951" cy="380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39" name="Rounded Rectangle 38"/>
            <p:cNvSpPr/>
            <p:nvPr/>
          </p:nvSpPr>
          <p:spPr bwMode="auto">
            <a:xfrm>
              <a:off x="3661648" y="1647298"/>
              <a:ext cx="830104" cy="33848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Advanced Search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80096" y="1657690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Clear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43451" y="4267200"/>
              <a:ext cx="719492" cy="666070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DRIC Home Page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66597" y="3342659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1 XYZ of type B was recalled</a:t>
            </a:r>
          </a:p>
          <a:p>
            <a:r>
              <a:rPr lang="en-US" sz="1000" dirty="0" smtClean="0"/>
              <a:t>Report Date: 12/4/10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66597" y="3805169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2 XYZ of type B was recalled</a:t>
            </a:r>
          </a:p>
          <a:p>
            <a:r>
              <a:rPr lang="en-US" sz="1000" dirty="0" smtClean="0"/>
              <a:t>Report Date: 5/29/15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155697" y="4222938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3 XYZ of type B was recalled</a:t>
            </a:r>
          </a:p>
          <a:p>
            <a:r>
              <a:rPr lang="en-US" sz="1000" dirty="0" smtClean="0"/>
              <a:t>Report Date: 3/31/13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91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7400" y="1164271"/>
            <a:ext cx="297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Filters available on advanced 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Reported in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Classification</a:t>
            </a:r>
          </a:p>
          <a:p>
            <a:endParaRPr lang="en-US" sz="1600" dirty="0" smtClean="0"/>
          </a:p>
          <a:p>
            <a:r>
              <a:rPr lang="en-US" sz="1600" dirty="0" smtClean="0"/>
              <a:t>Default values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in </a:t>
            </a:r>
            <a:r>
              <a:rPr lang="en-US" sz="1600" dirty="0" smtClean="0"/>
              <a:t>Last – 1 month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Status - All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Classification - All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Provide users ability to change/update some or all default values to perform advanced search with key word.</a:t>
            </a:r>
          </a:p>
          <a:p>
            <a:endParaRPr lang="en-US" sz="1600" dirty="0"/>
          </a:p>
          <a:p>
            <a:r>
              <a:rPr lang="en-US" sz="1600" dirty="0" smtClean="0"/>
              <a:t>Search results are displayed on the home page Drug Recall Report list section.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Advanced Search</a:t>
            </a:r>
            <a:endParaRPr lang="en-US" sz="16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1828800" y="990600"/>
            <a:ext cx="3033887" cy="5105399"/>
            <a:chOff x="1828800" y="990600"/>
            <a:chExt cx="3033887" cy="5105399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828800" y="990600"/>
              <a:ext cx="2878667" cy="510539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869113" y="1793344"/>
              <a:ext cx="2993574" cy="1137377"/>
              <a:chOff x="1618341" y="2667000"/>
              <a:chExt cx="1347108" cy="64401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618341" y="2667000"/>
                <a:ext cx="1347108" cy="236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Reported In Last: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901" y="2847202"/>
                <a:ext cx="961029" cy="46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 month</a:t>
                </a:r>
              </a:p>
              <a:p>
                <a:r>
                  <a:rPr lang="en-US" sz="1600" dirty="0" smtClean="0"/>
                  <a:t>6 months</a:t>
                </a:r>
              </a:p>
              <a:p>
                <a:r>
                  <a:rPr lang="en-US" sz="1600" dirty="0" smtClean="0"/>
                  <a:t>All </a:t>
                </a:r>
                <a:endParaRPr lang="en-US" sz="16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869113" y="3004525"/>
              <a:ext cx="2669020" cy="41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Status: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2580" y="3273677"/>
              <a:ext cx="21356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Ongoing</a:t>
              </a:r>
            </a:p>
            <a:p>
              <a:r>
                <a:rPr lang="en-US" sz="1600" dirty="0" smtClean="0"/>
                <a:t>Completed</a:t>
              </a:r>
            </a:p>
            <a:p>
              <a:r>
                <a:rPr lang="en-US" sz="1600" dirty="0" smtClean="0"/>
                <a:t>Terminated</a:t>
              </a:r>
            </a:p>
            <a:p>
              <a:r>
                <a:rPr lang="en-US" sz="1600" dirty="0" smtClean="0"/>
                <a:t>All 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9113" y="4533956"/>
              <a:ext cx="2669020" cy="41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Classification: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2580" y="4852208"/>
              <a:ext cx="21356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 1</a:t>
              </a:r>
            </a:p>
            <a:p>
              <a:r>
                <a:rPr lang="en-US" sz="1600" dirty="0" smtClean="0"/>
                <a:t>Class 2</a:t>
              </a:r>
            </a:p>
            <a:p>
              <a:r>
                <a:rPr lang="en-US" sz="1600" dirty="0" smtClean="0"/>
                <a:t>Class 3</a:t>
              </a:r>
            </a:p>
            <a:p>
              <a:r>
                <a:rPr lang="en-US" sz="1600" dirty="0" smtClean="0"/>
                <a:t>All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305050" y="2190363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305050" y="2440318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05050" y="27049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305050" y="33907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305050" y="36193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305050" y="3886200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305050" y="4119446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305050" y="4953000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305050" y="5194316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305050" y="54481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305050" y="5676752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92734" y="1346462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20820" y="1346462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Enter the name a drug…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5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8717" y="763908"/>
            <a:ext cx="259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Displays additional information on the drug recall report user has selected to view in detail.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Provide users ability to go back to the </a:t>
            </a:r>
            <a:r>
              <a:rPr lang="en-US" sz="1400" dirty="0" smtClean="0"/>
              <a:t>drug recall report list.</a:t>
            </a:r>
          </a:p>
          <a:p>
            <a:endParaRPr lang="en-US" sz="1400" dirty="0"/>
          </a:p>
          <a:p>
            <a:r>
              <a:rPr lang="en-US" sz="1400" dirty="0" smtClean="0"/>
              <a:t>Provide users ability to easily navigate through the detailed report </a:t>
            </a:r>
          </a:p>
          <a:p>
            <a:r>
              <a:rPr lang="en-US" sz="1400" dirty="0" smtClean="0"/>
              <a:t>(i.e. scroll bar / html bookmarks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NOTES: 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#1 - </a:t>
            </a: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Legend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(design options)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Italics, Hover over, external link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</a:t>
            </a:r>
            <a:r>
              <a:rPr lang="en-US" alt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notes: Not concerned with field formatting (e.g. dates). Use raw response from API for now.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Drug Recall Report Details Page</a:t>
            </a:r>
            <a:endParaRPr lang="en-US" sz="16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609600" y="968667"/>
            <a:ext cx="5105400" cy="5279733"/>
            <a:chOff x="1447800" y="609600"/>
            <a:chExt cx="5105400" cy="527973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447800" y="609600"/>
              <a:ext cx="5105400" cy="527973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pic>
          <p:nvPicPr>
            <p:cNvPr id="64" name="Picture 63" descr="DEV-Logo_RGB.g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1" y="5392579"/>
              <a:ext cx="813479" cy="243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TextBox 64"/>
            <p:cNvSpPr txBox="1"/>
            <p:nvPr/>
          </p:nvSpPr>
          <p:spPr>
            <a:xfrm>
              <a:off x="1981200" y="2209800"/>
              <a:ext cx="410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 smtClean="0"/>
                <a:t>Results (X of Y)</a:t>
              </a:r>
              <a:endParaRPr lang="en-US" sz="1200" u="sng" dirty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993902" y="2775270"/>
              <a:ext cx="4025898" cy="2341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42597" y="2561786"/>
              <a:ext cx="4184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	      </a:t>
              </a:r>
              <a:r>
                <a:rPr lang="en-US" sz="1000" dirty="0" smtClean="0"/>
                <a:t>Recall Description (Short Name), </a:t>
              </a:r>
              <a:r>
                <a:rPr lang="en-US" sz="1000" dirty="0" smtClean="0"/>
                <a:t>Report  </a:t>
              </a:r>
              <a:r>
                <a:rPr lang="en-US" sz="1000" dirty="0" smtClean="0"/>
                <a:t>Date</a:t>
              </a:r>
              <a:endParaRPr lang="en-US" sz="1000" dirty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91314" y="1277779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9400" y="1277779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Search (e.g. </a:t>
              </a:r>
              <a:r>
                <a:rPr lang="en-US" sz="1000" dirty="0" err="1" smtClean="0"/>
                <a:t>advil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2895600" y="1647298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457325" y="609600"/>
              <a:ext cx="5095875" cy="503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32504" y="758223"/>
              <a:ext cx="329474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Drug Recall Information Center</a:t>
              </a:r>
              <a:endParaRPr lang="en-US" sz="14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971800" y="5334000"/>
              <a:ext cx="2139951" cy="380999"/>
              <a:chOff x="2965449" y="5334000"/>
              <a:chExt cx="2139951" cy="38099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57842" y="5392579"/>
                <a:ext cx="15159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Developed by</a:t>
                </a:r>
                <a:endParaRPr lang="en-US" sz="1000" dirty="0"/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2965449" y="5334000"/>
                <a:ext cx="2139951" cy="380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74" name="Rounded Rectangle 73"/>
            <p:cNvSpPr/>
            <p:nvPr/>
          </p:nvSpPr>
          <p:spPr bwMode="auto">
            <a:xfrm>
              <a:off x="3661648" y="1647298"/>
              <a:ext cx="830104" cy="33848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Advanced Search</a:t>
              </a: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4580096" y="1657690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Clear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43451" y="4267200"/>
              <a:ext cx="719492" cy="666070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166597" y="3342659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1 XYZ of type B was recalled</a:t>
            </a:r>
          </a:p>
          <a:p>
            <a:r>
              <a:rPr lang="en-US" sz="1000" dirty="0" smtClean="0"/>
              <a:t>Report Date: 12/4/10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166597" y="3805169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2 XYZ of type B was recalled</a:t>
            </a:r>
          </a:p>
          <a:p>
            <a:r>
              <a:rPr lang="en-US" sz="1000" dirty="0" smtClean="0"/>
              <a:t>Report Date: 5/29/15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155697" y="4222938"/>
            <a:ext cx="41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Drug 3 XYZ of type B was recalled</a:t>
            </a:r>
          </a:p>
          <a:p>
            <a:r>
              <a:rPr lang="en-US" sz="1000" dirty="0" smtClean="0"/>
              <a:t>Report Date: 3/31/13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133600" y="1447800"/>
            <a:ext cx="3962400" cy="46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2219325" y="1530592"/>
            <a:ext cx="36576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 Description Short Name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(This is bold and slightly larger than other text. There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no label, it just is the title since it matches item from list)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 Image (from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RXxxxx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recommending we put the name of the site] [Can we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image? It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 just be the image of the first drug number list.]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236811" y="3416821"/>
            <a:ext cx="375597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Description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Reason for Recall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(See Note #1)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Ongoing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Number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345-872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Date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2015-01-12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5" name="Picture 8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5730"/>
          <a:stretch/>
        </p:blipFill>
        <p:spPr bwMode="auto">
          <a:xfrm>
            <a:off x="2350452" y="2692790"/>
            <a:ext cx="589280" cy="643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4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981200" y="1266330"/>
            <a:ext cx="3962400" cy="46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66925" y="1349122"/>
            <a:ext cx="36576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 Description Short Name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(This is bold and slightly larger than other text. There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no label, it just is the title since it matches item from list)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 Image (from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RXxxxx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recommending we put the name of the site] [Can we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image? It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 just be the image of the first drug number list.]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84411" y="3235351"/>
            <a:ext cx="375597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Description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Reason for Recall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goes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</a:t>
            </a:r>
            <a:r>
              <a:rPr lang="en-US" alt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goes here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(See Note #1)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Ongoing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Number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345-872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Date	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2015-01-12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5730"/>
          <a:stretch/>
        </p:blipFill>
        <p:spPr bwMode="auto">
          <a:xfrm>
            <a:off x="2198052" y="2511320"/>
            <a:ext cx="589280" cy="643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09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71388" y="641619"/>
            <a:ext cx="195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Logos: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" y="2447633"/>
            <a:ext cx="161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Background and Fill Colors: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833302" y="2512627"/>
            <a:ext cx="548640" cy="731520"/>
          </a:xfrm>
          <a:prstGeom prst="rect">
            <a:avLst/>
          </a:prstGeom>
          <a:solidFill>
            <a:srgbClr val="79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5765" y="5249814"/>
            <a:ext cx="548640" cy="731520"/>
          </a:xfrm>
          <a:prstGeom prst="rect">
            <a:avLst/>
          </a:prstGeom>
          <a:solidFill>
            <a:srgbClr val="11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1565" y="4338654"/>
            <a:ext cx="548640" cy="731520"/>
          </a:xfrm>
          <a:prstGeom prst="rect">
            <a:avLst/>
          </a:prstGeom>
          <a:solidFill>
            <a:srgbClr val="B51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49650" y="3393144"/>
            <a:ext cx="19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Font: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26172" y="433865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Accent Colors: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893629" y="2524595"/>
            <a:ext cx="54864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3749" y="3427494"/>
            <a:ext cx="548640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7365" y="2524595"/>
            <a:ext cx="548640" cy="731520"/>
          </a:xfrm>
          <a:prstGeom prst="rect">
            <a:avLst/>
          </a:prstGeom>
          <a:solidFill>
            <a:srgbClr val="DD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5765" y="4338654"/>
            <a:ext cx="548640" cy="731520"/>
          </a:xfrm>
          <a:prstGeom prst="rect">
            <a:avLst/>
          </a:prstGeom>
          <a:solidFill>
            <a:srgbClr val="D1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1565" y="2524595"/>
            <a:ext cx="548640" cy="731520"/>
          </a:xfrm>
          <a:prstGeom prst="rect">
            <a:avLst/>
          </a:prstGeom>
          <a:solidFill>
            <a:srgbClr val="BCB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226172" y="521546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18F Logo Color: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6460" y="2536055"/>
            <a:ext cx="246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Body Text – Arial/Sans Serif, 12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6460" y="3155519"/>
            <a:ext cx="294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Heading – Arial/Sans Serif Bold 16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6460" y="2869959"/>
            <a:ext cx="338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 Fields or Buttons – Arial 12pt Bold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1941" y="5415519"/>
            <a:ext cx="647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want to use their instead of our, or add it in in places.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60205" y="451974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red sparingly, if at all.</a:t>
            </a:r>
            <a:endParaRPr lang="en-US" dirty="0"/>
          </a:p>
        </p:txBody>
      </p:sp>
      <p:pic>
        <p:nvPicPr>
          <p:cNvPr id="24" name="Picture 2" descr="18F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99" y="6070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DEV-Logo_RGB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85" y="641619"/>
            <a:ext cx="1828800" cy="67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11" name="Picture 2" descr="Application Development and Moder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18517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Applications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24495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ystems Architecture and Integr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3" y="3168790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a and Database Consult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388730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MC Remedy and Infrastructure Manageme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46661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Multi-Modal Biometric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53250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ontact and Direction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1853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MgmtTea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244951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4017"/>
      </p:ext>
    </p:extLst>
  </p:cSld>
  <p:clrMapOvr>
    <a:masterClrMapping/>
  </p:clrMapOvr>
</p:sld>
</file>

<file path=ppt/theme/theme1.xml><?xml version="1.0" encoding="utf-8"?>
<a:theme xmlns:a="http://schemas.openxmlformats.org/drawingml/2006/main" name="DEV">
  <a:themeElements>
    <a:clrScheme name="06-EDS-011-PowerPoint3 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-EDS-011-PowerPoint3 a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lnDef>
  </a:objectDefaults>
  <a:extraClrSchemeLst>
    <a:extraClrScheme>
      <a:clrScheme name="06-EDS-011-PowerPoint3 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13742</TotalTime>
  <Words>671</Words>
  <Application>Microsoft Office PowerPoint</Application>
  <PresentationFormat>On-screen Show (4:3)</PresentationFormat>
  <Paragraphs>160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55 Helvetica Roman</vt:lpstr>
      <vt:lpstr>85 Helvetica Heavy</vt:lpstr>
      <vt:lpstr>Arial</vt:lpstr>
      <vt:lpstr>Arial Narrow</vt:lpstr>
      <vt:lpstr>Calibri</vt:lpstr>
      <vt:lpstr>DEV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Scheuerman</dc:creator>
  <cp:lastModifiedBy>John Mutarelli</cp:lastModifiedBy>
  <cp:revision>120</cp:revision>
  <cp:lastPrinted>2014-06-19T18:18:08Z</cp:lastPrinted>
  <dcterms:created xsi:type="dcterms:W3CDTF">2012-10-22T20:16:30Z</dcterms:created>
  <dcterms:modified xsi:type="dcterms:W3CDTF">2015-06-23T19:42:00Z</dcterms:modified>
</cp:coreProperties>
</file>