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63" r:id="rId2"/>
    <p:sldId id="264" r:id="rId3"/>
    <p:sldId id="265" r:id="rId4"/>
    <p:sldId id="266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6" y="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3098F-1000-4F85-9F35-40A3F3C1DAF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8E4EC-360D-4541-AFA2-219729F1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8E4EC-360D-4541-AFA2-219729F157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 results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8E4EC-360D-4541-AFA2-219729F157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0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Drug recall</a:t>
            </a:r>
            <a:r>
              <a:rPr lang="en-US" baseline="0" dirty="0" smtClean="0"/>
              <a:t> </a:t>
            </a: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8E4EC-360D-4541-AFA2-219729F157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3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  <a:ea typeface="ＭＳ Ｐゴシック" pitchFamily="-60" charset="-128"/>
                <a:cs typeface="+mn-cs"/>
              </a:defRPr>
            </a:lvl1pPr>
          </a:lstStyle>
          <a:p>
            <a:fld id="{032CCAA4-70F9-4347-A6BC-65B95A477A9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ＭＳ Ｐゴシック" pitchFamily="-60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charset="0"/>
                <a:ea typeface="ＭＳ Ｐゴシック" pitchFamily="-60" charset="-128"/>
                <a:cs typeface="+mn-cs"/>
              </a:defRPr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 bwMode="auto">
          <a:xfrm>
            <a:off x="304800" y="6400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fld id="{03899717-2A97-4058-850E-E2FF3A1C08D4}" type="slidenum">
              <a:rPr lang="en-US" sz="1400">
                <a:solidFill>
                  <a:srgbClr val="E0CDA6"/>
                </a:solidFill>
                <a:latin typeface="Arial" charset="0"/>
                <a:ea typeface="ＭＳ Ｐゴシック" pitchFamily="-60" charset="-128"/>
                <a:cs typeface="+mn-cs"/>
              </a:rPr>
              <a:pPr algn="ctr" eaLnBrk="0" hangingPunct="0">
                <a:defRPr/>
              </a:pPr>
              <a:t>‹#›</a:t>
            </a:fld>
            <a:endParaRPr lang="en-US" sz="1400">
              <a:solidFill>
                <a:srgbClr val="E0CDA6"/>
              </a:solidFill>
              <a:latin typeface="Arial" charset="0"/>
              <a:ea typeface="ＭＳ Ｐゴシック" pitchFamily="-60" charset="-128"/>
              <a:cs typeface="+mn-cs"/>
            </a:endParaRP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0" y="4876800"/>
            <a:ext cx="38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vert270" anchor="ctr"/>
          <a:lstStyle/>
          <a:p>
            <a:pPr eaLnBrk="0" hangingPunct="0">
              <a:defRPr/>
            </a:pPr>
            <a:r>
              <a:rPr lang="en-US" sz="1400">
                <a:solidFill>
                  <a:srgbClr val="E0CDA6"/>
                </a:solidFill>
                <a:latin typeface="Arial Narrow" pitchFamily="34" charset="0"/>
                <a:ea typeface="ＭＳ Ｐゴシック" pitchFamily="-60" charset="-128"/>
                <a:cs typeface="+mn-cs"/>
              </a:rPr>
              <a:t>Company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+mj-lt"/>
          <a:ea typeface="+mj-ea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124200" y="1676400"/>
            <a:ext cx="0" cy="2590800"/>
          </a:xfrm>
          <a:prstGeom prst="line">
            <a:avLst/>
          </a:prstGeom>
          <a:noFill/>
          <a:ln w="19050">
            <a:solidFill>
              <a:srgbClr val="A79F9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5" descr="DEV_titl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79375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3276600" y="1828800"/>
            <a:ext cx="0" cy="3048000"/>
          </a:xfrm>
          <a:prstGeom prst="line">
            <a:avLst/>
          </a:prstGeom>
          <a:noFill/>
          <a:ln w="19050">
            <a:solidFill>
              <a:srgbClr val="A79F9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9"/>
          <p:cNvSpPr txBox="1">
            <a:spLocks noChangeArrowheads="1"/>
          </p:cNvSpPr>
          <p:nvPr/>
        </p:nvSpPr>
        <p:spPr bwMode="auto">
          <a:xfrm>
            <a:off x="3733800" y="2971800"/>
            <a:ext cx="51816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  <a:t/>
            </a:r>
            <a:b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</a:b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A79F94"/>
              </a:solidFill>
              <a:effectLst/>
              <a:uLnTx/>
              <a:uFillTx/>
              <a:latin typeface="85 Helvetica Heavy"/>
              <a:ea typeface="+mj-ea"/>
              <a:cs typeface="ＭＳ Ｐゴシック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0" dirty="0" smtClean="0">
                <a:solidFill>
                  <a:srgbClr val="A79F94"/>
                </a:solidFill>
                <a:latin typeface="85 Helvetica Heavy"/>
                <a:ea typeface="+mj-ea"/>
                <a:cs typeface="ＭＳ Ｐゴシック"/>
              </a:rPr>
              <a:t>By </a:t>
            </a:r>
            <a:r>
              <a:rPr lang="en-US" sz="2200" kern="0" dirty="0" smtClean="0">
                <a:solidFill>
                  <a:srgbClr val="A79F94"/>
                </a:solidFill>
                <a:latin typeface="85 Helvetica Heavy"/>
                <a:ea typeface="+mj-ea"/>
                <a:cs typeface="ＭＳ Ｐゴシック"/>
              </a:rPr>
              <a:t>Adam D’Angelo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A79F94"/>
              </a:solidFill>
              <a:effectLst/>
              <a:uLnTx/>
              <a:uFillTx/>
              <a:latin typeface="55 Helvetica Roman"/>
              <a:ea typeface="+mj-ea"/>
              <a:cs typeface="ＭＳ Ｐゴシック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3733800" y="2362200"/>
            <a:ext cx="480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 smtClean="0">
                <a:solidFill>
                  <a:srgbClr val="9A1920"/>
                </a:solidFill>
                <a:latin typeface="55 Helvetica Roman"/>
              </a:rPr>
              <a:t>18F Wireframes</a:t>
            </a:r>
            <a:endParaRPr lang="en-US" sz="2000" i="1" dirty="0">
              <a:solidFill>
                <a:srgbClr val="9A1920"/>
              </a:solidFill>
              <a:latin typeface="55 Helvetica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67000" y="609600"/>
            <a:ext cx="3886200" cy="533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pic>
        <p:nvPicPr>
          <p:cNvPr id="4" name="Picture 3" descr="DEV-Logo_RGB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932906"/>
            <a:ext cx="997585" cy="370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 bwMode="auto">
          <a:xfrm>
            <a:off x="2965449" y="1862852"/>
            <a:ext cx="1504950" cy="236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0" y="23622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Recent drug recalls</a:t>
            </a:r>
            <a:endParaRPr lang="en-US" sz="1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143375" y="795160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Drug Recall Information Center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048000" y="2971800"/>
            <a:ext cx="2819400" cy="1828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3592" y="3091934"/>
            <a:ext cx="250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Low           Drug #1                   5/29/15</a:t>
            </a:r>
            <a:endParaRPr lang="en-US" sz="1000" dirty="0"/>
          </a:p>
        </p:txBody>
      </p:sp>
      <p:sp>
        <p:nvSpPr>
          <p:cNvPr id="12" name="Oval 11"/>
          <p:cNvSpPr/>
          <p:nvPr/>
        </p:nvSpPr>
        <p:spPr bwMode="auto">
          <a:xfrm>
            <a:off x="3146107" y="3122711"/>
            <a:ext cx="191135" cy="18466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0" y="2725579"/>
            <a:ext cx="281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Severity	Name	Date of recall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337242" y="3445132"/>
            <a:ext cx="250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High          Drug #2                   5/29/15</a:t>
            </a:r>
            <a:endParaRPr lang="en-US" sz="1000" dirty="0"/>
          </a:p>
        </p:txBody>
      </p:sp>
      <p:sp>
        <p:nvSpPr>
          <p:cNvPr id="15" name="Oval 14"/>
          <p:cNvSpPr/>
          <p:nvPr/>
        </p:nvSpPr>
        <p:spPr bwMode="auto">
          <a:xfrm>
            <a:off x="3139757" y="3475909"/>
            <a:ext cx="191135" cy="18466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37242" y="3832025"/>
            <a:ext cx="250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Medium     Drug #3                   5/29/15</a:t>
            </a:r>
            <a:endParaRPr lang="en-US" sz="1000" dirty="0"/>
          </a:p>
        </p:txBody>
      </p:sp>
      <p:sp>
        <p:nvSpPr>
          <p:cNvPr id="17" name="Oval 16"/>
          <p:cNvSpPr/>
          <p:nvPr/>
        </p:nvSpPr>
        <p:spPr bwMode="auto">
          <a:xfrm>
            <a:off x="3139757" y="3862802"/>
            <a:ext cx="191135" cy="18466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5449" y="1841182"/>
            <a:ext cx="1624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Enter the name a drug…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4589621" y="1862852"/>
            <a:ext cx="677704" cy="224551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Search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30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67000" y="609600"/>
            <a:ext cx="3886200" cy="533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pic>
        <p:nvPicPr>
          <p:cNvPr id="4" name="Picture 3" descr="DEV-Logo_RGB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932906"/>
            <a:ext cx="997585" cy="370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 bwMode="auto">
          <a:xfrm>
            <a:off x="2965449" y="1862852"/>
            <a:ext cx="1504950" cy="236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0" y="23622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Search results</a:t>
            </a:r>
            <a:endParaRPr lang="en-US" sz="1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143375" y="795160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Drug Recall Information Center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048000" y="2971800"/>
            <a:ext cx="2819400" cy="1828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3592" y="3091934"/>
            <a:ext cx="250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Low           Drug #1                   5/29/15</a:t>
            </a:r>
            <a:endParaRPr lang="en-US" sz="1000" dirty="0"/>
          </a:p>
        </p:txBody>
      </p:sp>
      <p:sp>
        <p:nvSpPr>
          <p:cNvPr id="12" name="Oval 11"/>
          <p:cNvSpPr/>
          <p:nvPr/>
        </p:nvSpPr>
        <p:spPr bwMode="auto">
          <a:xfrm>
            <a:off x="3146107" y="3122711"/>
            <a:ext cx="191135" cy="18466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0" y="2725579"/>
            <a:ext cx="281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Severity	Name	Date of recall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337242" y="3445132"/>
            <a:ext cx="250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High          Drug #2                   5/29/15</a:t>
            </a:r>
            <a:endParaRPr lang="en-US" sz="1000" dirty="0"/>
          </a:p>
        </p:txBody>
      </p:sp>
      <p:sp>
        <p:nvSpPr>
          <p:cNvPr id="15" name="Oval 14"/>
          <p:cNvSpPr/>
          <p:nvPr/>
        </p:nvSpPr>
        <p:spPr bwMode="auto">
          <a:xfrm>
            <a:off x="3139757" y="3475909"/>
            <a:ext cx="191135" cy="18466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37242" y="3832025"/>
            <a:ext cx="250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Medium     Drug #3                   5/29/15</a:t>
            </a:r>
            <a:endParaRPr lang="en-US" sz="1000" dirty="0"/>
          </a:p>
        </p:txBody>
      </p:sp>
      <p:sp>
        <p:nvSpPr>
          <p:cNvPr id="17" name="Oval 16"/>
          <p:cNvSpPr/>
          <p:nvPr/>
        </p:nvSpPr>
        <p:spPr bwMode="auto">
          <a:xfrm>
            <a:off x="3139757" y="3862802"/>
            <a:ext cx="191135" cy="18466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5449" y="1841182"/>
            <a:ext cx="1624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Enter the name a drug…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4589621" y="1862852"/>
            <a:ext cx="677704" cy="224551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Search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24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67000" y="609600"/>
            <a:ext cx="3886200" cy="533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pic>
        <p:nvPicPr>
          <p:cNvPr id="4" name="Picture 3" descr="DEV-Logo_RGB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932906"/>
            <a:ext cx="997585" cy="370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 bwMode="auto">
          <a:xfrm>
            <a:off x="2965449" y="1862852"/>
            <a:ext cx="1504950" cy="236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0" y="23622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Drug #1 Recall Details</a:t>
            </a:r>
            <a:endParaRPr lang="en-US" sz="1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143375" y="795160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Drug Recall Information Center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 bwMode="auto">
          <a:xfrm>
            <a:off x="5334000" y="2733674"/>
            <a:ext cx="696278" cy="732709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Low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5449" y="1841182"/>
            <a:ext cx="1624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Enter the name a drug…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4589621" y="1862852"/>
            <a:ext cx="677704" cy="224551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Search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4143375" y="2733674"/>
            <a:ext cx="752475" cy="73270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&lt;Image of drug here from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NiH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14700" y="3875186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Additional information</a:t>
            </a:r>
            <a:endParaRPr lang="en-US" sz="1400" u="sng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3032124" y="4182963"/>
            <a:ext cx="2819400" cy="16082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6600" y="4343400"/>
            <a:ext cx="1990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Hyperlinks to Google search results here for “&lt;drug name&gt; + recall” and &lt;drug manufacturer&gt; + recall”.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2965449" y="2733673"/>
            <a:ext cx="752475" cy="7327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Drug details here from FDA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44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V">
  <a:themeElements>
    <a:clrScheme name="06-EDS-011-PowerPoint3 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6-EDS-011-PowerPoint3 ai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6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60" charset="-128"/>
          </a:defRPr>
        </a:defPPr>
      </a:lstStyle>
    </a:lnDef>
  </a:objectDefaults>
  <a:extraClrSchemeLst>
    <a:extraClrScheme>
      <a:clrScheme name="06-EDS-011-PowerPoint3 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12347</TotalTime>
  <Words>125</Words>
  <Application>Microsoft Office PowerPoint</Application>
  <PresentationFormat>On-screen Show (4:3)</PresentationFormat>
  <Paragraphs>34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DEV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Scheuerman</dc:creator>
  <cp:lastModifiedBy>Windows User</cp:lastModifiedBy>
  <cp:revision>85</cp:revision>
  <cp:lastPrinted>2014-06-19T18:18:08Z</cp:lastPrinted>
  <dcterms:created xsi:type="dcterms:W3CDTF">2012-10-22T20:16:30Z</dcterms:created>
  <dcterms:modified xsi:type="dcterms:W3CDTF">2015-06-18T01:10:37Z</dcterms:modified>
</cp:coreProperties>
</file>