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8" r:id="rId7"/>
    <p:sldId id="269" r:id="rId8"/>
    <p:sldId id="270" r:id="rId9"/>
    <p:sldId id="272" r:id="rId10"/>
    <p:sldId id="273" r:id="rId11"/>
    <p:sldId id="271" r:id="rId12"/>
    <p:sldId id="263" r:id="rId13"/>
    <p:sldId id="262" r:id="rId14"/>
    <p:sldId id="274" r:id="rId15"/>
    <p:sldId id="275" r:id="rId16"/>
    <p:sldId id="276"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82A1"/>
    <a:srgbClr val="ED2D2D"/>
    <a:srgbClr val="FFFAED"/>
    <a:srgbClr val="000000"/>
    <a:srgbClr val="191C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1" d="100"/>
          <a:sy n="71" d="100"/>
        </p:scale>
        <p:origin x="46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8C78C8-DE50-4430-ADD6-7C74C2608121}"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F0BE9-90E1-4AE5-9F97-F12A500E088E}" type="slidenum">
              <a:rPr lang="en-US" smtClean="0"/>
              <a:t>‹#›</a:t>
            </a:fld>
            <a:endParaRPr lang="en-US"/>
          </a:p>
        </p:txBody>
      </p:sp>
    </p:spTree>
    <p:extLst>
      <p:ext uri="{BB962C8B-B14F-4D97-AF65-F5344CB8AC3E}">
        <p14:creationId xmlns:p14="http://schemas.microsoft.com/office/powerpoint/2010/main" val="31730971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8C78C8-DE50-4430-ADD6-7C74C2608121}"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F0BE9-90E1-4AE5-9F97-F12A500E088E}" type="slidenum">
              <a:rPr lang="en-US" smtClean="0"/>
              <a:t>‹#›</a:t>
            </a:fld>
            <a:endParaRPr lang="en-US"/>
          </a:p>
        </p:txBody>
      </p:sp>
    </p:spTree>
    <p:extLst>
      <p:ext uri="{BB962C8B-B14F-4D97-AF65-F5344CB8AC3E}">
        <p14:creationId xmlns:p14="http://schemas.microsoft.com/office/powerpoint/2010/main" val="23140072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8C78C8-DE50-4430-ADD6-7C74C2608121}"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F0BE9-90E1-4AE5-9F97-F12A500E088E}" type="slidenum">
              <a:rPr lang="en-US" smtClean="0"/>
              <a:t>‹#›</a:t>
            </a:fld>
            <a:endParaRPr lang="en-US"/>
          </a:p>
        </p:txBody>
      </p:sp>
    </p:spTree>
    <p:extLst>
      <p:ext uri="{BB962C8B-B14F-4D97-AF65-F5344CB8AC3E}">
        <p14:creationId xmlns:p14="http://schemas.microsoft.com/office/powerpoint/2010/main" val="32129915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8C78C8-DE50-4430-ADD6-7C74C2608121}"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F0BE9-90E1-4AE5-9F97-F12A500E088E}" type="slidenum">
              <a:rPr lang="en-US" smtClean="0"/>
              <a:t>‹#›</a:t>
            </a:fld>
            <a:endParaRPr lang="en-US"/>
          </a:p>
        </p:txBody>
      </p:sp>
    </p:spTree>
    <p:extLst>
      <p:ext uri="{BB962C8B-B14F-4D97-AF65-F5344CB8AC3E}">
        <p14:creationId xmlns:p14="http://schemas.microsoft.com/office/powerpoint/2010/main" val="35909149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8C78C8-DE50-4430-ADD6-7C74C2608121}"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F0BE9-90E1-4AE5-9F97-F12A500E088E}" type="slidenum">
              <a:rPr lang="en-US" smtClean="0"/>
              <a:t>‹#›</a:t>
            </a:fld>
            <a:endParaRPr lang="en-US"/>
          </a:p>
        </p:txBody>
      </p:sp>
    </p:spTree>
    <p:extLst>
      <p:ext uri="{BB962C8B-B14F-4D97-AF65-F5344CB8AC3E}">
        <p14:creationId xmlns:p14="http://schemas.microsoft.com/office/powerpoint/2010/main" val="34097128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8C78C8-DE50-4430-ADD6-7C74C2608121}"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F0BE9-90E1-4AE5-9F97-F12A500E088E}" type="slidenum">
              <a:rPr lang="en-US" smtClean="0"/>
              <a:t>‹#›</a:t>
            </a:fld>
            <a:endParaRPr lang="en-US"/>
          </a:p>
        </p:txBody>
      </p:sp>
    </p:spTree>
    <p:extLst>
      <p:ext uri="{BB962C8B-B14F-4D97-AF65-F5344CB8AC3E}">
        <p14:creationId xmlns:p14="http://schemas.microsoft.com/office/powerpoint/2010/main" val="26941851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8C78C8-DE50-4430-ADD6-7C74C2608121}" type="datetimeFigureOut">
              <a:rPr lang="en-US" smtClean="0"/>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8F0BE9-90E1-4AE5-9F97-F12A500E088E}" type="slidenum">
              <a:rPr lang="en-US" smtClean="0"/>
              <a:t>‹#›</a:t>
            </a:fld>
            <a:endParaRPr lang="en-US"/>
          </a:p>
        </p:txBody>
      </p:sp>
    </p:spTree>
    <p:extLst>
      <p:ext uri="{BB962C8B-B14F-4D97-AF65-F5344CB8AC3E}">
        <p14:creationId xmlns:p14="http://schemas.microsoft.com/office/powerpoint/2010/main" val="24994056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8C78C8-DE50-4430-ADD6-7C74C2608121}" type="datetimeFigureOut">
              <a:rPr lang="en-US" smtClean="0"/>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8F0BE9-90E1-4AE5-9F97-F12A500E088E}" type="slidenum">
              <a:rPr lang="en-US" smtClean="0"/>
              <a:t>‹#›</a:t>
            </a:fld>
            <a:endParaRPr lang="en-US"/>
          </a:p>
        </p:txBody>
      </p:sp>
    </p:spTree>
    <p:extLst>
      <p:ext uri="{BB962C8B-B14F-4D97-AF65-F5344CB8AC3E}">
        <p14:creationId xmlns:p14="http://schemas.microsoft.com/office/powerpoint/2010/main" val="27590772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C78C8-DE50-4430-ADD6-7C74C2608121}" type="datetimeFigureOut">
              <a:rPr lang="en-US" smtClean="0"/>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8F0BE9-90E1-4AE5-9F97-F12A500E088E}" type="slidenum">
              <a:rPr lang="en-US" smtClean="0"/>
              <a:t>‹#›</a:t>
            </a:fld>
            <a:endParaRPr lang="en-US"/>
          </a:p>
        </p:txBody>
      </p:sp>
    </p:spTree>
    <p:extLst>
      <p:ext uri="{BB962C8B-B14F-4D97-AF65-F5344CB8AC3E}">
        <p14:creationId xmlns:p14="http://schemas.microsoft.com/office/powerpoint/2010/main" val="22600910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8C78C8-DE50-4430-ADD6-7C74C2608121}"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F0BE9-90E1-4AE5-9F97-F12A500E088E}" type="slidenum">
              <a:rPr lang="en-US" smtClean="0"/>
              <a:t>‹#›</a:t>
            </a:fld>
            <a:endParaRPr lang="en-US"/>
          </a:p>
        </p:txBody>
      </p:sp>
    </p:spTree>
    <p:extLst>
      <p:ext uri="{BB962C8B-B14F-4D97-AF65-F5344CB8AC3E}">
        <p14:creationId xmlns:p14="http://schemas.microsoft.com/office/powerpoint/2010/main" val="22989271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8C78C8-DE50-4430-ADD6-7C74C2608121}"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F0BE9-90E1-4AE5-9F97-F12A500E088E}" type="slidenum">
              <a:rPr lang="en-US" smtClean="0"/>
              <a:t>‹#›</a:t>
            </a:fld>
            <a:endParaRPr lang="en-US"/>
          </a:p>
        </p:txBody>
      </p:sp>
    </p:spTree>
    <p:extLst>
      <p:ext uri="{BB962C8B-B14F-4D97-AF65-F5344CB8AC3E}">
        <p14:creationId xmlns:p14="http://schemas.microsoft.com/office/powerpoint/2010/main" val="1583577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C78C8-DE50-4430-ADD6-7C74C2608121}" type="datetimeFigureOut">
              <a:rPr lang="en-US" smtClean="0"/>
              <a:t>10/16/2023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8F0BE9-90E1-4AE5-9F97-F12A500E088E}" type="slidenum">
              <a:rPr lang="en-US" smtClean="0"/>
              <a:t>‹#›</a:t>
            </a:fld>
            <a:endParaRPr lang="en-US"/>
          </a:p>
        </p:txBody>
      </p:sp>
    </p:spTree>
    <p:extLst>
      <p:ext uri="{BB962C8B-B14F-4D97-AF65-F5344CB8AC3E}">
        <p14:creationId xmlns:p14="http://schemas.microsoft.com/office/powerpoint/2010/main" val="33551333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24.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svg"/><Relationship Id="rId7" Type="http://schemas.openxmlformats.org/officeDocument/2006/relationships/image" Target="../media/image2.sv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8.svg"/><Relationship Id="rId5" Type="http://schemas.openxmlformats.org/officeDocument/2006/relationships/image" Target="../media/image6.svg"/><Relationship Id="rId10"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4.sv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svg"/><Relationship Id="rId7" Type="http://schemas.openxmlformats.org/officeDocument/2006/relationships/image" Target="../media/image2.svg"/><Relationship Id="rId12"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8.svg"/><Relationship Id="rId5" Type="http://schemas.openxmlformats.org/officeDocument/2006/relationships/image" Target="../media/image6.svg"/><Relationship Id="rId10"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3FD93C-E768-4D4C-AE8F-A00A4BACB84F}"/>
              </a:ext>
            </a:extLst>
          </p:cNvPr>
          <p:cNvSpPr/>
          <p:nvPr/>
        </p:nvSpPr>
        <p:spPr>
          <a:xfrm>
            <a:off x="-104775" y="-101599"/>
            <a:ext cx="12392025" cy="15540718"/>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4C9CC01-E94A-4CFE-B948-6F0FD2B58F13}"/>
              </a:ext>
            </a:extLst>
          </p:cNvPr>
          <p:cNvGrpSpPr/>
          <p:nvPr/>
        </p:nvGrpSpPr>
        <p:grpSpPr>
          <a:xfrm>
            <a:off x="-626623" y="8151355"/>
            <a:ext cx="14687819" cy="10865760"/>
            <a:chOff x="-220550" y="-1732323"/>
            <a:chExt cx="14687819" cy="10865760"/>
          </a:xfrm>
        </p:grpSpPr>
        <p:pic>
          <p:nvPicPr>
            <p:cNvPr id="28" name="Graphic 27" descr="Single gear with solid fill">
              <a:extLst>
                <a:ext uri="{FF2B5EF4-FFF2-40B4-BE49-F238E27FC236}">
                  <a16:creationId xmlns:a16="http://schemas.microsoft.com/office/drawing/2014/main" id="{A8A9095F-6A39-45A5-886C-75365E3456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0" y="-71862"/>
              <a:ext cx="1593076" cy="1593076"/>
            </a:xfrm>
            <a:prstGeom prst="rect">
              <a:avLst/>
            </a:prstGeom>
          </p:spPr>
        </p:pic>
        <p:pic>
          <p:nvPicPr>
            <p:cNvPr id="29" name="Graphic 28" descr="Single gear with solid fill">
              <a:extLst>
                <a:ext uri="{FF2B5EF4-FFF2-40B4-BE49-F238E27FC236}">
                  <a16:creationId xmlns:a16="http://schemas.microsoft.com/office/drawing/2014/main" id="{32811A76-F250-431C-9D3B-3E73A552AB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221467" y="2294132"/>
              <a:ext cx="2239768" cy="2239768"/>
            </a:xfrm>
            <a:prstGeom prst="rect">
              <a:avLst/>
            </a:prstGeom>
          </p:spPr>
        </p:pic>
        <p:pic>
          <p:nvPicPr>
            <p:cNvPr id="30" name="Graphic 29" descr="Single gear with solid fill">
              <a:extLst>
                <a:ext uri="{FF2B5EF4-FFF2-40B4-BE49-F238E27FC236}">
                  <a16:creationId xmlns:a16="http://schemas.microsoft.com/office/drawing/2014/main" id="{75E56203-1174-4F23-B7B3-EBC2C26254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6641939">
              <a:off x="2385316" y="4046538"/>
              <a:ext cx="2239768" cy="2239768"/>
            </a:xfrm>
            <a:prstGeom prst="rect">
              <a:avLst/>
            </a:prstGeom>
          </p:spPr>
        </p:pic>
        <p:pic>
          <p:nvPicPr>
            <p:cNvPr id="31" name="Graphic 30" descr="Single gear with solid fill">
              <a:extLst>
                <a:ext uri="{FF2B5EF4-FFF2-40B4-BE49-F238E27FC236}">
                  <a16:creationId xmlns:a16="http://schemas.microsoft.com/office/drawing/2014/main" id="{8F5BF741-E7D6-4C38-BB44-F1F0289275C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732122">
              <a:off x="637988" y="2358659"/>
              <a:ext cx="1092777" cy="1092777"/>
            </a:xfrm>
            <a:prstGeom prst="rect">
              <a:avLst/>
            </a:prstGeom>
          </p:spPr>
        </p:pic>
        <p:pic>
          <p:nvPicPr>
            <p:cNvPr id="32" name="Graphic 31" descr="Single gear with solid fill">
              <a:extLst>
                <a:ext uri="{FF2B5EF4-FFF2-40B4-BE49-F238E27FC236}">
                  <a16:creationId xmlns:a16="http://schemas.microsoft.com/office/drawing/2014/main" id="{1BC5AE1E-4696-4AE4-904A-DB30F471E6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7131765">
              <a:off x="-220550" y="5163209"/>
              <a:ext cx="1586495" cy="1586495"/>
            </a:xfrm>
            <a:prstGeom prst="rect">
              <a:avLst/>
            </a:prstGeom>
          </p:spPr>
        </p:pic>
        <p:pic>
          <p:nvPicPr>
            <p:cNvPr id="33" name="Graphic 32" descr="Single gear with solid fill">
              <a:extLst>
                <a:ext uri="{FF2B5EF4-FFF2-40B4-BE49-F238E27FC236}">
                  <a16:creationId xmlns:a16="http://schemas.microsoft.com/office/drawing/2014/main" id="{A00BB485-FEC7-48DC-804C-90716A0022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732122">
              <a:off x="9916395" y="4582563"/>
              <a:ext cx="4550874" cy="4550874"/>
            </a:xfrm>
            <a:prstGeom prst="rect">
              <a:avLst/>
            </a:prstGeom>
          </p:spPr>
        </p:pic>
        <p:pic>
          <p:nvPicPr>
            <p:cNvPr id="34" name="Graphic 33" descr="Single gear with solid fill">
              <a:extLst>
                <a:ext uri="{FF2B5EF4-FFF2-40B4-BE49-F238E27FC236}">
                  <a16:creationId xmlns:a16="http://schemas.microsoft.com/office/drawing/2014/main" id="{E508F1C2-8F2C-43E2-87C2-F9EA44AB57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7112991">
              <a:off x="5144413" y="4278741"/>
              <a:ext cx="3675667" cy="3675667"/>
            </a:xfrm>
            <a:prstGeom prst="rect">
              <a:avLst/>
            </a:prstGeom>
          </p:spPr>
        </p:pic>
        <p:pic>
          <p:nvPicPr>
            <p:cNvPr id="35" name="Graphic 34" descr="Single gear with solid fill">
              <a:extLst>
                <a:ext uri="{FF2B5EF4-FFF2-40B4-BE49-F238E27FC236}">
                  <a16:creationId xmlns:a16="http://schemas.microsoft.com/office/drawing/2014/main" id="{18600EBE-9629-4419-A822-8603516DB28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7169978">
              <a:off x="6439852" y="-1732323"/>
              <a:ext cx="3675667" cy="3675667"/>
            </a:xfrm>
            <a:prstGeom prst="rect">
              <a:avLst/>
            </a:prstGeom>
          </p:spPr>
        </p:pic>
      </p:grpSp>
      <p:grpSp>
        <p:nvGrpSpPr>
          <p:cNvPr id="25" name="Group 24">
            <a:extLst>
              <a:ext uri="{FF2B5EF4-FFF2-40B4-BE49-F238E27FC236}">
                <a16:creationId xmlns:a16="http://schemas.microsoft.com/office/drawing/2014/main" id="{25850709-5573-4F78-82A3-524774C21768}"/>
              </a:ext>
            </a:extLst>
          </p:cNvPr>
          <p:cNvGrpSpPr/>
          <p:nvPr/>
        </p:nvGrpSpPr>
        <p:grpSpPr>
          <a:xfrm>
            <a:off x="1543082" y="7635364"/>
            <a:ext cx="9231100" cy="4471012"/>
            <a:chOff x="912291" y="234338"/>
            <a:chExt cx="10525030" cy="5098594"/>
          </a:xfrm>
        </p:grpSpPr>
        <p:pic>
          <p:nvPicPr>
            <p:cNvPr id="26" name="Graphic 25" descr="Gears with solid fill">
              <a:extLst>
                <a:ext uri="{FF2B5EF4-FFF2-40B4-BE49-F238E27FC236}">
                  <a16:creationId xmlns:a16="http://schemas.microsoft.com/office/drawing/2014/main" id="{5CB6E31C-C19F-425B-A48B-EFC4E69AD64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501513" y="893376"/>
              <a:ext cx="1003687" cy="1003687"/>
            </a:xfrm>
            <a:prstGeom prst="rect">
              <a:avLst/>
            </a:prstGeom>
          </p:spPr>
        </p:pic>
        <p:pic>
          <p:nvPicPr>
            <p:cNvPr id="36" name="Graphic 35" descr="Single gear with solid fill">
              <a:extLst>
                <a:ext uri="{FF2B5EF4-FFF2-40B4-BE49-F238E27FC236}">
                  <a16:creationId xmlns:a16="http://schemas.microsoft.com/office/drawing/2014/main" id="{3EA8C417-8D38-4822-9D17-F221570CFD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3076" y="2433638"/>
              <a:ext cx="1343025" cy="1343025"/>
            </a:xfrm>
            <a:prstGeom prst="rect">
              <a:avLst/>
            </a:prstGeom>
          </p:spPr>
        </p:pic>
        <p:pic>
          <p:nvPicPr>
            <p:cNvPr id="37" name="Graphic 36" descr="Single gear with solid fill">
              <a:extLst>
                <a:ext uri="{FF2B5EF4-FFF2-40B4-BE49-F238E27FC236}">
                  <a16:creationId xmlns:a16="http://schemas.microsoft.com/office/drawing/2014/main" id="{E1516F24-AED1-470C-BB1A-85E058CB370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05512" y="1487877"/>
              <a:ext cx="1612511" cy="1612511"/>
            </a:xfrm>
            <a:prstGeom prst="rect">
              <a:avLst/>
            </a:prstGeom>
          </p:spPr>
        </p:pic>
        <p:pic>
          <p:nvPicPr>
            <p:cNvPr id="38" name="Graphic 37" descr="Gears with solid fill">
              <a:extLst>
                <a:ext uri="{FF2B5EF4-FFF2-40B4-BE49-F238E27FC236}">
                  <a16:creationId xmlns:a16="http://schemas.microsoft.com/office/drawing/2014/main" id="{EE5B77EB-7634-4D4D-BEBA-39F6DD54F45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300195">
              <a:off x="4132109" y="1914653"/>
              <a:ext cx="1003687" cy="1003687"/>
            </a:xfrm>
            <a:prstGeom prst="rect">
              <a:avLst/>
            </a:prstGeom>
          </p:spPr>
        </p:pic>
        <p:pic>
          <p:nvPicPr>
            <p:cNvPr id="39" name="Graphic 38" descr="Gears with solid fill">
              <a:extLst>
                <a:ext uri="{FF2B5EF4-FFF2-40B4-BE49-F238E27FC236}">
                  <a16:creationId xmlns:a16="http://schemas.microsoft.com/office/drawing/2014/main" id="{E5C0A7B9-B3B3-4A13-91E4-A62ECCFC132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066360">
              <a:off x="5503668" y="3451031"/>
              <a:ext cx="1003687" cy="1003687"/>
            </a:xfrm>
            <a:prstGeom prst="rect">
              <a:avLst/>
            </a:prstGeom>
          </p:spPr>
        </p:pic>
        <p:pic>
          <p:nvPicPr>
            <p:cNvPr id="40" name="Graphic 39" descr="Gears with solid fill">
              <a:extLst>
                <a:ext uri="{FF2B5EF4-FFF2-40B4-BE49-F238E27FC236}">
                  <a16:creationId xmlns:a16="http://schemas.microsoft.com/office/drawing/2014/main" id="{E0662C07-FB4D-439A-957D-7D1F8A717D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3678026">
              <a:off x="7146990" y="2416167"/>
              <a:ext cx="1003687" cy="1003687"/>
            </a:xfrm>
            <a:prstGeom prst="rect">
              <a:avLst/>
            </a:prstGeom>
          </p:spPr>
        </p:pic>
        <p:pic>
          <p:nvPicPr>
            <p:cNvPr id="41" name="Graphic 40" descr="Gears with solid fill">
              <a:extLst>
                <a:ext uri="{FF2B5EF4-FFF2-40B4-BE49-F238E27FC236}">
                  <a16:creationId xmlns:a16="http://schemas.microsoft.com/office/drawing/2014/main" id="{FAC4B7A2-548B-4EF5-842B-4FCDFCA7DEB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0200799">
              <a:off x="8790312" y="1381303"/>
              <a:ext cx="1003687" cy="1003687"/>
            </a:xfrm>
            <a:prstGeom prst="rect">
              <a:avLst/>
            </a:prstGeom>
          </p:spPr>
        </p:pic>
        <p:pic>
          <p:nvPicPr>
            <p:cNvPr id="42" name="Graphic 41" descr="Gears with solid fill">
              <a:extLst>
                <a:ext uri="{FF2B5EF4-FFF2-40B4-BE49-F238E27FC236}">
                  <a16:creationId xmlns:a16="http://schemas.microsoft.com/office/drawing/2014/main" id="{4D160510-BD40-4E2C-807B-6DF4BACB299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6793016">
              <a:off x="10433634" y="346439"/>
              <a:ext cx="1003687" cy="1003687"/>
            </a:xfrm>
            <a:prstGeom prst="rect">
              <a:avLst/>
            </a:prstGeom>
          </p:spPr>
        </p:pic>
        <p:pic>
          <p:nvPicPr>
            <p:cNvPr id="43" name="Graphic 42" descr="Gears with solid fill">
              <a:extLst>
                <a:ext uri="{FF2B5EF4-FFF2-40B4-BE49-F238E27FC236}">
                  <a16:creationId xmlns:a16="http://schemas.microsoft.com/office/drawing/2014/main" id="{FA3079D9-D710-4B46-8E42-BC09BBF9390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6793016">
              <a:off x="5998340" y="234338"/>
              <a:ext cx="1003687" cy="1003687"/>
            </a:xfrm>
            <a:prstGeom prst="rect">
              <a:avLst/>
            </a:prstGeom>
          </p:spPr>
        </p:pic>
        <p:pic>
          <p:nvPicPr>
            <p:cNvPr id="44" name="Graphic 43" descr="Gears with solid fill">
              <a:extLst>
                <a:ext uri="{FF2B5EF4-FFF2-40B4-BE49-F238E27FC236}">
                  <a16:creationId xmlns:a16="http://schemas.microsoft.com/office/drawing/2014/main" id="{B6F01FC2-45B0-4D76-B140-E88AC565EC0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7097465">
              <a:off x="912291" y="4329245"/>
              <a:ext cx="1003687" cy="1003687"/>
            </a:xfrm>
            <a:prstGeom prst="rect">
              <a:avLst/>
            </a:prstGeom>
          </p:spPr>
        </p:pic>
      </p:grpSp>
      <p:sp>
        <p:nvSpPr>
          <p:cNvPr id="45" name="Subtitle 2">
            <a:extLst>
              <a:ext uri="{FF2B5EF4-FFF2-40B4-BE49-F238E27FC236}">
                <a16:creationId xmlns:a16="http://schemas.microsoft.com/office/drawing/2014/main" id="{706B1B09-EAC7-4ECD-9AFF-C0709366B84F}"/>
              </a:ext>
            </a:extLst>
          </p:cNvPr>
          <p:cNvSpPr txBox="1">
            <a:spLocks/>
          </p:cNvSpPr>
          <p:nvPr/>
        </p:nvSpPr>
        <p:spPr>
          <a:xfrm>
            <a:off x="1524000" y="12134674"/>
            <a:ext cx="9144000" cy="1655762"/>
          </a:xfrm>
          <a:prstGeom prst="rect">
            <a:avLst/>
          </a:prstGeom>
          <a:effectLst>
            <a:outerShdw blurRad="50800" dist="38100" dir="2700000" algn="tl" rotWithShape="0">
              <a:prstClr val="black">
                <a:alpha val="40000"/>
              </a:prstClr>
            </a:outerShdw>
          </a:effectLst>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solidFill>
                  <a:srgbClr val="FFFAED"/>
                </a:solidFill>
                <a:latin typeface="Montserrat SemiBold" panose="00000700000000000000" pitchFamily="2" charset="0"/>
              </a:rPr>
              <a:t>Presenters</a:t>
            </a:r>
          </a:p>
          <a:p>
            <a:r>
              <a:rPr lang="en-US" sz="2000" dirty="0">
                <a:solidFill>
                  <a:srgbClr val="FFFAED"/>
                </a:solidFill>
                <a:latin typeface="Montserrat SemiBold" panose="00000700000000000000" pitchFamily="2" charset="0"/>
              </a:rPr>
              <a:t>Atef Ahmed Chy</a:t>
            </a:r>
          </a:p>
          <a:p>
            <a:r>
              <a:rPr lang="en-US" sz="2000" dirty="0">
                <a:solidFill>
                  <a:srgbClr val="FFFAED"/>
                </a:solidFill>
                <a:latin typeface="Montserrat SemiBold" panose="00000700000000000000" pitchFamily="2" charset="0"/>
              </a:rPr>
              <a:t>Ahmed </a:t>
            </a:r>
            <a:r>
              <a:rPr lang="en-US" sz="2000" dirty="0" err="1">
                <a:solidFill>
                  <a:srgbClr val="FFFAED"/>
                </a:solidFill>
                <a:latin typeface="Montserrat SemiBold" panose="00000700000000000000" pitchFamily="2" charset="0"/>
              </a:rPr>
              <a:t>Thousif</a:t>
            </a:r>
            <a:r>
              <a:rPr lang="en-US" sz="2000" dirty="0">
                <a:solidFill>
                  <a:srgbClr val="FFFAED"/>
                </a:solidFill>
                <a:latin typeface="Montserrat SemiBold" panose="00000700000000000000" pitchFamily="2" charset="0"/>
              </a:rPr>
              <a:t> </a:t>
            </a:r>
          </a:p>
          <a:p>
            <a:r>
              <a:rPr lang="en-US" sz="2000" dirty="0">
                <a:solidFill>
                  <a:srgbClr val="FFFAED"/>
                </a:solidFill>
                <a:latin typeface="Montserrat SemiBold" panose="00000700000000000000" pitchFamily="2" charset="0"/>
              </a:rPr>
              <a:t>Vivek Anand Singha</a:t>
            </a:r>
          </a:p>
          <a:p>
            <a:r>
              <a:rPr lang="en-US" sz="2000" dirty="0">
                <a:solidFill>
                  <a:srgbClr val="FFFAED"/>
                </a:solidFill>
                <a:latin typeface="Montserrat SemiBold" panose="00000700000000000000" pitchFamily="2" charset="0"/>
              </a:rPr>
              <a:t>Shahir Ahmed Chy</a:t>
            </a:r>
          </a:p>
        </p:txBody>
      </p:sp>
      <p:sp>
        <p:nvSpPr>
          <p:cNvPr id="46" name="Title 52">
            <a:extLst>
              <a:ext uri="{FF2B5EF4-FFF2-40B4-BE49-F238E27FC236}">
                <a16:creationId xmlns:a16="http://schemas.microsoft.com/office/drawing/2014/main" id="{D4274ADC-51EF-41ED-AA9B-BDE278D1FC59}"/>
              </a:ext>
            </a:extLst>
          </p:cNvPr>
          <p:cNvSpPr txBox="1">
            <a:spLocks/>
          </p:cNvSpPr>
          <p:nvPr/>
        </p:nvSpPr>
        <p:spPr>
          <a:xfrm>
            <a:off x="1700933" y="10207014"/>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rgbClr val="FFFAED"/>
                </a:solidFill>
                <a:latin typeface="Montserrat ExtraBold" panose="00000900000000000000" pitchFamily="2" charset="0"/>
              </a:rPr>
              <a:t>SCHOLARSHOME SCHOOL MANAGEMENT SYSTEM</a:t>
            </a:r>
            <a:br>
              <a:rPr lang="en-US" sz="4800" dirty="0">
                <a:solidFill>
                  <a:srgbClr val="FFFAED"/>
                </a:solidFill>
                <a:latin typeface="Montserrat ExtraBold" panose="00000900000000000000" pitchFamily="2" charset="0"/>
              </a:rPr>
            </a:br>
            <a:r>
              <a:rPr lang="en-US" sz="2800" dirty="0">
                <a:solidFill>
                  <a:srgbClr val="FFFAED"/>
                </a:solidFill>
                <a:latin typeface="Montserrat ExtraBold" panose="00000900000000000000" pitchFamily="2" charset="0"/>
              </a:rPr>
              <a:t>[Teacher’s Module]</a:t>
            </a:r>
            <a:br>
              <a:rPr lang="en-US" sz="4800" dirty="0">
                <a:solidFill>
                  <a:srgbClr val="FFFAED"/>
                </a:solidFill>
                <a:latin typeface="Montserrat ExtraBold" panose="00000900000000000000" pitchFamily="2" charset="0"/>
              </a:rPr>
            </a:br>
            <a:endParaRPr lang="en-US" sz="4800" dirty="0"/>
          </a:p>
        </p:txBody>
      </p:sp>
    </p:spTree>
    <p:extLst>
      <p:ext uri="{BB962C8B-B14F-4D97-AF65-F5344CB8AC3E}">
        <p14:creationId xmlns:p14="http://schemas.microsoft.com/office/powerpoint/2010/main" val="21313086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D2F0D5A-29C4-4F0C-B2F5-F9E88F928086}"/>
              </a:ext>
            </a:extLst>
          </p:cNvPr>
          <p:cNvSpPr/>
          <p:nvPr/>
        </p:nvSpPr>
        <p:spPr>
          <a:xfrm>
            <a:off x="-235974" y="0"/>
            <a:ext cx="12952944" cy="9468465"/>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F1F3A79-A860-4577-8DF6-DFD99B689D7B}"/>
              </a:ext>
            </a:extLst>
          </p:cNvPr>
          <p:cNvPicPr>
            <a:picLocks noChangeAspect="1"/>
          </p:cNvPicPr>
          <p:nvPr/>
        </p:nvPicPr>
        <p:blipFill>
          <a:blip r:embed="rId2"/>
          <a:stretch>
            <a:fillRect/>
          </a:stretch>
        </p:blipFill>
        <p:spPr>
          <a:xfrm>
            <a:off x="836049" y="777448"/>
            <a:ext cx="3683987" cy="3470703"/>
          </a:xfrm>
          <a:prstGeom prst="rect">
            <a:avLst/>
          </a:prstGeom>
        </p:spPr>
      </p:pic>
      <p:grpSp>
        <p:nvGrpSpPr>
          <p:cNvPr id="6" name="Group 5">
            <a:extLst>
              <a:ext uri="{FF2B5EF4-FFF2-40B4-BE49-F238E27FC236}">
                <a16:creationId xmlns:a16="http://schemas.microsoft.com/office/drawing/2014/main" id="{3DDDE83A-180A-44A4-A572-35DA1B2A98B2}"/>
              </a:ext>
            </a:extLst>
          </p:cNvPr>
          <p:cNvGrpSpPr/>
          <p:nvPr/>
        </p:nvGrpSpPr>
        <p:grpSpPr>
          <a:xfrm>
            <a:off x="5763136" y="785462"/>
            <a:ext cx="5710734" cy="5287075"/>
            <a:chOff x="7671964" y="785463"/>
            <a:chExt cx="3683987" cy="3462688"/>
          </a:xfrm>
        </p:grpSpPr>
        <p:pic>
          <p:nvPicPr>
            <p:cNvPr id="7" name="Picture 6">
              <a:extLst>
                <a:ext uri="{FF2B5EF4-FFF2-40B4-BE49-F238E27FC236}">
                  <a16:creationId xmlns:a16="http://schemas.microsoft.com/office/drawing/2014/main" id="{F5F0D4C8-100C-41E0-8426-0CD747FCD692}"/>
                </a:ext>
              </a:extLst>
            </p:cNvPr>
            <p:cNvPicPr>
              <a:picLocks noChangeAspect="1"/>
            </p:cNvPicPr>
            <p:nvPr/>
          </p:nvPicPr>
          <p:blipFill>
            <a:blip r:embed="rId3"/>
            <a:stretch>
              <a:fillRect/>
            </a:stretch>
          </p:blipFill>
          <p:spPr>
            <a:xfrm>
              <a:off x="7671964" y="785463"/>
              <a:ext cx="3683987" cy="3462688"/>
            </a:xfrm>
            <a:prstGeom prst="rect">
              <a:avLst/>
            </a:prstGeom>
          </p:spPr>
        </p:pic>
        <p:pic>
          <p:nvPicPr>
            <p:cNvPr id="9" name="Picture 2" descr="Avoiding Camera Noise Signatures : 7 Steps (with Pictures) - Instructables">
              <a:extLst>
                <a:ext uri="{FF2B5EF4-FFF2-40B4-BE49-F238E27FC236}">
                  <a16:creationId xmlns:a16="http://schemas.microsoft.com/office/drawing/2014/main" id="{3D45D0EB-B775-44C7-8CFB-8FA6579B10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7174" y="1158123"/>
              <a:ext cx="3343275" cy="302335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88820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B388D3-58AE-436E-8844-7D46A194FA8D}"/>
              </a:ext>
            </a:extLst>
          </p:cNvPr>
          <p:cNvPicPr>
            <a:picLocks noChangeAspect="1"/>
          </p:cNvPicPr>
          <p:nvPr/>
        </p:nvPicPr>
        <p:blipFill>
          <a:blip r:embed="rId2"/>
          <a:stretch>
            <a:fillRect/>
          </a:stretch>
        </p:blipFill>
        <p:spPr>
          <a:xfrm>
            <a:off x="0" y="177313"/>
            <a:ext cx="12192000" cy="5404608"/>
          </a:xfrm>
          <a:prstGeom prst="rect">
            <a:avLst/>
          </a:prstGeom>
        </p:spPr>
      </p:pic>
      <p:sp>
        <p:nvSpPr>
          <p:cNvPr id="4" name="TextBox 3">
            <a:extLst>
              <a:ext uri="{FF2B5EF4-FFF2-40B4-BE49-F238E27FC236}">
                <a16:creationId xmlns:a16="http://schemas.microsoft.com/office/drawing/2014/main" id="{7625FF41-5979-4EFE-8A16-A70AF0A86C40}"/>
              </a:ext>
            </a:extLst>
          </p:cNvPr>
          <p:cNvSpPr txBox="1"/>
          <p:nvPr/>
        </p:nvSpPr>
        <p:spPr>
          <a:xfrm>
            <a:off x="0" y="5735390"/>
            <a:ext cx="7562850" cy="830997"/>
          </a:xfrm>
          <a:prstGeom prst="rect">
            <a:avLst/>
          </a:prstGeom>
          <a:noFill/>
        </p:spPr>
        <p:txBody>
          <a:bodyPr wrap="square" rtlCol="0">
            <a:spAutoFit/>
          </a:bodyPr>
          <a:lstStyle/>
          <a:p>
            <a:r>
              <a:rPr lang="en-US" sz="2400" dirty="0">
                <a:solidFill>
                  <a:srgbClr val="FFFAED"/>
                </a:solidFill>
                <a:highlight>
                  <a:srgbClr val="000000"/>
                </a:highlight>
                <a:latin typeface="Montserrat SemiBold" panose="00000700000000000000" pitchFamily="2" charset="0"/>
              </a:rPr>
              <a:t>Database has all the information about all the teachers and routines of all the classes</a:t>
            </a:r>
          </a:p>
        </p:txBody>
      </p:sp>
    </p:spTree>
    <p:extLst>
      <p:ext uri="{BB962C8B-B14F-4D97-AF65-F5344CB8AC3E}">
        <p14:creationId xmlns:p14="http://schemas.microsoft.com/office/powerpoint/2010/main" val="253334991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FBD9EC7E-4048-4E17-AAE7-B7BF018D9934}"/>
              </a:ext>
            </a:extLst>
          </p:cNvPr>
          <p:cNvPicPr>
            <a:picLocks noChangeAspect="1"/>
          </p:cNvPicPr>
          <p:nvPr/>
        </p:nvPicPr>
        <p:blipFill>
          <a:blip r:embed="rId2"/>
          <a:stretch>
            <a:fillRect/>
          </a:stretch>
        </p:blipFill>
        <p:spPr>
          <a:xfrm>
            <a:off x="222906" y="1597211"/>
            <a:ext cx="11746187" cy="2647578"/>
          </a:xfrm>
          <a:prstGeom prst="rect">
            <a:avLst/>
          </a:prstGeom>
        </p:spPr>
      </p:pic>
      <p:sp>
        <p:nvSpPr>
          <p:cNvPr id="2" name="TextBox 1">
            <a:extLst>
              <a:ext uri="{FF2B5EF4-FFF2-40B4-BE49-F238E27FC236}">
                <a16:creationId xmlns:a16="http://schemas.microsoft.com/office/drawing/2014/main" id="{DDF8CAE4-CD56-4033-8DB8-EEB6FF311296}"/>
              </a:ext>
            </a:extLst>
          </p:cNvPr>
          <p:cNvSpPr txBox="1"/>
          <p:nvPr/>
        </p:nvSpPr>
        <p:spPr>
          <a:xfrm>
            <a:off x="222905" y="675861"/>
            <a:ext cx="6575459" cy="830997"/>
          </a:xfrm>
          <a:prstGeom prst="rect">
            <a:avLst/>
          </a:prstGeom>
          <a:noFill/>
        </p:spPr>
        <p:txBody>
          <a:bodyPr wrap="square" rtlCol="0">
            <a:spAutoFit/>
          </a:bodyPr>
          <a:lstStyle/>
          <a:p>
            <a:r>
              <a:rPr lang="en-US" sz="2400" dirty="0">
                <a:solidFill>
                  <a:srgbClr val="FFFAED"/>
                </a:solidFill>
                <a:latin typeface="Montserrat SemiBold" panose="00000700000000000000" pitchFamily="2" charset="0"/>
              </a:rPr>
              <a:t>Information about the teachers will be available in the system.</a:t>
            </a:r>
          </a:p>
        </p:txBody>
      </p:sp>
    </p:spTree>
    <p:extLst>
      <p:ext uri="{BB962C8B-B14F-4D97-AF65-F5344CB8AC3E}">
        <p14:creationId xmlns:p14="http://schemas.microsoft.com/office/powerpoint/2010/main" val="48810096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EFCB82-4D6F-460B-A39C-3CE308AD961E}"/>
              </a:ext>
            </a:extLst>
          </p:cNvPr>
          <p:cNvPicPr>
            <a:picLocks noChangeAspect="1"/>
          </p:cNvPicPr>
          <p:nvPr/>
        </p:nvPicPr>
        <p:blipFill>
          <a:blip r:embed="rId2"/>
          <a:stretch>
            <a:fillRect/>
          </a:stretch>
        </p:blipFill>
        <p:spPr>
          <a:xfrm>
            <a:off x="781724" y="1323673"/>
            <a:ext cx="9708164" cy="4829477"/>
          </a:xfrm>
          <a:prstGeom prst="rect">
            <a:avLst/>
          </a:prstGeom>
        </p:spPr>
      </p:pic>
      <p:sp>
        <p:nvSpPr>
          <p:cNvPr id="7" name="TextBox 6">
            <a:extLst>
              <a:ext uri="{FF2B5EF4-FFF2-40B4-BE49-F238E27FC236}">
                <a16:creationId xmlns:a16="http://schemas.microsoft.com/office/drawing/2014/main" id="{C5B18129-382E-40C6-B3FF-3C813E8ABA3D}"/>
              </a:ext>
            </a:extLst>
          </p:cNvPr>
          <p:cNvSpPr txBox="1"/>
          <p:nvPr/>
        </p:nvSpPr>
        <p:spPr>
          <a:xfrm>
            <a:off x="781724" y="369566"/>
            <a:ext cx="7539636" cy="954107"/>
          </a:xfrm>
          <a:prstGeom prst="rect">
            <a:avLst/>
          </a:prstGeom>
          <a:noFill/>
        </p:spPr>
        <p:txBody>
          <a:bodyPr wrap="square" rtlCol="0">
            <a:spAutoFit/>
          </a:bodyPr>
          <a:lstStyle/>
          <a:p>
            <a:r>
              <a:rPr lang="en-US" sz="2800" dirty="0">
                <a:solidFill>
                  <a:srgbClr val="FFFAED"/>
                </a:solidFill>
                <a:latin typeface="Montserrat SemiBold" panose="00000700000000000000" pitchFamily="2" charset="0"/>
              </a:rPr>
              <a:t>Routines of all classes will be available in this system </a:t>
            </a:r>
          </a:p>
        </p:txBody>
      </p:sp>
      <p:pic>
        <p:nvPicPr>
          <p:cNvPr id="58" name="Picture 57">
            <a:extLst>
              <a:ext uri="{FF2B5EF4-FFF2-40B4-BE49-F238E27FC236}">
                <a16:creationId xmlns:a16="http://schemas.microsoft.com/office/drawing/2014/main" id="{B9C2327F-E076-4B44-97A8-DA5AB8D9CA0B}"/>
              </a:ext>
            </a:extLst>
          </p:cNvPr>
          <p:cNvPicPr>
            <a:picLocks noChangeAspect="1"/>
          </p:cNvPicPr>
          <p:nvPr/>
        </p:nvPicPr>
        <p:blipFill>
          <a:blip r:embed="rId3"/>
          <a:stretch>
            <a:fillRect/>
          </a:stretch>
        </p:blipFill>
        <p:spPr>
          <a:xfrm>
            <a:off x="766651" y="7107257"/>
            <a:ext cx="3744016" cy="2757570"/>
          </a:xfrm>
          <a:prstGeom prst="rect">
            <a:avLst/>
          </a:prstGeom>
        </p:spPr>
      </p:pic>
    </p:spTree>
    <p:extLst>
      <p:ext uri="{BB962C8B-B14F-4D97-AF65-F5344CB8AC3E}">
        <p14:creationId xmlns:p14="http://schemas.microsoft.com/office/powerpoint/2010/main" val="62285002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D02C4B-CE32-47FF-B6B0-5E493A0CB042}"/>
              </a:ext>
            </a:extLst>
          </p:cNvPr>
          <p:cNvPicPr>
            <a:picLocks noChangeAspect="1"/>
          </p:cNvPicPr>
          <p:nvPr/>
        </p:nvPicPr>
        <p:blipFill>
          <a:blip r:embed="rId2"/>
          <a:stretch>
            <a:fillRect/>
          </a:stretch>
        </p:blipFill>
        <p:spPr>
          <a:xfrm>
            <a:off x="919051" y="1281030"/>
            <a:ext cx="3744016" cy="2757570"/>
          </a:xfrm>
          <a:prstGeom prst="rect">
            <a:avLst/>
          </a:prstGeom>
        </p:spPr>
      </p:pic>
      <p:sp>
        <p:nvSpPr>
          <p:cNvPr id="4" name="TextBox 3">
            <a:extLst>
              <a:ext uri="{FF2B5EF4-FFF2-40B4-BE49-F238E27FC236}">
                <a16:creationId xmlns:a16="http://schemas.microsoft.com/office/drawing/2014/main" id="{E0FAA76C-08E4-4B1D-8C52-DD10A76746C0}"/>
              </a:ext>
            </a:extLst>
          </p:cNvPr>
          <p:cNvSpPr txBox="1"/>
          <p:nvPr/>
        </p:nvSpPr>
        <p:spPr>
          <a:xfrm>
            <a:off x="6858000" y="1033380"/>
            <a:ext cx="3924300" cy="5262979"/>
          </a:xfrm>
          <a:prstGeom prst="rect">
            <a:avLst/>
          </a:prstGeom>
          <a:noFill/>
        </p:spPr>
        <p:txBody>
          <a:bodyPr wrap="square" rtlCol="0">
            <a:spAutoFit/>
          </a:bodyPr>
          <a:lstStyle/>
          <a:p>
            <a:r>
              <a:rPr lang="en-US" sz="2800" u="sng" dirty="0">
                <a:solidFill>
                  <a:srgbClr val="7782A1"/>
                </a:solidFill>
                <a:latin typeface="Montserrat SemiBold" panose="00000700000000000000" pitchFamily="2" charset="0"/>
              </a:rPr>
              <a:t>Data Entry:</a:t>
            </a:r>
            <a:r>
              <a:rPr lang="en-US" sz="2800" dirty="0">
                <a:solidFill>
                  <a:srgbClr val="7782A1"/>
                </a:solidFill>
                <a:latin typeface="Montserrat SemiBold" panose="00000700000000000000" pitchFamily="2" charset="0"/>
              </a:rPr>
              <a:t> </a:t>
            </a:r>
            <a:r>
              <a:rPr lang="en-US" sz="2800" dirty="0">
                <a:latin typeface="Montserrat SemiBold" panose="00000700000000000000" pitchFamily="2" charset="0"/>
              </a:rPr>
              <a:t>It will store data in the database.</a:t>
            </a:r>
          </a:p>
          <a:p>
            <a:br>
              <a:rPr lang="en-US" sz="2800" dirty="0">
                <a:latin typeface="Montserrat SemiBold" panose="00000700000000000000" pitchFamily="2" charset="0"/>
              </a:rPr>
            </a:br>
            <a:r>
              <a:rPr lang="en-US" sz="2800" u="sng" dirty="0">
                <a:solidFill>
                  <a:srgbClr val="ED2D2D"/>
                </a:solidFill>
                <a:latin typeface="Montserrat SemiBold" panose="00000700000000000000" pitchFamily="2" charset="0"/>
              </a:rPr>
              <a:t>Data Delete</a:t>
            </a:r>
            <a:r>
              <a:rPr lang="en-US" sz="2800" dirty="0">
                <a:solidFill>
                  <a:srgbClr val="ED2D2D"/>
                </a:solidFill>
                <a:latin typeface="Montserrat SemiBold" panose="00000700000000000000" pitchFamily="2" charset="0"/>
              </a:rPr>
              <a:t>: </a:t>
            </a:r>
            <a:r>
              <a:rPr lang="en-US" sz="2800" dirty="0">
                <a:latin typeface="Montserrat SemiBold" panose="00000700000000000000" pitchFamily="2" charset="0"/>
              </a:rPr>
              <a:t>Will delete stored data in the database.</a:t>
            </a:r>
          </a:p>
          <a:p>
            <a:br>
              <a:rPr lang="en-US" sz="2800" dirty="0">
                <a:latin typeface="Montserrat SemiBold" panose="00000700000000000000" pitchFamily="2" charset="0"/>
              </a:rPr>
            </a:br>
            <a:r>
              <a:rPr lang="en-US" sz="2800" u="sng" dirty="0">
                <a:solidFill>
                  <a:srgbClr val="00B050"/>
                </a:solidFill>
                <a:latin typeface="Montserrat SemiBold" panose="00000700000000000000" pitchFamily="2" charset="0"/>
              </a:rPr>
              <a:t>Data Modify:</a:t>
            </a:r>
            <a:r>
              <a:rPr lang="en-US" sz="2800" dirty="0">
                <a:latin typeface="Montserrat SemiBold" panose="00000700000000000000" pitchFamily="2" charset="0"/>
              </a:rPr>
              <a:t> It will change the stored data in the database.</a:t>
            </a:r>
          </a:p>
        </p:txBody>
      </p:sp>
      <p:grpSp>
        <p:nvGrpSpPr>
          <p:cNvPr id="8" name="Group 7">
            <a:extLst>
              <a:ext uri="{FF2B5EF4-FFF2-40B4-BE49-F238E27FC236}">
                <a16:creationId xmlns:a16="http://schemas.microsoft.com/office/drawing/2014/main" id="{08D60CEA-8391-4143-9F69-833DD223F8C6}"/>
              </a:ext>
            </a:extLst>
          </p:cNvPr>
          <p:cNvGrpSpPr/>
          <p:nvPr/>
        </p:nvGrpSpPr>
        <p:grpSpPr>
          <a:xfrm>
            <a:off x="6096000" y="9294586"/>
            <a:ext cx="6096000" cy="7126514"/>
            <a:chOff x="6096000" y="-116114"/>
            <a:chExt cx="6096000" cy="7126514"/>
          </a:xfrm>
          <a:solidFill>
            <a:srgbClr val="000000"/>
          </a:solidFill>
          <a:effectLst>
            <a:outerShdw blurRad="50800" dist="38100" dir="2700000" algn="tl" rotWithShape="0">
              <a:prstClr val="black">
                <a:alpha val="40000"/>
              </a:prstClr>
            </a:outerShdw>
          </a:effectLst>
        </p:grpSpPr>
        <p:sp>
          <p:nvSpPr>
            <p:cNvPr id="9" name="Rectangle 8">
              <a:extLst>
                <a:ext uri="{FF2B5EF4-FFF2-40B4-BE49-F238E27FC236}">
                  <a16:creationId xmlns:a16="http://schemas.microsoft.com/office/drawing/2014/main" id="{EE52CD6E-435A-4DCF-861C-2F750DE9A2BB}"/>
                </a:ext>
              </a:extLst>
            </p:cNvPr>
            <p:cNvSpPr/>
            <p:nvPr/>
          </p:nvSpPr>
          <p:spPr>
            <a:xfrm>
              <a:off x="6096000" y="-116114"/>
              <a:ext cx="6096000" cy="71265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CF7998B-D236-412C-840D-49BA629F14B5}"/>
                </a:ext>
              </a:extLst>
            </p:cNvPr>
            <p:cNvPicPr>
              <a:picLocks noChangeAspect="1"/>
            </p:cNvPicPr>
            <p:nvPr/>
          </p:nvPicPr>
          <p:blipFill>
            <a:blip r:embed="rId3"/>
            <a:stretch>
              <a:fillRect/>
            </a:stretch>
          </p:blipFill>
          <p:spPr>
            <a:xfrm>
              <a:off x="6682012" y="1675408"/>
              <a:ext cx="4892236" cy="3507183"/>
            </a:xfrm>
            <a:prstGeom prst="rect">
              <a:avLst/>
            </a:prstGeom>
            <a:grpFill/>
            <a:ln>
              <a:noFill/>
            </a:ln>
            <a:effectLst>
              <a:outerShdw blurRad="50800" dist="38100" dir="2700000" algn="tl" rotWithShape="0">
                <a:prstClr val="black">
                  <a:alpha val="40000"/>
                </a:prstClr>
              </a:outerShdw>
            </a:effectLst>
          </p:spPr>
        </p:pic>
      </p:grpSp>
      <p:grpSp>
        <p:nvGrpSpPr>
          <p:cNvPr id="14" name="Group 13">
            <a:extLst>
              <a:ext uri="{FF2B5EF4-FFF2-40B4-BE49-F238E27FC236}">
                <a16:creationId xmlns:a16="http://schemas.microsoft.com/office/drawing/2014/main" id="{BFE2693C-06DC-4A92-B3E1-AD049C772689}"/>
              </a:ext>
            </a:extLst>
          </p:cNvPr>
          <p:cNvGrpSpPr/>
          <p:nvPr/>
        </p:nvGrpSpPr>
        <p:grpSpPr>
          <a:xfrm>
            <a:off x="0" y="6858000"/>
            <a:ext cx="6096000" cy="7126514"/>
            <a:chOff x="0" y="-116114"/>
            <a:chExt cx="6096000" cy="7126514"/>
          </a:xfrm>
          <a:effectLst>
            <a:outerShdw blurRad="50800" dist="38100" dir="2700000" algn="tl" rotWithShape="0">
              <a:prstClr val="black">
                <a:alpha val="40000"/>
              </a:prstClr>
            </a:outerShdw>
          </a:effectLst>
        </p:grpSpPr>
        <p:sp>
          <p:nvSpPr>
            <p:cNvPr id="15" name="Rectangle 14">
              <a:extLst>
                <a:ext uri="{FF2B5EF4-FFF2-40B4-BE49-F238E27FC236}">
                  <a16:creationId xmlns:a16="http://schemas.microsoft.com/office/drawing/2014/main" id="{4BE5E6E3-419D-4E11-B66E-01E983B1085C}"/>
                </a:ext>
              </a:extLst>
            </p:cNvPr>
            <p:cNvSpPr/>
            <p:nvPr/>
          </p:nvSpPr>
          <p:spPr>
            <a:xfrm>
              <a:off x="0" y="-116114"/>
              <a:ext cx="6096000" cy="7126514"/>
            </a:xfrm>
            <a:prstGeom prst="rect">
              <a:avLst/>
            </a:prstGeom>
            <a:solidFill>
              <a:srgbClr val="19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F3F28C6-4E06-4B0C-B534-068B1EF6FED7}"/>
                </a:ext>
              </a:extLst>
            </p:cNvPr>
            <p:cNvSpPr txBox="1"/>
            <p:nvPr/>
          </p:nvSpPr>
          <p:spPr>
            <a:xfrm>
              <a:off x="148291" y="2773890"/>
              <a:ext cx="5509990" cy="1384995"/>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AED"/>
                  </a:solidFill>
                  <a:latin typeface="Montserrat ExtraBold" panose="00000900000000000000" pitchFamily="2" charset="0"/>
                </a:rPr>
                <a:t>S.S.M.S has two interfaces, both of which you can enter from this log-in page.</a:t>
              </a:r>
              <a:endParaRPr lang="en-US" sz="2800" dirty="0"/>
            </a:p>
          </p:txBody>
        </p:sp>
      </p:grpSp>
    </p:spTree>
    <p:extLst>
      <p:ext uri="{BB962C8B-B14F-4D97-AF65-F5344CB8AC3E}">
        <p14:creationId xmlns:p14="http://schemas.microsoft.com/office/powerpoint/2010/main" val="1636542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8CFD877-D174-4D39-AA33-00B71FB7F34D}"/>
              </a:ext>
            </a:extLst>
          </p:cNvPr>
          <p:cNvPicPr>
            <a:picLocks noChangeAspect="1"/>
          </p:cNvPicPr>
          <p:nvPr/>
        </p:nvPicPr>
        <p:blipFill>
          <a:blip r:embed="rId2"/>
          <a:stretch>
            <a:fillRect/>
          </a:stretch>
        </p:blipFill>
        <p:spPr>
          <a:xfrm>
            <a:off x="0" y="656857"/>
            <a:ext cx="12192000" cy="5544285"/>
          </a:xfrm>
          <a:prstGeom prst="rect">
            <a:avLst/>
          </a:prstGeom>
        </p:spPr>
      </p:pic>
      <p:grpSp>
        <p:nvGrpSpPr>
          <p:cNvPr id="53" name="Group 52">
            <a:extLst>
              <a:ext uri="{FF2B5EF4-FFF2-40B4-BE49-F238E27FC236}">
                <a16:creationId xmlns:a16="http://schemas.microsoft.com/office/drawing/2014/main" id="{1C55B01B-1DA4-4D69-9BEA-77E0A42A7AC0}"/>
              </a:ext>
            </a:extLst>
          </p:cNvPr>
          <p:cNvGrpSpPr/>
          <p:nvPr/>
        </p:nvGrpSpPr>
        <p:grpSpPr>
          <a:xfrm>
            <a:off x="6096000" y="-116114"/>
            <a:ext cx="6096000" cy="7126514"/>
            <a:chOff x="6096000" y="-116114"/>
            <a:chExt cx="6096000" cy="7126514"/>
          </a:xfrm>
          <a:solidFill>
            <a:srgbClr val="000000"/>
          </a:solidFill>
          <a:effectLst>
            <a:outerShdw blurRad="50800" dist="38100" dir="2700000" algn="tl" rotWithShape="0">
              <a:prstClr val="black">
                <a:alpha val="40000"/>
              </a:prstClr>
            </a:outerShdw>
          </a:effectLst>
        </p:grpSpPr>
        <p:sp>
          <p:nvSpPr>
            <p:cNvPr id="49" name="Rectangle 48">
              <a:extLst>
                <a:ext uri="{FF2B5EF4-FFF2-40B4-BE49-F238E27FC236}">
                  <a16:creationId xmlns:a16="http://schemas.microsoft.com/office/drawing/2014/main" id="{4E0B1564-C509-4FB0-8791-57A574842C10}"/>
                </a:ext>
              </a:extLst>
            </p:cNvPr>
            <p:cNvSpPr/>
            <p:nvPr/>
          </p:nvSpPr>
          <p:spPr>
            <a:xfrm>
              <a:off x="6096000" y="-116114"/>
              <a:ext cx="6096000" cy="71265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D1B97A63-D542-4559-8426-7278F4EA370B}"/>
                </a:ext>
              </a:extLst>
            </p:cNvPr>
            <p:cNvPicPr>
              <a:picLocks noChangeAspect="1"/>
            </p:cNvPicPr>
            <p:nvPr/>
          </p:nvPicPr>
          <p:blipFill>
            <a:blip r:embed="rId3"/>
            <a:stretch>
              <a:fillRect/>
            </a:stretch>
          </p:blipFill>
          <p:spPr>
            <a:xfrm>
              <a:off x="6682012" y="1675408"/>
              <a:ext cx="4892236" cy="3507183"/>
            </a:xfrm>
            <a:prstGeom prst="rect">
              <a:avLst/>
            </a:prstGeom>
            <a:grpFill/>
            <a:ln>
              <a:noFill/>
            </a:ln>
            <a:effectLst>
              <a:outerShdw blurRad="50800" dist="38100" dir="2700000" algn="tl" rotWithShape="0">
                <a:prstClr val="black">
                  <a:alpha val="40000"/>
                </a:prstClr>
              </a:outerShdw>
            </a:effectLst>
          </p:spPr>
        </p:pic>
      </p:grpSp>
      <p:grpSp>
        <p:nvGrpSpPr>
          <p:cNvPr id="52" name="Group 51">
            <a:extLst>
              <a:ext uri="{FF2B5EF4-FFF2-40B4-BE49-F238E27FC236}">
                <a16:creationId xmlns:a16="http://schemas.microsoft.com/office/drawing/2014/main" id="{488CA0ED-8352-4CB3-B643-1A5CD829DB65}"/>
              </a:ext>
            </a:extLst>
          </p:cNvPr>
          <p:cNvGrpSpPr/>
          <p:nvPr/>
        </p:nvGrpSpPr>
        <p:grpSpPr>
          <a:xfrm>
            <a:off x="0" y="-116114"/>
            <a:ext cx="6096000" cy="7126514"/>
            <a:chOff x="0" y="-116114"/>
            <a:chExt cx="6096000" cy="7126514"/>
          </a:xfrm>
          <a:effectLst>
            <a:outerShdw blurRad="50800" dist="38100" dir="2700000" algn="tl" rotWithShape="0">
              <a:prstClr val="black">
                <a:alpha val="40000"/>
              </a:prstClr>
            </a:outerShdw>
          </a:effectLst>
        </p:grpSpPr>
        <p:sp>
          <p:nvSpPr>
            <p:cNvPr id="48" name="Rectangle 47">
              <a:extLst>
                <a:ext uri="{FF2B5EF4-FFF2-40B4-BE49-F238E27FC236}">
                  <a16:creationId xmlns:a16="http://schemas.microsoft.com/office/drawing/2014/main" id="{CA517B7D-32F9-47C2-BDA0-256299A4C5A3}"/>
                </a:ext>
              </a:extLst>
            </p:cNvPr>
            <p:cNvSpPr/>
            <p:nvPr/>
          </p:nvSpPr>
          <p:spPr>
            <a:xfrm>
              <a:off x="0" y="-116114"/>
              <a:ext cx="6096000" cy="7126514"/>
            </a:xfrm>
            <a:prstGeom prst="rect">
              <a:avLst/>
            </a:prstGeom>
            <a:solidFill>
              <a:srgbClr val="19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8F75078C-4C9B-4971-8057-28EDCB59F0F2}"/>
                </a:ext>
              </a:extLst>
            </p:cNvPr>
            <p:cNvSpPr txBox="1"/>
            <p:nvPr/>
          </p:nvSpPr>
          <p:spPr>
            <a:xfrm>
              <a:off x="148291" y="2773890"/>
              <a:ext cx="5509990" cy="1384995"/>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AED"/>
                  </a:solidFill>
                  <a:latin typeface="Montserrat ExtraBold" panose="00000900000000000000" pitchFamily="2" charset="0"/>
                </a:rPr>
                <a:t>S.S.M.S has two interfaces, both of which you can enter from this log-in page.</a:t>
              </a:r>
              <a:endParaRPr lang="en-US" sz="2800" dirty="0"/>
            </a:p>
          </p:txBody>
        </p:sp>
      </p:grpSp>
    </p:spTree>
    <p:extLst>
      <p:ext uri="{BB962C8B-B14F-4D97-AF65-F5344CB8AC3E}">
        <p14:creationId xmlns:p14="http://schemas.microsoft.com/office/powerpoint/2010/main" val="2810810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1C55B01B-1DA4-4D69-9BEA-77E0A42A7AC0}"/>
              </a:ext>
            </a:extLst>
          </p:cNvPr>
          <p:cNvGrpSpPr/>
          <p:nvPr/>
        </p:nvGrpSpPr>
        <p:grpSpPr>
          <a:xfrm>
            <a:off x="6096000" y="-7126514"/>
            <a:ext cx="6096000" cy="7126514"/>
            <a:chOff x="6096000" y="-116114"/>
            <a:chExt cx="6096000" cy="7126514"/>
          </a:xfrm>
          <a:solidFill>
            <a:srgbClr val="000000"/>
          </a:solidFill>
          <a:effectLst>
            <a:outerShdw blurRad="50800" dist="38100" dir="2700000" algn="tl" rotWithShape="0">
              <a:prstClr val="black">
                <a:alpha val="40000"/>
              </a:prstClr>
            </a:outerShdw>
          </a:effectLst>
        </p:grpSpPr>
        <p:sp>
          <p:nvSpPr>
            <p:cNvPr id="49" name="Rectangle 48">
              <a:extLst>
                <a:ext uri="{FF2B5EF4-FFF2-40B4-BE49-F238E27FC236}">
                  <a16:creationId xmlns:a16="http://schemas.microsoft.com/office/drawing/2014/main" id="{4E0B1564-C509-4FB0-8791-57A574842C10}"/>
                </a:ext>
              </a:extLst>
            </p:cNvPr>
            <p:cNvSpPr/>
            <p:nvPr/>
          </p:nvSpPr>
          <p:spPr>
            <a:xfrm>
              <a:off x="6096000" y="-116114"/>
              <a:ext cx="6096000" cy="71265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D1B97A63-D542-4559-8426-7278F4EA370B}"/>
                </a:ext>
              </a:extLst>
            </p:cNvPr>
            <p:cNvPicPr>
              <a:picLocks noChangeAspect="1"/>
            </p:cNvPicPr>
            <p:nvPr/>
          </p:nvPicPr>
          <p:blipFill>
            <a:blip r:embed="rId2"/>
            <a:stretch>
              <a:fillRect/>
            </a:stretch>
          </p:blipFill>
          <p:spPr>
            <a:xfrm>
              <a:off x="6682012" y="1675408"/>
              <a:ext cx="4892236" cy="3507183"/>
            </a:xfrm>
            <a:prstGeom prst="rect">
              <a:avLst/>
            </a:prstGeom>
            <a:grpFill/>
            <a:ln>
              <a:noFill/>
            </a:ln>
            <a:effectLst>
              <a:outerShdw blurRad="50800" dist="38100" dir="2700000" algn="tl" rotWithShape="0">
                <a:prstClr val="black">
                  <a:alpha val="40000"/>
                </a:prstClr>
              </a:outerShdw>
            </a:effectLst>
          </p:spPr>
        </p:pic>
      </p:grpSp>
      <p:grpSp>
        <p:nvGrpSpPr>
          <p:cNvPr id="52" name="Group 51">
            <a:extLst>
              <a:ext uri="{FF2B5EF4-FFF2-40B4-BE49-F238E27FC236}">
                <a16:creationId xmlns:a16="http://schemas.microsoft.com/office/drawing/2014/main" id="{488CA0ED-8352-4CB3-B643-1A5CD829DB65}"/>
              </a:ext>
            </a:extLst>
          </p:cNvPr>
          <p:cNvGrpSpPr/>
          <p:nvPr/>
        </p:nvGrpSpPr>
        <p:grpSpPr>
          <a:xfrm>
            <a:off x="0" y="-8954323"/>
            <a:ext cx="6096000" cy="7126514"/>
            <a:chOff x="0" y="-116114"/>
            <a:chExt cx="6096000" cy="7126514"/>
          </a:xfrm>
          <a:effectLst>
            <a:outerShdw blurRad="50800" dist="38100" dir="2700000" algn="tl" rotWithShape="0">
              <a:prstClr val="black">
                <a:alpha val="40000"/>
              </a:prstClr>
            </a:outerShdw>
          </a:effectLst>
        </p:grpSpPr>
        <p:sp>
          <p:nvSpPr>
            <p:cNvPr id="48" name="Rectangle 47">
              <a:extLst>
                <a:ext uri="{FF2B5EF4-FFF2-40B4-BE49-F238E27FC236}">
                  <a16:creationId xmlns:a16="http://schemas.microsoft.com/office/drawing/2014/main" id="{CA517B7D-32F9-47C2-BDA0-256299A4C5A3}"/>
                </a:ext>
              </a:extLst>
            </p:cNvPr>
            <p:cNvSpPr/>
            <p:nvPr/>
          </p:nvSpPr>
          <p:spPr>
            <a:xfrm>
              <a:off x="0" y="-116114"/>
              <a:ext cx="6096000" cy="7126514"/>
            </a:xfrm>
            <a:prstGeom prst="rect">
              <a:avLst/>
            </a:prstGeom>
            <a:solidFill>
              <a:srgbClr val="19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8F75078C-4C9B-4971-8057-28EDCB59F0F2}"/>
                </a:ext>
              </a:extLst>
            </p:cNvPr>
            <p:cNvSpPr txBox="1"/>
            <p:nvPr/>
          </p:nvSpPr>
          <p:spPr>
            <a:xfrm>
              <a:off x="148291" y="2773890"/>
              <a:ext cx="5509990" cy="1384995"/>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AED"/>
                  </a:solidFill>
                  <a:latin typeface="Montserrat ExtraBold" panose="00000900000000000000" pitchFamily="2" charset="0"/>
                </a:rPr>
                <a:t>S.S.M.S has two interfaces, both of which you can enter from this log-in page.</a:t>
              </a:r>
              <a:endParaRPr lang="en-US" sz="2800" dirty="0"/>
            </a:p>
          </p:txBody>
        </p:sp>
      </p:grpSp>
      <p:sp>
        <p:nvSpPr>
          <p:cNvPr id="14" name="TextBox 13">
            <a:extLst>
              <a:ext uri="{FF2B5EF4-FFF2-40B4-BE49-F238E27FC236}">
                <a16:creationId xmlns:a16="http://schemas.microsoft.com/office/drawing/2014/main" id="{1A2ACF06-5E2F-4649-9207-12400C89D46B}"/>
              </a:ext>
            </a:extLst>
          </p:cNvPr>
          <p:cNvSpPr txBox="1"/>
          <p:nvPr/>
        </p:nvSpPr>
        <p:spPr>
          <a:xfrm>
            <a:off x="4362450" y="7793256"/>
            <a:ext cx="3467100" cy="707886"/>
          </a:xfrm>
          <a:prstGeom prst="rect">
            <a:avLst/>
          </a:prstGeom>
          <a:noFill/>
        </p:spPr>
        <p:txBody>
          <a:bodyPr wrap="square" rtlCol="0">
            <a:spAutoFit/>
          </a:bodyPr>
          <a:lstStyle/>
          <a:p>
            <a:r>
              <a:rPr lang="en-US" sz="4000" dirty="0">
                <a:latin typeface="Montserrat ExtraBold" panose="00000900000000000000" pitchFamily="2" charset="0"/>
              </a:rPr>
              <a:t>THANK YOU</a:t>
            </a:r>
          </a:p>
        </p:txBody>
      </p:sp>
      <p:sp>
        <p:nvSpPr>
          <p:cNvPr id="15" name="TextBox 14">
            <a:extLst>
              <a:ext uri="{FF2B5EF4-FFF2-40B4-BE49-F238E27FC236}">
                <a16:creationId xmlns:a16="http://schemas.microsoft.com/office/drawing/2014/main" id="{DCC27864-938D-48D3-AC6B-7FCD676375A0}"/>
              </a:ext>
            </a:extLst>
          </p:cNvPr>
          <p:cNvSpPr txBox="1"/>
          <p:nvPr/>
        </p:nvSpPr>
        <p:spPr>
          <a:xfrm>
            <a:off x="5133975" y="9052685"/>
            <a:ext cx="1924050" cy="369332"/>
          </a:xfrm>
          <a:prstGeom prst="rect">
            <a:avLst/>
          </a:prstGeom>
          <a:noFill/>
        </p:spPr>
        <p:txBody>
          <a:bodyPr wrap="square" rtlCol="0">
            <a:spAutoFit/>
          </a:bodyPr>
          <a:lstStyle/>
          <a:p>
            <a:r>
              <a:rPr lang="en-US" dirty="0">
                <a:latin typeface="Arial Black" panose="020B0A04020102020204" pitchFamily="34" charset="0"/>
              </a:rPr>
              <a:t>For your time</a:t>
            </a:r>
          </a:p>
        </p:txBody>
      </p:sp>
      <p:grpSp>
        <p:nvGrpSpPr>
          <p:cNvPr id="16" name="Group 15">
            <a:extLst>
              <a:ext uri="{FF2B5EF4-FFF2-40B4-BE49-F238E27FC236}">
                <a16:creationId xmlns:a16="http://schemas.microsoft.com/office/drawing/2014/main" id="{81FBA205-E907-4030-94D7-01474131B0A1}"/>
              </a:ext>
            </a:extLst>
          </p:cNvPr>
          <p:cNvGrpSpPr/>
          <p:nvPr/>
        </p:nvGrpSpPr>
        <p:grpSpPr>
          <a:xfrm>
            <a:off x="-1247910" y="7152736"/>
            <a:ext cx="14687819" cy="10865760"/>
            <a:chOff x="-220550" y="-1732323"/>
            <a:chExt cx="14687819" cy="10865760"/>
          </a:xfrm>
        </p:grpSpPr>
        <p:pic>
          <p:nvPicPr>
            <p:cNvPr id="17" name="Graphic 16" descr="Single gear with solid fill">
              <a:extLst>
                <a:ext uri="{FF2B5EF4-FFF2-40B4-BE49-F238E27FC236}">
                  <a16:creationId xmlns:a16="http://schemas.microsoft.com/office/drawing/2014/main" id="{F1AA202F-97FE-45F0-848A-DFDCB12375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71862"/>
              <a:ext cx="1593076" cy="1593076"/>
            </a:xfrm>
            <a:prstGeom prst="rect">
              <a:avLst/>
            </a:prstGeom>
          </p:spPr>
        </p:pic>
        <p:pic>
          <p:nvPicPr>
            <p:cNvPr id="18" name="Graphic 17" descr="Single gear with solid fill">
              <a:extLst>
                <a:ext uri="{FF2B5EF4-FFF2-40B4-BE49-F238E27FC236}">
                  <a16:creationId xmlns:a16="http://schemas.microsoft.com/office/drawing/2014/main" id="{1B0D9144-2FBC-47C2-A2A2-D8AC46E535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21467" y="2294132"/>
              <a:ext cx="2239768" cy="2239768"/>
            </a:xfrm>
            <a:prstGeom prst="rect">
              <a:avLst/>
            </a:prstGeom>
          </p:spPr>
        </p:pic>
        <p:pic>
          <p:nvPicPr>
            <p:cNvPr id="19" name="Graphic 18" descr="Single gear with solid fill">
              <a:extLst>
                <a:ext uri="{FF2B5EF4-FFF2-40B4-BE49-F238E27FC236}">
                  <a16:creationId xmlns:a16="http://schemas.microsoft.com/office/drawing/2014/main" id="{7D092B5D-3587-4EA8-857A-EF20DE3634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312994">
              <a:off x="2385316" y="4046538"/>
              <a:ext cx="2239768" cy="2239768"/>
            </a:xfrm>
            <a:prstGeom prst="rect">
              <a:avLst/>
            </a:prstGeom>
          </p:spPr>
        </p:pic>
        <p:pic>
          <p:nvPicPr>
            <p:cNvPr id="20" name="Graphic 19" descr="Single gear with solid fill">
              <a:extLst>
                <a:ext uri="{FF2B5EF4-FFF2-40B4-BE49-F238E27FC236}">
                  <a16:creationId xmlns:a16="http://schemas.microsoft.com/office/drawing/2014/main" id="{D749F5E6-F3B7-4BB1-83D7-4B30D377EBB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732122">
              <a:off x="637988" y="2358659"/>
              <a:ext cx="1092777" cy="1092777"/>
            </a:xfrm>
            <a:prstGeom prst="rect">
              <a:avLst/>
            </a:prstGeom>
          </p:spPr>
        </p:pic>
        <p:pic>
          <p:nvPicPr>
            <p:cNvPr id="21" name="Graphic 20" descr="Single gear with solid fill">
              <a:extLst>
                <a:ext uri="{FF2B5EF4-FFF2-40B4-BE49-F238E27FC236}">
                  <a16:creationId xmlns:a16="http://schemas.microsoft.com/office/drawing/2014/main" id="{351A171A-ED7F-46E9-8E7D-EE033E854B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732122">
              <a:off x="-220550" y="5163209"/>
              <a:ext cx="1586495" cy="1586495"/>
            </a:xfrm>
            <a:prstGeom prst="rect">
              <a:avLst/>
            </a:prstGeom>
          </p:spPr>
        </p:pic>
        <p:pic>
          <p:nvPicPr>
            <p:cNvPr id="22" name="Graphic 21" descr="Single gear with solid fill">
              <a:extLst>
                <a:ext uri="{FF2B5EF4-FFF2-40B4-BE49-F238E27FC236}">
                  <a16:creationId xmlns:a16="http://schemas.microsoft.com/office/drawing/2014/main" id="{06C793FF-77FE-456E-A5FA-D71CAF51AB8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732122">
              <a:off x="9916395" y="4582563"/>
              <a:ext cx="4550874" cy="4550874"/>
            </a:xfrm>
            <a:prstGeom prst="rect">
              <a:avLst/>
            </a:prstGeom>
          </p:spPr>
        </p:pic>
        <p:pic>
          <p:nvPicPr>
            <p:cNvPr id="23" name="Graphic 22" descr="Single gear with solid fill">
              <a:extLst>
                <a:ext uri="{FF2B5EF4-FFF2-40B4-BE49-F238E27FC236}">
                  <a16:creationId xmlns:a16="http://schemas.microsoft.com/office/drawing/2014/main" id="{B9BF279B-C20E-4751-A178-C2B477A18BA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732122">
              <a:off x="5144413" y="4278741"/>
              <a:ext cx="3675667" cy="3675667"/>
            </a:xfrm>
            <a:prstGeom prst="rect">
              <a:avLst/>
            </a:prstGeom>
          </p:spPr>
        </p:pic>
        <p:pic>
          <p:nvPicPr>
            <p:cNvPr id="24" name="Graphic 23" descr="Single gear with solid fill">
              <a:extLst>
                <a:ext uri="{FF2B5EF4-FFF2-40B4-BE49-F238E27FC236}">
                  <a16:creationId xmlns:a16="http://schemas.microsoft.com/office/drawing/2014/main" id="{28DE8892-5A31-45E7-AA06-BECEABFFF43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732122">
              <a:off x="6439852" y="-1732323"/>
              <a:ext cx="3675667" cy="3675667"/>
            </a:xfrm>
            <a:prstGeom prst="rect">
              <a:avLst/>
            </a:prstGeom>
          </p:spPr>
        </p:pic>
      </p:grpSp>
      <p:pic>
        <p:nvPicPr>
          <p:cNvPr id="5" name="Picture 4">
            <a:extLst>
              <a:ext uri="{FF2B5EF4-FFF2-40B4-BE49-F238E27FC236}">
                <a16:creationId xmlns:a16="http://schemas.microsoft.com/office/drawing/2014/main" id="{32A04F22-CFC3-4487-BA71-FF740C4BCCD4}"/>
              </a:ext>
            </a:extLst>
          </p:cNvPr>
          <p:cNvPicPr>
            <a:picLocks noChangeAspect="1"/>
          </p:cNvPicPr>
          <p:nvPr/>
        </p:nvPicPr>
        <p:blipFill>
          <a:blip r:embed="rId11"/>
          <a:stretch>
            <a:fillRect/>
          </a:stretch>
        </p:blipFill>
        <p:spPr>
          <a:xfrm>
            <a:off x="0" y="444949"/>
            <a:ext cx="12192000" cy="5905783"/>
          </a:xfrm>
          <a:prstGeom prst="rect">
            <a:avLst/>
          </a:prstGeom>
        </p:spPr>
      </p:pic>
    </p:spTree>
    <p:extLst>
      <p:ext uri="{BB962C8B-B14F-4D97-AF65-F5344CB8AC3E}">
        <p14:creationId xmlns:p14="http://schemas.microsoft.com/office/powerpoint/2010/main" val="4144152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0AB6F3-F152-4EFA-9018-CFA037E5E4F6}"/>
              </a:ext>
            </a:extLst>
          </p:cNvPr>
          <p:cNvSpPr txBox="1"/>
          <p:nvPr/>
        </p:nvSpPr>
        <p:spPr>
          <a:xfrm>
            <a:off x="4362450" y="2721114"/>
            <a:ext cx="3467100" cy="707886"/>
          </a:xfrm>
          <a:prstGeom prst="rect">
            <a:avLst/>
          </a:prstGeom>
          <a:noFill/>
        </p:spPr>
        <p:txBody>
          <a:bodyPr wrap="square" rtlCol="0">
            <a:spAutoFit/>
          </a:bodyPr>
          <a:lstStyle/>
          <a:p>
            <a:r>
              <a:rPr lang="en-US" sz="4000" dirty="0">
                <a:latin typeface="Montserrat ExtraBold" panose="00000900000000000000" pitchFamily="2" charset="0"/>
              </a:rPr>
              <a:t>THANK YOU</a:t>
            </a:r>
          </a:p>
        </p:txBody>
      </p:sp>
      <p:sp>
        <p:nvSpPr>
          <p:cNvPr id="4" name="TextBox 3">
            <a:extLst>
              <a:ext uri="{FF2B5EF4-FFF2-40B4-BE49-F238E27FC236}">
                <a16:creationId xmlns:a16="http://schemas.microsoft.com/office/drawing/2014/main" id="{93A82555-9C9C-4F45-A27E-D07848447AE4}"/>
              </a:ext>
            </a:extLst>
          </p:cNvPr>
          <p:cNvSpPr txBox="1"/>
          <p:nvPr/>
        </p:nvSpPr>
        <p:spPr>
          <a:xfrm>
            <a:off x="5133975" y="3429000"/>
            <a:ext cx="1924050" cy="369332"/>
          </a:xfrm>
          <a:prstGeom prst="rect">
            <a:avLst/>
          </a:prstGeom>
          <a:noFill/>
        </p:spPr>
        <p:txBody>
          <a:bodyPr wrap="square" rtlCol="0">
            <a:spAutoFit/>
          </a:bodyPr>
          <a:lstStyle/>
          <a:p>
            <a:r>
              <a:rPr lang="en-US" dirty="0">
                <a:latin typeface="Arial Black" panose="020B0A04020102020204" pitchFamily="34" charset="0"/>
              </a:rPr>
              <a:t>For your time</a:t>
            </a:r>
          </a:p>
        </p:txBody>
      </p:sp>
      <p:grpSp>
        <p:nvGrpSpPr>
          <p:cNvPr id="11" name="Group 10">
            <a:extLst>
              <a:ext uri="{FF2B5EF4-FFF2-40B4-BE49-F238E27FC236}">
                <a16:creationId xmlns:a16="http://schemas.microsoft.com/office/drawing/2014/main" id="{6CD304B6-68F6-4648-B036-ED1766B1CA02}"/>
              </a:ext>
            </a:extLst>
          </p:cNvPr>
          <p:cNvGrpSpPr/>
          <p:nvPr/>
        </p:nvGrpSpPr>
        <p:grpSpPr>
          <a:xfrm>
            <a:off x="-1247910" y="-1634548"/>
            <a:ext cx="14687819" cy="10865760"/>
            <a:chOff x="-220550" y="-1732323"/>
            <a:chExt cx="14687819" cy="10865760"/>
          </a:xfrm>
        </p:grpSpPr>
        <p:pic>
          <p:nvPicPr>
            <p:cNvPr id="12" name="Graphic 11" descr="Single gear with solid fill">
              <a:extLst>
                <a:ext uri="{FF2B5EF4-FFF2-40B4-BE49-F238E27FC236}">
                  <a16:creationId xmlns:a16="http://schemas.microsoft.com/office/drawing/2014/main" id="{E0D5C749-8F58-4CAE-A3EC-0A740791B1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71862"/>
              <a:ext cx="1593076" cy="1593076"/>
            </a:xfrm>
            <a:prstGeom prst="rect">
              <a:avLst/>
            </a:prstGeom>
          </p:spPr>
        </p:pic>
        <p:pic>
          <p:nvPicPr>
            <p:cNvPr id="13" name="Graphic 12" descr="Single gear with solid fill">
              <a:extLst>
                <a:ext uri="{FF2B5EF4-FFF2-40B4-BE49-F238E27FC236}">
                  <a16:creationId xmlns:a16="http://schemas.microsoft.com/office/drawing/2014/main" id="{EA4B0608-3FCA-4103-989B-461CD7E87F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21467" y="2294132"/>
              <a:ext cx="2239768" cy="2239768"/>
            </a:xfrm>
            <a:prstGeom prst="rect">
              <a:avLst/>
            </a:prstGeom>
          </p:spPr>
        </p:pic>
        <p:pic>
          <p:nvPicPr>
            <p:cNvPr id="14" name="Graphic 13" descr="Single gear with solid fill">
              <a:extLst>
                <a:ext uri="{FF2B5EF4-FFF2-40B4-BE49-F238E27FC236}">
                  <a16:creationId xmlns:a16="http://schemas.microsoft.com/office/drawing/2014/main" id="{E12209CC-EB73-4D88-90B5-F74AC8332D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312994">
              <a:off x="2385316" y="4046538"/>
              <a:ext cx="2239768" cy="2239768"/>
            </a:xfrm>
            <a:prstGeom prst="rect">
              <a:avLst/>
            </a:prstGeom>
          </p:spPr>
        </p:pic>
        <p:pic>
          <p:nvPicPr>
            <p:cNvPr id="15" name="Graphic 14" descr="Single gear with solid fill">
              <a:extLst>
                <a:ext uri="{FF2B5EF4-FFF2-40B4-BE49-F238E27FC236}">
                  <a16:creationId xmlns:a16="http://schemas.microsoft.com/office/drawing/2014/main" id="{95B1FB5F-150B-4230-95E6-CF90F93E76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732122">
              <a:off x="637988" y="2358659"/>
              <a:ext cx="1092777" cy="1092777"/>
            </a:xfrm>
            <a:prstGeom prst="rect">
              <a:avLst/>
            </a:prstGeom>
          </p:spPr>
        </p:pic>
        <p:pic>
          <p:nvPicPr>
            <p:cNvPr id="16" name="Graphic 15" descr="Single gear with solid fill">
              <a:extLst>
                <a:ext uri="{FF2B5EF4-FFF2-40B4-BE49-F238E27FC236}">
                  <a16:creationId xmlns:a16="http://schemas.microsoft.com/office/drawing/2014/main" id="{F5C5B146-A4BE-4A66-BFEE-01C233B2387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732122">
              <a:off x="-220550" y="5163209"/>
              <a:ext cx="1586495" cy="1586495"/>
            </a:xfrm>
            <a:prstGeom prst="rect">
              <a:avLst/>
            </a:prstGeom>
          </p:spPr>
        </p:pic>
        <p:pic>
          <p:nvPicPr>
            <p:cNvPr id="17" name="Graphic 16" descr="Single gear with solid fill">
              <a:extLst>
                <a:ext uri="{FF2B5EF4-FFF2-40B4-BE49-F238E27FC236}">
                  <a16:creationId xmlns:a16="http://schemas.microsoft.com/office/drawing/2014/main" id="{7DFF5E2D-943F-4A5E-B997-625A98AB38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732122">
              <a:off x="9916395" y="4582563"/>
              <a:ext cx="4550874" cy="4550874"/>
            </a:xfrm>
            <a:prstGeom prst="rect">
              <a:avLst/>
            </a:prstGeom>
          </p:spPr>
        </p:pic>
        <p:pic>
          <p:nvPicPr>
            <p:cNvPr id="18" name="Graphic 17" descr="Single gear with solid fill">
              <a:extLst>
                <a:ext uri="{FF2B5EF4-FFF2-40B4-BE49-F238E27FC236}">
                  <a16:creationId xmlns:a16="http://schemas.microsoft.com/office/drawing/2014/main" id="{2E1053F5-3C1D-4AFE-9AA6-AA63A7D599D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732122">
              <a:off x="5144413" y="4278741"/>
              <a:ext cx="3675667" cy="3675667"/>
            </a:xfrm>
            <a:prstGeom prst="rect">
              <a:avLst/>
            </a:prstGeom>
          </p:spPr>
        </p:pic>
        <p:pic>
          <p:nvPicPr>
            <p:cNvPr id="19" name="Graphic 18" descr="Single gear with solid fill">
              <a:extLst>
                <a:ext uri="{FF2B5EF4-FFF2-40B4-BE49-F238E27FC236}">
                  <a16:creationId xmlns:a16="http://schemas.microsoft.com/office/drawing/2014/main" id="{36775A0B-5BBD-406F-97DA-887DCF4C0DC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732122">
              <a:off x="6439852" y="-1732323"/>
              <a:ext cx="3675667" cy="3675667"/>
            </a:xfrm>
            <a:prstGeom prst="rect">
              <a:avLst/>
            </a:prstGeom>
          </p:spPr>
        </p:pic>
      </p:grpSp>
    </p:spTree>
    <p:extLst>
      <p:ext uri="{BB962C8B-B14F-4D97-AF65-F5344CB8AC3E}">
        <p14:creationId xmlns:p14="http://schemas.microsoft.com/office/powerpoint/2010/main" val="970144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3FD93C-E768-4D4C-AE8F-A00A4BACB84F}"/>
              </a:ext>
            </a:extLst>
          </p:cNvPr>
          <p:cNvSpPr/>
          <p:nvPr/>
        </p:nvSpPr>
        <p:spPr>
          <a:xfrm>
            <a:off x="-104775" y="-85725"/>
            <a:ext cx="12392025" cy="70485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E686B572-E352-4040-B430-4A4AC1264B4B}"/>
              </a:ext>
            </a:extLst>
          </p:cNvPr>
          <p:cNvGrpSpPr/>
          <p:nvPr/>
        </p:nvGrpSpPr>
        <p:grpSpPr>
          <a:xfrm>
            <a:off x="1543082" y="426138"/>
            <a:ext cx="9231100" cy="4471012"/>
            <a:chOff x="912291" y="234338"/>
            <a:chExt cx="10525030" cy="5098594"/>
          </a:xfrm>
        </p:grpSpPr>
        <p:pic>
          <p:nvPicPr>
            <p:cNvPr id="6" name="Graphic 5" descr="Gears with solid fill">
              <a:extLst>
                <a:ext uri="{FF2B5EF4-FFF2-40B4-BE49-F238E27FC236}">
                  <a16:creationId xmlns:a16="http://schemas.microsoft.com/office/drawing/2014/main" id="{99331FB1-EBE2-4133-B23E-68B024A066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01513" y="893376"/>
              <a:ext cx="1003687" cy="1003687"/>
            </a:xfrm>
            <a:prstGeom prst="rect">
              <a:avLst/>
            </a:prstGeom>
          </p:spPr>
        </p:pic>
        <p:pic>
          <p:nvPicPr>
            <p:cNvPr id="9" name="Graphic 8" descr="Single gear with solid fill">
              <a:extLst>
                <a:ext uri="{FF2B5EF4-FFF2-40B4-BE49-F238E27FC236}">
                  <a16:creationId xmlns:a16="http://schemas.microsoft.com/office/drawing/2014/main" id="{596DD684-1A93-4DB5-9F35-5750D7E00B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93076" y="2433638"/>
              <a:ext cx="1343025" cy="1343025"/>
            </a:xfrm>
            <a:prstGeom prst="rect">
              <a:avLst/>
            </a:prstGeom>
          </p:spPr>
        </p:pic>
        <p:pic>
          <p:nvPicPr>
            <p:cNvPr id="10" name="Graphic 9" descr="Single gear with solid fill">
              <a:extLst>
                <a:ext uri="{FF2B5EF4-FFF2-40B4-BE49-F238E27FC236}">
                  <a16:creationId xmlns:a16="http://schemas.microsoft.com/office/drawing/2014/main" id="{CE5DA932-03DA-4799-8027-8B0FCCAA62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05512" y="1487877"/>
              <a:ext cx="1612511" cy="1612511"/>
            </a:xfrm>
            <a:prstGeom prst="rect">
              <a:avLst/>
            </a:prstGeom>
          </p:spPr>
        </p:pic>
        <p:pic>
          <p:nvPicPr>
            <p:cNvPr id="13" name="Graphic 12" descr="Gears with solid fill">
              <a:extLst>
                <a:ext uri="{FF2B5EF4-FFF2-40B4-BE49-F238E27FC236}">
                  <a16:creationId xmlns:a16="http://schemas.microsoft.com/office/drawing/2014/main" id="{AFD3F435-1A6F-44B8-AD9C-28279B1A46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0195">
              <a:off x="4132109" y="1914653"/>
              <a:ext cx="1003687" cy="1003687"/>
            </a:xfrm>
            <a:prstGeom prst="rect">
              <a:avLst/>
            </a:prstGeom>
          </p:spPr>
        </p:pic>
        <p:pic>
          <p:nvPicPr>
            <p:cNvPr id="14" name="Graphic 13" descr="Gears with solid fill">
              <a:extLst>
                <a:ext uri="{FF2B5EF4-FFF2-40B4-BE49-F238E27FC236}">
                  <a16:creationId xmlns:a16="http://schemas.microsoft.com/office/drawing/2014/main" id="{19B18220-099F-4AF8-B4B2-553F9E9A0D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066360">
              <a:off x="5503668" y="3451031"/>
              <a:ext cx="1003687" cy="1003687"/>
            </a:xfrm>
            <a:prstGeom prst="rect">
              <a:avLst/>
            </a:prstGeom>
          </p:spPr>
        </p:pic>
        <p:pic>
          <p:nvPicPr>
            <p:cNvPr id="15" name="Graphic 14" descr="Gears with solid fill">
              <a:extLst>
                <a:ext uri="{FF2B5EF4-FFF2-40B4-BE49-F238E27FC236}">
                  <a16:creationId xmlns:a16="http://schemas.microsoft.com/office/drawing/2014/main" id="{C459E950-FE6C-4E03-B9E5-5ED2D608B8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3678026">
              <a:off x="7146990" y="2416167"/>
              <a:ext cx="1003687" cy="1003687"/>
            </a:xfrm>
            <a:prstGeom prst="rect">
              <a:avLst/>
            </a:prstGeom>
          </p:spPr>
        </p:pic>
        <p:pic>
          <p:nvPicPr>
            <p:cNvPr id="16" name="Graphic 15" descr="Gears with solid fill">
              <a:extLst>
                <a:ext uri="{FF2B5EF4-FFF2-40B4-BE49-F238E27FC236}">
                  <a16:creationId xmlns:a16="http://schemas.microsoft.com/office/drawing/2014/main" id="{32E9E83E-FBBF-4225-973D-244F712A11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200799">
              <a:off x="8790312" y="1381303"/>
              <a:ext cx="1003687" cy="1003687"/>
            </a:xfrm>
            <a:prstGeom prst="rect">
              <a:avLst/>
            </a:prstGeom>
          </p:spPr>
        </p:pic>
        <p:pic>
          <p:nvPicPr>
            <p:cNvPr id="17" name="Graphic 16" descr="Gears with solid fill">
              <a:extLst>
                <a:ext uri="{FF2B5EF4-FFF2-40B4-BE49-F238E27FC236}">
                  <a16:creationId xmlns:a16="http://schemas.microsoft.com/office/drawing/2014/main" id="{46F6E82E-DE6C-4F53-BB24-EFCD2DE719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793016">
              <a:off x="10433634" y="346439"/>
              <a:ext cx="1003687" cy="1003687"/>
            </a:xfrm>
            <a:prstGeom prst="rect">
              <a:avLst/>
            </a:prstGeom>
          </p:spPr>
        </p:pic>
        <p:pic>
          <p:nvPicPr>
            <p:cNvPr id="18" name="Graphic 17" descr="Gears with solid fill">
              <a:extLst>
                <a:ext uri="{FF2B5EF4-FFF2-40B4-BE49-F238E27FC236}">
                  <a16:creationId xmlns:a16="http://schemas.microsoft.com/office/drawing/2014/main" id="{FDCEF5B1-12CC-4EA6-91E9-5CBB5C4632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793016">
              <a:off x="5998340" y="234338"/>
              <a:ext cx="1003687" cy="1003687"/>
            </a:xfrm>
            <a:prstGeom prst="rect">
              <a:avLst/>
            </a:prstGeom>
          </p:spPr>
        </p:pic>
        <p:pic>
          <p:nvPicPr>
            <p:cNvPr id="19" name="Graphic 18" descr="Gears with solid fill">
              <a:extLst>
                <a:ext uri="{FF2B5EF4-FFF2-40B4-BE49-F238E27FC236}">
                  <a16:creationId xmlns:a16="http://schemas.microsoft.com/office/drawing/2014/main" id="{438134DF-DC3F-4370-803C-E1003240BC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097465">
              <a:off x="912291" y="4329245"/>
              <a:ext cx="1003687" cy="1003687"/>
            </a:xfrm>
            <a:prstGeom prst="rect">
              <a:avLst/>
            </a:prstGeom>
          </p:spPr>
        </p:pic>
      </p:grpSp>
      <p:grpSp>
        <p:nvGrpSpPr>
          <p:cNvPr id="26" name="Group 25">
            <a:extLst>
              <a:ext uri="{FF2B5EF4-FFF2-40B4-BE49-F238E27FC236}">
                <a16:creationId xmlns:a16="http://schemas.microsoft.com/office/drawing/2014/main" id="{DACC4852-07FC-4B3A-B42C-F50761500581}"/>
              </a:ext>
            </a:extLst>
          </p:cNvPr>
          <p:cNvGrpSpPr/>
          <p:nvPr/>
        </p:nvGrpSpPr>
        <p:grpSpPr>
          <a:xfrm>
            <a:off x="-1252673" y="-1607806"/>
            <a:ext cx="14687819" cy="10865760"/>
            <a:chOff x="-220550" y="-1732323"/>
            <a:chExt cx="14687819" cy="10865760"/>
          </a:xfrm>
        </p:grpSpPr>
        <p:pic>
          <p:nvPicPr>
            <p:cNvPr id="8" name="Graphic 7" descr="Single gear with solid fill">
              <a:extLst>
                <a:ext uri="{FF2B5EF4-FFF2-40B4-BE49-F238E27FC236}">
                  <a16:creationId xmlns:a16="http://schemas.microsoft.com/office/drawing/2014/main" id="{DE022D57-74A1-4F80-92B8-567F5F0329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0" y="-71862"/>
              <a:ext cx="1593076" cy="1593076"/>
            </a:xfrm>
            <a:prstGeom prst="rect">
              <a:avLst/>
            </a:prstGeom>
          </p:spPr>
        </p:pic>
        <p:pic>
          <p:nvPicPr>
            <p:cNvPr id="11" name="Graphic 10" descr="Single gear with solid fill">
              <a:extLst>
                <a:ext uri="{FF2B5EF4-FFF2-40B4-BE49-F238E27FC236}">
                  <a16:creationId xmlns:a16="http://schemas.microsoft.com/office/drawing/2014/main" id="{F91095B3-33E1-48A6-BE6B-2C44A74956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21467" y="2294132"/>
              <a:ext cx="2239768" cy="2239768"/>
            </a:xfrm>
            <a:prstGeom prst="rect">
              <a:avLst/>
            </a:prstGeom>
          </p:spPr>
        </p:pic>
        <p:pic>
          <p:nvPicPr>
            <p:cNvPr id="12" name="Graphic 11" descr="Single gear with solid fill">
              <a:extLst>
                <a:ext uri="{FF2B5EF4-FFF2-40B4-BE49-F238E27FC236}">
                  <a16:creationId xmlns:a16="http://schemas.microsoft.com/office/drawing/2014/main" id="{86080614-97AA-45E5-9023-2AB86119F3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12994">
              <a:off x="2385316" y="4046538"/>
              <a:ext cx="2239768" cy="2239768"/>
            </a:xfrm>
            <a:prstGeom prst="rect">
              <a:avLst/>
            </a:prstGeom>
          </p:spPr>
        </p:pic>
        <p:pic>
          <p:nvPicPr>
            <p:cNvPr id="21" name="Graphic 20" descr="Single gear with solid fill">
              <a:extLst>
                <a:ext uri="{FF2B5EF4-FFF2-40B4-BE49-F238E27FC236}">
                  <a16:creationId xmlns:a16="http://schemas.microsoft.com/office/drawing/2014/main" id="{2924CD33-B468-4932-8FE7-C80FA3A212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732122">
              <a:off x="637988" y="2358659"/>
              <a:ext cx="1092777" cy="1092777"/>
            </a:xfrm>
            <a:prstGeom prst="rect">
              <a:avLst/>
            </a:prstGeom>
          </p:spPr>
        </p:pic>
        <p:pic>
          <p:nvPicPr>
            <p:cNvPr id="22" name="Graphic 21" descr="Single gear with solid fill">
              <a:extLst>
                <a:ext uri="{FF2B5EF4-FFF2-40B4-BE49-F238E27FC236}">
                  <a16:creationId xmlns:a16="http://schemas.microsoft.com/office/drawing/2014/main" id="{4C51143E-7D63-4451-9883-D77B2E6BE8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732122">
              <a:off x="-220550" y="5163209"/>
              <a:ext cx="1586495" cy="1586495"/>
            </a:xfrm>
            <a:prstGeom prst="rect">
              <a:avLst/>
            </a:prstGeom>
          </p:spPr>
        </p:pic>
        <p:pic>
          <p:nvPicPr>
            <p:cNvPr id="23" name="Graphic 22" descr="Single gear with solid fill">
              <a:extLst>
                <a:ext uri="{FF2B5EF4-FFF2-40B4-BE49-F238E27FC236}">
                  <a16:creationId xmlns:a16="http://schemas.microsoft.com/office/drawing/2014/main" id="{E8674121-7668-453E-A865-BB228EBE74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732122">
              <a:off x="9916395" y="4582563"/>
              <a:ext cx="4550874" cy="4550874"/>
            </a:xfrm>
            <a:prstGeom prst="rect">
              <a:avLst/>
            </a:prstGeom>
          </p:spPr>
        </p:pic>
        <p:pic>
          <p:nvPicPr>
            <p:cNvPr id="24" name="Graphic 23" descr="Single gear with solid fill">
              <a:extLst>
                <a:ext uri="{FF2B5EF4-FFF2-40B4-BE49-F238E27FC236}">
                  <a16:creationId xmlns:a16="http://schemas.microsoft.com/office/drawing/2014/main" id="{21E529A0-ED10-413D-9C51-74CFF2F00B8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732122">
              <a:off x="5144413" y="4278741"/>
              <a:ext cx="3675667" cy="3675667"/>
            </a:xfrm>
            <a:prstGeom prst="rect">
              <a:avLst/>
            </a:prstGeom>
          </p:spPr>
        </p:pic>
        <p:pic>
          <p:nvPicPr>
            <p:cNvPr id="25" name="Graphic 24" descr="Single gear with solid fill">
              <a:extLst>
                <a:ext uri="{FF2B5EF4-FFF2-40B4-BE49-F238E27FC236}">
                  <a16:creationId xmlns:a16="http://schemas.microsoft.com/office/drawing/2014/main" id="{C9B253C4-E60F-4784-8CA7-37E497D2AC5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732122">
              <a:off x="6439852" y="-1732323"/>
              <a:ext cx="3675667" cy="3675667"/>
            </a:xfrm>
            <a:prstGeom prst="rect">
              <a:avLst/>
            </a:prstGeom>
          </p:spPr>
        </p:pic>
      </p:grpSp>
      <p:grpSp>
        <p:nvGrpSpPr>
          <p:cNvPr id="28" name="Group 27">
            <a:extLst>
              <a:ext uri="{FF2B5EF4-FFF2-40B4-BE49-F238E27FC236}">
                <a16:creationId xmlns:a16="http://schemas.microsoft.com/office/drawing/2014/main" id="{603E65AD-BB9A-4751-8642-31DF60D78DF3}"/>
              </a:ext>
            </a:extLst>
          </p:cNvPr>
          <p:cNvGrpSpPr/>
          <p:nvPr/>
        </p:nvGrpSpPr>
        <p:grpSpPr>
          <a:xfrm>
            <a:off x="-2574789" y="11369181"/>
            <a:ext cx="9231100" cy="4471012"/>
            <a:chOff x="912291" y="234338"/>
            <a:chExt cx="10525030" cy="5098594"/>
          </a:xfrm>
        </p:grpSpPr>
        <p:pic>
          <p:nvPicPr>
            <p:cNvPr id="29" name="Graphic 28" descr="Gears with solid fill">
              <a:extLst>
                <a:ext uri="{FF2B5EF4-FFF2-40B4-BE49-F238E27FC236}">
                  <a16:creationId xmlns:a16="http://schemas.microsoft.com/office/drawing/2014/main" id="{7DEDCDB6-E041-4D47-9675-7144A5FA99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01513" y="893376"/>
              <a:ext cx="1003687" cy="1003687"/>
            </a:xfrm>
            <a:prstGeom prst="rect">
              <a:avLst/>
            </a:prstGeom>
          </p:spPr>
        </p:pic>
        <p:pic>
          <p:nvPicPr>
            <p:cNvPr id="30" name="Graphic 29" descr="Single gear with solid fill">
              <a:extLst>
                <a:ext uri="{FF2B5EF4-FFF2-40B4-BE49-F238E27FC236}">
                  <a16:creationId xmlns:a16="http://schemas.microsoft.com/office/drawing/2014/main" id="{04CC04C8-DE34-4055-8A63-92A5590F69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93076" y="2433638"/>
              <a:ext cx="1343025" cy="1343025"/>
            </a:xfrm>
            <a:prstGeom prst="rect">
              <a:avLst/>
            </a:prstGeom>
          </p:spPr>
        </p:pic>
        <p:pic>
          <p:nvPicPr>
            <p:cNvPr id="31" name="Graphic 30" descr="Single gear with solid fill">
              <a:extLst>
                <a:ext uri="{FF2B5EF4-FFF2-40B4-BE49-F238E27FC236}">
                  <a16:creationId xmlns:a16="http://schemas.microsoft.com/office/drawing/2014/main" id="{3DB4D087-A8BF-412F-9600-6EFED6DA62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05512" y="1487877"/>
              <a:ext cx="1612511" cy="1612511"/>
            </a:xfrm>
            <a:prstGeom prst="rect">
              <a:avLst/>
            </a:prstGeom>
          </p:spPr>
        </p:pic>
        <p:pic>
          <p:nvPicPr>
            <p:cNvPr id="32" name="Graphic 31" descr="Gears with solid fill">
              <a:extLst>
                <a:ext uri="{FF2B5EF4-FFF2-40B4-BE49-F238E27FC236}">
                  <a16:creationId xmlns:a16="http://schemas.microsoft.com/office/drawing/2014/main" id="{ECB1E109-BC28-4F27-9A36-F5C5F538E9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0195">
              <a:off x="4132109" y="1914653"/>
              <a:ext cx="1003687" cy="1003687"/>
            </a:xfrm>
            <a:prstGeom prst="rect">
              <a:avLst/>
            </a:prstGeom>
          </p:spPr>
        </p:pic>
        <p:pic>
          <p:nvPicPr>
            <p:cNvPr id="33" name="Graphic 32" descr="Gears with solid fill">
              <a:extLst>
                <a:ext uri="{FF2B5EF4-FFF2-40B4-BE49-F238E27FC236}">
                  <a16:creationId xmlns:a16="http://schemas.microsoft.com/office/drawing/2014/main" id="{813C9107-B035-4075-928A-6425C4AE11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066360">
              <a:off x="5503668" y="3451031"/>
              <a:ext cx="1003687" cy="1003687"/>
            </a:xfrm>
            <a:prstGeom prst="rect">
              <a:avLst/>
            </a:prstGeom>
          </p:spPr>
        </p:pic>
        <p:pic>
          <p:nvPicPr>
            <p:cNvPr id="34" name="Graphic 33" descr="Gears with solid fill">
              <a:extLst>
                <a:ext uri="{FF2B5EF4-FFF2-40B4-BE49-F238E27FC236}">
                  <a16:creationId xmlns:a16="http://schemas.microsoft.com/office/drawing/2014/main" id="{91B7F026-64DA-4368-BBDB-79DD9368E6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3678026">
              <a:off x="7146990" y="2416167"/>
              <a:ext cx="1003687" cy="1003687"/>
            </a:xfrm>
            <a:prstGeom prst="rect">
              <a:avLst/>
            </a:prstGeom>
          </p:spPr>
        </p:pic>
        <p:pic>
          <p:nvPicPr>
            <p:cNvPr id="35" name="Graphic 34" descr="Gears with solid fill">
              <a:extLst>
                <a:ext uri="{FF2B5EF4-FFF2-40B4-BE49-F238E27FC236}">
                  <a16:creationId xmlns:a16="http://schemas.microsoft.com/office/drawing/2014/main" id="{DCB40FAC-8153-4C9D-9114-E82106DCB3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200799">
              <a:off x="8790312" y="1381303"/>
              <a:ext cx="1003687" cy="1003687"/>
            </a:xfrm>
            <a:prstGeom prst="rect">
              <a:avLst/>
            </a:prstGeom>
          </p:spPr>
        </p:pic>
        <p:pic>
          <p:nvPicPr>
            <p:cNvPr id="36" name="Graphic 35" descr="Gears with solid fill">
              <a:extLst>
                <a:ext uri="{FF2B5EF4-FFF2-40B4-BE49-F238E27FC236}">
                  <a16:creationId xmlns:a16="http://schemas.microsoft.com/office/drawing/2014/main" id="{E985B6F4-4647-414F-921A-FFE25B1DCC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793016">
              <a:off x="10433634" y="346439"/>
              <a:ext cx="1003687" cy="1003687"/>
            </a:xfrm>
            <a:prstGeom prst="rect">
              <a:avLst/>
            </a:prstGeom>
          </p:spPr>
        </p:pic>
        <p:pic>
          <p:nvPicPr>
            <p:cNvPr id="37" name="Graphic 36" descr="Gears with solid fill">
              <a:extLst>
                <a:ext uri="{FF2B5EF4-FFF2-40B4-BE49-F238E27FC236}">
                  <a16:creationId xmlns:a16="http://schemas.microsoft.com/office/drawing/2014/main" id="{848344BA-7AC0-43E9-8B85-FFE3135C09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793016">
              <a:off x="5998340" y="234338"/>
              <a:ext cx="1003687" cy="1003687"/>
            </a:xfrm>
            <a:prstGeom prst="rect">
              <a:avLst/>
            </a:prstGeom>
          </p:spPr>
        </p:pic>
        <p:pic>
          <p:nvPicPr>
            <p:cNvPr id="38" name="Graphic 37" descr="Gears with solid fill">
              <a:extLst>
                <a:ext uri="{FF2B5EF4-FFF2-40B4-BE49-F238E27FC236}">
                  <a16:creationId xmlns:a16="http://schemas.microsoft.com/office/drawing/2014/main" id="{DB575F94-4ED5-47A6-8780-DB8669F3FB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097465">
              <a:off x="912291" y="4329245"/>
              <a:ext cx="1003687" cy="1003687"/>
            </a:xfrm>
            <a:prstGeom prst="rect">
              <a:avLst/>
            </a:prstGeom>
          </p:spPr>
        </p:pic>
      </p:grpSp>
      <p:grpSp>
        <p:nvGrpSpPr>
          <p:cNvPr id="39" name="Group 38">
            <a:extLst>
              <a:ext uri="{FF2B5EF4-FFF2-40B4-BE49-F238E27FC236}">
                <a16:creationId xmlns:a16="http://schemas.microsoft.com/office/drawing/2014/main" id="{59C13FA5-E288-4A7B-B483-9AD07C67558A}"/>
              </a:ext>
            </a:extLst>
          </p:cNvPr>
          <p:cNvGrpSpPr/>
          <p:nvPr/>
        </p:nvGrpSpPr>
        <p:grpSpPr>
          <a:xfrm>
            <a:off x="6010150" y="11752001"/>
            <a:ext cx="9231100" cy="4471012"/>
            <a:chOff x="912291" y="234338"/>
            <a:chExt cx="10525030" cy="5098594"/>
          </a:xfrm>
        </p:grpSpPr>
        <p:pic>
          <p:nvPicPr>
            <p:cNvPr id="40" name="Graphic 39" descr="Gears with solid fill">
              <a:extLst>
                <a:ext uri="{FF2B5EF4-FFF2-40B4-BE49-F238E27FC236}">
                  <a16:creationId xmlns:a16="http://schemas.microsoft.com/office/drawing/2014/main" id="{9547777F-6A90-495F-BAE3-990077549F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01513" y="893376"/>
              <a:ext cx="1003687" cy="1003687"/>
            </a:xfrm>
            <a:prstGeom prst="rect">
              <a:avLst/>
            </a:prstGeom>
          </p:spPr>
        </p:pic>
        <p:pic>
          <p:nvPicPr>
            <p:cNvPr id="41" name="Graphic 40" descr="Single gear with solid fill">
              <a:extLst>
                <a:ext uri="{FF2B5EF4-FFF2-40B4-BE49-F238E27FC236}">
                  <a16:creationId xmlns:a16="http://schemas.microsoft.com/office/drawing/2014/main" id="{69092142-9BFD-447B-B0FC-8F1BCE53F7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93076" y="2433638"/>
              <a:ext cx="1343025" cy="1343025"/>
            </a:xfrm>
            <a:prstGeom prst="rect">
              <a:avLst/>
            </a:prstGeom>
          </p:spPr>
        </p:pic>
        <p:pic>
          <p:nvPicPr>
            <p:cNvPr id="42" name="Graphic 41" descr="Single gear with solid fill">
              <a:extLst>
                <a:ext uri="{FF2B5EF4-FFF2-40B4-BE49-F238E27FC236}">
                  <a16:creationId xmlns:a16="http://schemas.microsoft.com/office/drawing/2014/main" id="{6DECEAD1-C0EE-4268-8CBF-A1A7B81B76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05512" y="1487877"/>
              <a:ext cx="1612511" cy="1612511"/>
            </a:xfrm>
            <a:prstGeom prst="rect">
              <a:avLst/>
            </a:prstGeom>
          </p:spPr>
        </p:pic>
        <p:pic>
          <p:nvPicPr>
            <p:cNvPr id="43" name="Graphic 42" descr="Gears with solid fill">
              <a:extLst>
                <a:ext uri="{FF2B5EF4-FFF2-40B4-BE49-F238E27FC236}">
                  <a16:creationId xmlns:a16="http://schemas.microsoft.com/office/drawing/2014/main" id="{6112FC00-2147-4B17-8EA9-EABC4BCCC4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0195">
              <a:off x="4132109" y="1914653"/>
              <a:ext cx="1003687" cy="1003687"/>
            </a:xfrm>
            <a:prstGeom prst="rect">
              <a:avLst/>
            </a:prstGeom>
          </p:spPr>
        </p:pic>
        <p:pic>
          <p:nvPicPr>
            <p:cNvPr id="44" name="Graphic 43" descr="Gears with solid fill">
              <a:extLst>
                <a:ext uri="{FF2B5EF4-FFF2-40B4-BE49-F238E27FC236}">
                  <a16:creationId xmlns:a16="http://schemas.microsoft.com/office/drawing/2014/main" id="{320AC2C2-2B5F-474E-BE71-97E8D061AE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066360">
              <a:off x="5503668" y="3451031"/>
              <a:ext cx="1003687" cy="1003687"/>
            </a:xfrm>
            <a:prstGeom prst="rect">
              <a:avLst/>
            </a:prstGeom>
          </p:spPr>
        </p:pic>
        <p:pic>
          <p:nvPicPr>
            <p:cNvPr id="45" name="Graphic 44" descr="Gears with solid fill">
              <a:extLst>
                <a:ext uri="{FF2B5EF4-FFF2-40B4-BE49-F238E27FC236}">
                  <a16:creationId xmlns:a16="http://schemas.microsoft.com/office/drawing/2014/main" id="{AF471885-98DE-4473-AC5F-97A1FB5E1F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3678026">
              <a:off x="7146990" y="2416167"/>
              <a:ext cx="1003687" cy="1003687"/>
            </a:xfrm>
            <a:prstGeom prst="rect">
              <a:avLst/>
            </a:prstGeom>
          </p:spPr>
        </p:pic>
        <p:pic>
          <p:nvPicPr>
            <p:cNvPr id="46" name="Graphic 45" descr="Gears with solid fill">
              <a:extLst>
                <a:ext uri="{FF2B5EF4-FFF2-40B4-BE49-F238E27FC236}">
                  <a16:creationId xmlns:a16="http://schemas.microsoft.com/office/drawing/2014/main" id="{157099F4-56B4-4EE7-AF56-27C200B267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200799">
              <a:off x="8790312" y="1381303"/>
              <a:ext cx="1003687" cy="1003687"/>
            </a:xfrm>
            <a:prstGeom prst="rect">
              <a:avLst/>
            </a:prstGeom>
          </p:spPr>
        </p:pic>
        <p:pic>
          <p:nvPicPr>
            <p:cNvPr id="47" name="Graphic 46" descr="Gears with solid fill">
              <a:extLst>
                <a:ext uri="{FF2B5EF4-FFF2-40B4-BE49-F238E27FC236}">
                  <a16:creationId xmlns:a16="http://schemas.microsoft.com/office/drawing/2014/main" id="{08B84B35-9E46-4FA4-ABAE-69F6A4C498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793016">
              <a:off x="10433634" y="346439"/>
              <a:ext cx="1003687" cy="1003687"/>
            </a:xfrm>
            <a:prstGeom prst="rect">
              <a:avLst/>
            </a:prstGeom>
          </p:spPr>
        </p:pic>
        <p:pic>
          <p:nvPicPr>
            <p:cNvPr id="48" name="Graphic 47" descr="Gears with solid fill">
              <a:extLst>
                <a:ext uri="{FF2B5EF4-FFF2-40B4-BE49-F238E27FC236}">
                  <a16:creationId xmlns:a16="http://schemas.microsoft.com/office/drawing/2014/main" id="{725AE270-F5D8-4786-97AE-BEB787095C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793016">
              <a:off x="5998340" y="234338"/>
              <a:ext cx="1003687" cy="1003687"/>
            </a:xfrm>
            <a:prstGeom prst="rect">
              <a:avLst/>
            </a:prstGeom>
          </p:spPr>
        </p:pic>
        <p:pic>
          <p:nvPicPr>
            <p:cNvPr id="49" name="Graphic 48" descr="Gears with solid fill">
              <a:extLst>
                <a:ext uri="{FF2B5EF4-FFF2-40B4-BE49-F238E27FC236}">
                  <a16:creationId xmlns:a16="http://schemas.microsoft.com/office/drawing/2014/main" id="{8EE4D926-38F3-42BA-94BA-A1A2CEAB10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097465">
              <a:off x="912291" y="4329245"/>
              <a:ext cx="1003687" cy="1003687"/>
            </a:xfrm>
            <a:prstGeom prst="rect">
              <a:avLst/>
            </a:prstGeom>
          </p:spPr>
        </p:pic>
      </p:grpSp>
      <p:sp>
        <p:nvSpPr>
          <p:cNvPr id="50" name="Title 1">
            <a:extLst>
              <a:ext uri="{FF2B5EF4-FFF2-40B4-BE49-F238E27FC236}">
                <a16:creationId xmlns:a16="http://schemas.microsoft.com/office/drawing/2014/main" id="{1C1C02B5-EE86-4673-A5B3-80B21137B4F2}"/>
              </a:ext>
            </a:extLst>
          </p:cNvPr>
          <p:cNvSpPr txBox="1">
            <a:spLocks/>
          </p:cNvSpPr>
          <p:nvPr/>
        </p:nvSpPr>
        <p:spPr>
          <a:xfrm>
            <a:off x="1524000" y="695212"/>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rgbClr val="FFFAED"/>
              </a:solidFill>
              <a:latin typeface="Montserrat ExtraBold" panose="00000900000000000000" pitchFamily="2" charset="0"/>
            </a:endParaRPr>
          </a:p>
        </p:txBody>
      </p:sp>
      <p:sp>
        <p:nvSpPr>
          <p:cNvPr id="51" name="Subtitle 2">
            <a:extLst>
              <a:ext uri="{FF2B5EF4-FFF2-40B4-BE49-F238E27FC236}">
                <a16:creationId xmlns:a16="http://schemas.microsoft.com/office/drawing/2014/main" id="{536CEDE1-EF7D-44E2-8B42-03FEA6C7501B}"/>
              </a:ext>
            </a:extLst>
          </p:cNvPr>
          <p:cNvSpPr txBox="1">
            <a:spLocks/>
          </p:cNvSpPr>
          <p:nvPr/>
        </p:nvSpPr>
        <p:spPr>
          <a:xfrm>
            <a:off x="1524000" y="3231180"/>
            <a:ext cx="9144000" cy="1655762"/>
          </a:xfrm>
          <a:prstGeom prst="rect">
            <a:avLst/>
          </a:prstGeom>
          <a:effectLst>
            <a:outerShdw blurRad="50800" dist="38100" dir="2700000" algn="tl" rotWithShape="0">
              <a:prstClr val="black">
                <a:alpha val="40000"/>
              </a:prstClr>
            </a:outerShdw>
          </a:effectLst>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solidFill>
                  <a:srgbClr val="FFFAED"/>
                </a:solidFill>
                <a:latin typeface="Montserrat SemiBold" panose="00000700000000000000" pitchFamily="2" charset="0"/>
              </a:rPr>
              <a:t>Presenters</a:t>
            </a:r>
          </a:p>
          <a:p>
            <a:r>
              <a:rPr lang="en-US" sz="2000" dirty="0">
                <a:solidFill>
                  <a:srgbClr val="FFFAED"/>
                </a:solidFill>
                <a:latin typeface="Montserrat SemiBold" panose="00000700000000000000" pitchFamily="2" charset="0"/>
              </a:rPr>
              <a:t>Atef Ahmed Chy</a:t>
            </a:r>
          </a:p>
          <a:p>
            <a:r>
              <a:rPr lang="en-US" sz="2000" dirty="0">
                <a:solidFill>
                  <a:srgbClr val="FFFAED"/>
                </a:solidFill>
                <a:latin typeface="Montserrat SemiBold" panose="00000700000000000000" pitchFamily="2" charset="0"/>
              </a:rPr>
              <a:t>Ahmed </a:t>
            </a:r>
            <a:r>
              <a:rPr lang="en-US" sz="2000" dirty="0" err="1">
                <a:solidFill>
                  <a:srgbClr val="FFFAED"/>
                </a:solidFill>
                <a:latin typeface="Montserrat SemiBold" panose="00000700000000000000" pitchFamily="2" charset="0"/>
              </a:rPr>
              <a:t>Thousif</a:t>
            </a:r>
            <a:r>
              <a:rPr lang="en-US" sz="2000" dirty="0">
                <a:solidFill>
                  <a:srgbClr val="FFFAED"/>
                </a:solidFill>
                <a:latin typeface="Montserrat SemiBold" panose="00000700000000000000" pitchFamily="2" charset="0"/>
              </a:rPr>
              <a:t> </a:t>
            </a:r>
          </a:p>
          <a:p>
            <a:r>
              <a:rPr lang="en-US" sz="2000" dirty="0">
                <a:solidFill>
                  <a:srgbClr val="FFFAED"/>
                </a:solidFill>
                <a:latin typeface="Montserrat SemiBold" panose="00000700000000000000" pitchFamily="2" charset="0"/>
              </a:rPr>
              <a:t>Vivek Anand Singha</a:t>
            </a:r>
          </a:p>
          <a:p>
            <a:r>
              <a:rPr lang="en-US" sz="2000" dirty="0">
                <a:solidFill>
                  <a:srgbClr val="FFFAED"/>
                </a:solidFill>
                <a:latin typeface="Montserrat SemiBold" panose="00000700000000000000" pitchFamily="2" charset="0"/>
              </a:rPr>
              <a:t>Shahir Ahmed Chy</a:t>
            </a:r>
          </a:p>
        </p:txBody>
      </p:sp>
      <p:sp>
        <p:nvSpPr>
          <p:cNvPr id="58" name="Title 52">
            <a:extLst>
              <a:ext uri="{FF2B5EF4-FFF2-40B4-BE49-F238E27FC236}">
                <a16:creationId xmlns:a16="http://schemas.microsoft.com/office/drawing/2014/main" id="{D22E20F7-2DD5-455D-A06E-E6BB7537BF12}"/>
              </a:ext>
            </a:extLst>
          </p:cNvPr>
          <p:cNvSpPr txBox="1">
            <a:spLocks/>
          </p:cNvSpPr>
          <p:nvPr/>
        </p:nvSpPr>
        <p:spPr>
          <a:xfrm>
            <a:off x="1700933" y="1486282"/>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rgbClr val="FFFAED"/>
                </a:solidFill>
                <a:latin typeface="Montserrat ExtraBold" panose="00000900000000000000" pitchFamily="2" charset="0"/>
              </a:rPr>
              <a:t>SCHOLARSHOME SCHOOL MANAGEMENT SYSTEM</a:t>
            </a:r>
            <a:br>
              <a:rPr lang="en-US" sz="4800" dirty="0">
                <a:solidFill>
                  <a:srgbClr val="FFFAED"/>
                </a:solidFill>
                <a:latin typeface="Montserrat ExtraBold" panose="00000900000000000000" pitchFamily="2" charset="0"/>
              </a:rPr>
            </a:br>
            <a:r>
              <a:rPr lang="en-US" sz="2800" dirty="0">
                <a:solidFill>
                  <a:srgbClr val="FFFAED"/>
                </a:solidFill>
                <a:latin typeface="Montserrat ExtraBold" panose="00000900000000000000" pitchFamily="2" charset="0"/>
              </a:rPr>
              <a:t>[Teacher’s Module]</a:t>
            </a:r>
            <a:br>
              <a:rPr lang="en-US" sz="4800" dirty="0">
                <a:solidFill>
                  <a:srgbClr val="FFFAED"/>
                </a:solidFill>
                <a:latin typeface="Montserrat ExtraBold" panose="00000900000000000000" pitchFamily="2" charset="0"/>
              </a:rPr>
            </a:br>
            <a:endParaRPr lang="en-US" sz="4800" dirty="0"/>
          </a:p>
        </p:txBody>
      </p:sp>
      <p:sp>
        <p:nvSpPr>
          <p:cNvPr id="60" name="TextBox 59">
            <a:extLst>
              <a:ext uri="{FF2B5EF4-FFF2-40B4-BE49-F238E27FC236}">
                <a16:creationId xmlns:a16="http://schemas.microsoft.com/office/drawing/2014/main" id="{5434F2AD-28C3-4B3E-8908-6551C49CFBB8}"/>
              </a:ext>
            </a:extLst>
          </p:cNvPr>
          <p:cNvSpPr txBox="1"/>
          <p:nvPr/>
        </p:nvSpPr>
        <p:spPr>
          <a:xfrm>
            <a:off x="2957448" y="8986179"/>
            <a:ext cx="6829299" cy="489364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400" dirty="0" err="1">
                <a:solidFill>
                  <a:srgbClr val="FFFAED"/>
                </a:solidFill>
                <a:latin typeface="Montserrat ExtraBold" panose="00000900000000000000" pitchFamily="2" charset="0"/>
              </a:rPr>
              <a:t>Scholarshome</a:t>
            </a:r>
            <a:r>
              <a:rPr lang="en-US" sz="2400" dirty="0">
                <a:solidFill>
                  <a:srgbClr val="FFFAED"/>
                </a:solidFill>
                <a:latin typeface="Montserrat ExtraBold" panose="00000900000000000000" pitchFamily="2" charset="0"/>
              </a:rPr>
              <a:t> School Management System [Teacher’s Module], also known as S.S.M.S, is a system made for multiple useful usages for the school. It helps the school administration to keep tabs of schedules of the school teacher and also has an administrative system within the interface with perks such as being able to monitor and modify tasks and schedules that are already set for the teachers within the given schedule as well as monitor classes via CCTV footages.</a:t>
            </a:r>
            <a:endParaRPr lang="en-US" sz="2400" dirty="0">
              <a:latin typeface="Montserrat ExtraBold" panose="00000900000000000000" pitchFamily="2" charset="0"/>
            </a:endParaRPr>
          </a:p>
        </p:txBody>
      </p:sp>
    </p:spTree>
    <p:extLst>
      <p:ext uri="{BB962C8B-B14F-4D97-AF65-F5344CB8AC3E}">
        <p14:creationId xmlns:p14="http://schemas.microsoft.com/office/powerpoint/2010/main" val="1664892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E686B572-E352-4040-B430-4A4AC1264B4B}"/>
              </a:ext>
            </a:extLst>
          </p:cNvPr>
          <p:cNvGrpSpPr/>
          <p:nvPr/>
        </p:nvGrpSpPr>
        <p:grpSpPr>
          <a:xfrm>
            <a:off x="1543082" y="-5160781"/>
            <a:ext cx="9231100" cy="4471012"/>
            <a:chOff x="912291" y="234338"/>
            <a:chExt cx="10525030" cy="5098594"/>
          </a:xfrm>
        </p:grpSpPr>
        <p:pic>
          <p:nvPicPr>
            <p:cNvPr id="6" name="Graphic 5" descr="Gears with solid fill">
              <a:extLst>
                <a:ext uri="{FF2B5EF4-FFF2-40B4-BE49-F238E27FC236}">
                  <a16:creationId xmlns:a16="http://schemas.microsoft.com/office/drawing/2014/main" id="{99331FB1-EBE2-4133-B23E-68B024A066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01513" y="893376"/>
              <a:ext cx="1003687" cy="1003687"/>
            </a:xfrm>
            <a:prstGeom prst="rect">
              <a:avLst/>
            </a:prstGeom>
          </p:spPr>
        </p:pic>
        <p:pic>
          <p:nvPicPr>
            <p:cNvPr id="9" name="Graphic 8" descr="Single gear with solid fill">
              <a:extLst>
                <a:ext uri="{FF2B5EF4-FFF2-40B4-BE49-F238E27FC236}">
                  <a16:creationId xmlns:a16="http://schemas.microsoft.com/office/drawing/2014/main" id="{596DD684-1A93-4DB5-9F35-5750D7E00B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93076" y="2433638"/>
              <a:ext cx="1343025" cy="1343025"/>
            </a:xfrm>
            <a:prstGeom prst="rect">
              <a:avLst/>
            </a:prstGeom>
          </p:spPr>
        </p:pic>
        <p:pic>
          <p:nvPicPr>
            <p:cNvPr id="10" name="Graphic 9" descr="Single gear with solid fill">
              <a:extLst>
                <a:ext uri="{FF2B5EF4-FFF2-40B4-BE49-F238E27FC236}">
                  <a16:creationId xmlns:a16="http://schemas.microsoft.com/office/drawing/2014/main" id="{CE5DA932-03DA-4799-8027-8B0FCCAA62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05512" y="1487877"/>
              <a:ext cx="1612511" cy="1612511"/>
            </a:xfrm>
            <a:prstGeom prst="rect">
              <a:avLst/>
            </a:prstGeom>
          </p:spPr>
        </p:pic>
        <p:pic>
          <p:nvPicPr>
            <p:cNvPr id="13" name="Graphic 12" descr="Gears with solid fill">
              <a:extLst>
                <a:ext uri="{FF2B5EF4-FFF2-40B4-BE49-F238E27FC236}">
                  <a16:creationId xmlns:a16="http://schemas.microsoft.com/office/drawing/2014/main" id="{AFD3F435-1A6F-44B8-AD9C-28279B1A46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0195">
              <a:off x="4132109" y="1914653"/>
              <a:ext cx="1003687" cy="1003687"/>
            </a:xfrm>
            <a:prstGeom prst="rect">
              <a:avLst/>
            </a:prstGeom>
          </p:spPr>
        </p:pic>
        <p:pic>
          <p:nvPicPr>
            <p:cNvPr id="14" name="Graphic 13" descr="Gears with solid fill">
              <a:extLst>
                <a:ext uri="{FF2B5EF4-FFF2-40B4-BE49-F238E27FC236}">
                  <a16:creationId xmlns:a16="http://schemas.microsoft.com/office/drawing/2014/main" id="{19B18220-099F-4AF8-B4B2-553F9E9A0D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066360">
              <a:off x="5503668" y="3451031"/>
              <a:ext cx="1003687" cy="1003687"/>
            </a:xfrm>
            <a:prstGeom prst="rect">
              <a:avLst/>
            </a:prstGeom>
          </p:spPr>
        </p:pic>
        <p:pic>
          <p:nvPicPr>
            <p:cNvPr id="15" name="Graphic 14" descr="Gears with solid fill">
              <a:extLst>
                <a:ext uri="{FF2B5EF4-FFF2-40B4-BE49-F238E27FC236}">
                  <a16:creationId xmlns:a16="http://schemas.microsoft.com/office/drawing/2014/main" id="{C459E950-FE6C-4E03-B9E5-5ED2D608B8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3678026">
              <a:off x="7146990" y="2416167"/>
              <a:ext cx="1003687" cy="1003687"/>
            </a:xfrm>
            <a:prstGeom prst="rect">
              <a:avLst/>
            </a:prstGeom>
          </p:spPr>
        </p:pic>
        <p:pic>
          <p:nvPicPr>
            <p:cNvPr id="16" name="Graphic 15" descr="Gears with solid fill">
              <a:extLst>
                <a:ext uri="{FF2B5EF4-FFF2-40B4-BE49-F238E27FC236}">
                  <a16:creationId xmlns:a16="http://schemas.microsoft.com/office/drawing/2014/main" id="{32E9E83E-FBBF-4225-973D-244F712A11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200799">
              <a:off x="8790312" y="1381303"/>
              <a:ext cx="1003687" cy="1003687"/>
            </a:xfrm>
            <a:prstGeom prst="rect">
              <a:avLst/>
            </a:prstGeom>
          </p:spPr>
        </p:pic>
        <p:pic>
          <p:nvPicPr>
            <p:cNvPr id="17" name="Graphic 16" descr="Gears with solid fill">
              <a:extLst>
                <a:ext uri="{FF2B5EF4-FFF2-40B4-BE49-F238E27FC236}">
                  <a16:creationId xmlns:a16="http://schemas.microsoft.com/office/drawing/2014/main" id="{46F6E82E-DE6C-4F53-BB24-EFCD2DE719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793016">
              <a:off x="10433634" y="346439"/>
              <a:ext cx="1003687" cy="1003687"/>
            </a:xfrm>
            <a:prstGeom prst="rect">
              <a:avLst/>
            </a:prstGeom>
          </p:spPr>
        </p:pic>
        <p:pic>
          <p:nvPicPr>
            <p:cNvPr id="18" name="Graphic 17" descr="Gears with solid fill">
              <a:extLst>
                <a:ext uri="{FF2B5EF4-FFF2-40B4-BE49-F238E27FC236}">
                  <a16:creationId xmlns:a16="http://schemas.microsoft.com/office/drawing/2014/main" id="{FDCEF5B1-12CC-4EA6-91E9-5CBB5C4632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793016">
              <a:off x="5998340" y="234338"/>
              <a:ext cx="1003687" cy="1003687"/>
            </a:xfrm>
            <a:prstGeom prst="rect">
              <a:avLst/>
            </a:prstGeom>
          </p:spPr>
        </p:pic>
        <p:pic>
          <p:nvPicPr>
            <p:cNvPr id="19" name="Graphic 18" descr="Gears with solid fill">
              <a:extLst>
                <a:ext uri="{FF2B5EF4-FFF2-40B4-BE49-F238E27FC236}">
                  <a16:creationId xmlns:a16="http://schemas.microsoft.com/office/drawing/2014/main" id="{438134DF-DC3F-4370-803C-E1003240BC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097465">
              <a:off x="912291" y="4329245"/>
              <a:ext cx="1003687" cy="1003687"/>
            </a:xfrm>
            <a:prstGeom prst="rect">
              <a:avLst/>
            </a:prstGeom>
          </p:spPr>
        </p:pic>
      </p:grpSp>
      <p:sp>
        <p:nvSpPr>
          <p:cNvPr id="2" name="Title 1">
            <a:extLst>
              <a:ext uri="{FF2B5EF4-FFF2-40B4-BE49-F238E27FC236}">
                <a16:creationId xmlns:a16="http://schemas.microsoft.com/office/drawing/2014/main" id="{0B13ABB9-59D3-4368-9CDA-71996675E68D}"/>
              </a:ext>
            </a:extLst>
          </p:cNvPr>
          <p:cNvSpPr>
            <a:spLocks noGrp="1"/>
          </p:cNvSpPr>
          <p:nvPr>
            <p:ph type="ctrTitle"/>
          </p:nvPr>
        </p:nvSpPr>
        <p:spPr>
          <a:xfrm>
            <a:off x="1524000" y="-6942129"/>
            <a:ext cx="9144000" cy="2387600"/>
          </a:xfrm>
          <a:effectLst>
            <a:outerShdw blurRad="50800" dist="38100" dir="2700000" algn="tl" rotWithShape="0">
              <a:prstClr val="black">
                <a:alpha val="40000"/>
              </a:prstClr>
            </a:outerShdw>
          </a:effectLst>
        </p:spPr>
        <p:txBody>
          <a:bodyPr>
            <a:normAutofit/>
          </a:bodyPr>
          <a:lstStyle/>
          <a:p>
            <a:r>
              <a:rPr lang="en-US" sz="4800" dirty="0">
                <a:solidFill>
                  <a:srgbClr val="FFFAED"/>
                </a:solidFill>
                <a:latin typeface="Montserrat ExtraBold" panose="00000900000000000000" pitchFamily="2" charset="0"/>
              </a:rPr>
              <a:t>SCHOLARSHOME SCHOOL MANAGEMENT SYSTEM</a:t>
            </a:r>
          </a:p>
        </p:txBody>
      </p:sp>
      <p:sp>
        <p:nvSpPr>
          <p:cNvPr id="3" name="Subtitle 2">
            <a:extLst>
              <a:ext uri="{FF2B5EF4-FFF2-40B4-BE49-F238E27FC236}">
                <a16:creationId xmlns:a16="http://schemas.microsoft.com/office/drawing/2014/main" id="{3CE42CD2-800A-4F92-B8A1-C4D92E1D9995}"/>
              </a:ext>
            </a:extLst>
          </p:cNvPr>
          <p:cNvSpPr>
            <a:spLocks noGrp="1"/>
          </p:cNvSpPr>
          <p:nvPr>
            <p:ph type="subTitle" idx="1"/>
          </p:nvPr>
        </p:nvSpPr>
        <p:spPr>
          <a:xfrm>
            <a:off x="1524000" y="-4462454"/>
            <a:ext cx="9144000" cy="1655762"/>
          </a:xfrm>
          <a:effectLst>
            <a:outerShdw blurRad="50800" dist="38100" dir="2700000" algn="tl" rotWithShape="0">
              <a:prstClr val="black">
                <a:alpha val="40000"/>
              </a:prstClr>
            </a:outerShdw>
          </a:effectLst>
        </p:spPr>
        <p:txBody>
          <a:bodyPr>
            <a:normAutofit/>
          </a:bodyPr>
          <a:lstStyle/>
          <a:p>
            <a:r>
              <a:rPr lang="en-US" sz="2000" dirty="0">
                <a:solidFill>
                  <a:srgbClr val="FFFAED"/>
                </a:solidFill>
                <a:latin typeface="Montserrat SemiBold" panose="00000700000000000000" pitchFamily="2" charset="0"/>
              </a:rPr>
              <a:t>Presented to you by XXXXXXXXXXXXXXX</a:t>
            </a:r>
          </a:p>
        </p:txBody>
      </p:sp>
      <p:grpSp>
        <p:nvGrpSpPr>
          <p:cNvPr id="54" name="Group 53">
            <a:extLst>
              <a:ext uri="{FF2B5EF4-FFF2-40B4-BE49-F238E27FC236}">
                <a16:creationId xmlns:a16="http://schemas.microsoft.com/office/drawing/2014/main" id="{BEDB8FD4-AA2D-43A2-8B28-874EEFF74F39}"/>
              </a:ext>
            </a:extLst>
          </p:cNvPr>
          <p:cNvGrpSpPr/>
          <p:nvPr/>
        </p:nvGrpSpPr>
        <p:grpSpPr>
          <a:xfrm>
            <a:off x="-626623" y="-6942129"/>
            <a:ext cx="14687819" cy="10865760"/>
            <a:chOff x="-220550" y="-1732323"/>
            <a:chExt cx="14687819" cy="10865760"/>
          </a:xfrm>
        </p:grpSpPr>
        <p:pic>
          <p:nvPicPr>
            <p:cNvPr id="55" name="Graphic 54" descr="Single gear with solid fill">
              <a:extLst>
                <a:ext uri="{FF2B5EF4-FFF2-40B4-BE49-F238E27FC236}">
                  <a16:creationId xmlns:a16="http://schemas.microsoft.com/office/drawing/2014/main" id="{D5E1CF95-AFFA-4447-A6B3-9261D6033C1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0" y="-71862"/>
              <a:ext cx="1593076" cy="1593076"/>
            </a:xfrm>
            <a:prstGeom prst="rect">
              <a:avLst/>
            </a:prstGeom>
          </p:spPr>
        </p:pic>
        <p:pic>
          <p:nvPicPr>
            <p:cNvPr id="56" name="Graphic 55" descr="Single gear with solid fill">
              <a:extLst>
                <a:ext uri="{FF2B5EF4-FFF2-40B4-BE49-F238E27FC236}">
                  <a16:creationId xmlns:a16="http://schemas.microsoft.com/office/drawing/2014/main" id="{A97DB10D-FDC3-4001-BB3C-8F7FC557D4D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21467" y="2294132"/>
              <a:ext cx="2239768" cy="2239768"/>
            </a:xfrm>
            <a:prstGeom prst="rect">
              <a:avLst/>
            </a:prstGeom>
          </p:spPr>
        </p:pic>
        <p:pic>
          <p:nvPicPr>
            <p:cNvPr id="57" name="Graphic 56" descr="Single gear with solid fill">
              <a:extLst>
                <a:ext uri="{FF2B5EF4-FFF2-40B4-BE49-F238E27FC236}">
                  <a16:creationId xmlns:a16="http://schemas.microsoft.com/office/drawing/2014/main" id="{5D42DA7C-5BB0-4BD0-9F05-878A611B6F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12994">
              <a:off x="2385316" y="4046538"/>
              <a:ext cx="2239768" cy="2239768"/>
            </a:xfrm>
            <a:prstGeom prst="rect">
              <a:avLst/>
            </a:prstGeom>
          </p:spPr>
        </p:pic>
        <p:pic>
          <p:nvPicPr>
            <p:cNvPr id="58" name="Graphic 57" descr="Single gear with solid fill">
              <a:extLst>
                <a:ext uri="{FF2B5EF4-FFF2-40B4-BE49-F238E27FC236}">
                  <a16:creationId xmlns:a16="http://schemas.microsoft.com/office/drawing/2014/main" id="{FB64AF82-015D-4F51-965F-EDB7D37591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732122">
              <a:off x="637988" y="2358659"/>
              <a:ext cx="1092777" cy="1092777"/>
            </a:xfrm>
            <a:prstGeom prst="rect">
              <a:avLst/>
            </a:prstGeom>
          </p:spPr>
        </p:pic>
        <p:pic>
          <p:nvPicPr>
            <p:cNvPr id="59" name="Graphic 58" descr="Single gear with solid fill">
              <a:extLst>
                <a:ext uri="{FF2B5EF4-FFF2-40B4-BE49-F238E27FC236}">
                  <a16:creationId xmlns:a16="http://schemas.microsoft.com/office/drawing/2014/main" id="{43F3E13C-E282-413F-8056-DC72431DCA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732122">
              <a:off x="-220550" y="5163209"/>
              <a:ext cx="1586495" cy="1586495"/>
            </a:xfrm>
            <a:prstGeom prst="rect">
              <a:avLst/>
            </a:prstGeom>
          </p:spPr>
        </p:pic>
        <p:pic>
          <p:nvPicPr>
            <p:cNvPr id="60" name="Graphic 59" descr="Single gear with solid fill">
              <a:extLst>
                <a:ext uri="{FF2B5EF4-FFF2-40B4-BE49-F238E27FC236}">
                  <a16:creationId xmlns:a16="http://schemas.microsoft.com/office/drawing/2014/main" id="{E5704D73-EB4B-4870-80BF-9F88CAB9D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732122">
              <a:off x="9916395" y="4582563"/>
              <a:ext cx="4550874" cy="4550874"/>
            </a:xfrm>
            <a:prstGeom prst="rect">
              <a:avLst/>
            </a:prstGeom>
          </p:spPr>
        </p:pic>
        <p:pic>
          <p:nvPicPr>
            <p:cNvPr id="61" name="Graphic 60" descr="Single gear with solid fill">
              <a:extLst>
                <a:ext uri="{FF2B5EF4-FFF2-40B4-BE49-F238E27FC236}">
                  <a16:creationId xmlns:a16="http://schemas.microsoft.com/office/drawing/2014/main" id="{9E9C0B39-D178-4BF4-A13A-2B0CCB35987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732122">
              <a:off x="5144413" y="4278741"/>
              <a:ext cx="3675667" cy="3675667"/>
            </a:xfrm>
            <a:prstGeom prst="rect">
              <a:avLst/>
            </a:prstGeom>
          </p:spPr>
        </p:pic>
        <p:pic>
          <p:nvPicPr>
            <p:cNvPr id="62" name="Graphic 61" descr="Single gear with solid fill">
              <a:extLst>
                <a:ext uri="{FF2B5EF4-FFF2-40B4-BE49-F238E27FC236}">
                  <a16:creationId xmlns:a16="http://schemas.microsoft.com/office/drawing/2014/main" id="{9C9CF2B6-7BF0-4860-A10A-FC89FB416FA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732122">
              <a:off x="6439852" y="-1732323"/>
              <a:ext cx="3675667" cy="3675667"/>
            </a:xfrm>
            <a:prstGeom prst="rect">
              <a:avLst/>
            </a:prstGeom>
          </p:spPr>
        </p:pic>
      </p:grpSp>
      <p:grpSp>
        <p:nvGrpSpPr>
          <p:cNvPr id="74" name="Group 73">
            <a:extLst>
              <a:ext uri="{FF2B5EF4-FFF2-40B4-BE49-F238E27FC236}">
                <a16:creationId xmlns:a16="http://schemas.microsoft.com/office/drawing/2014/main" id="{E883C2B0-5C7E-41DF-9F90-54BA395E9428}"/>
              </a:ext>
            </a:extLst>
          </p:cNvPr>
          <p:cNvGrpSpPr/>
          <p:nvPr/>
        </p:nvGrpSpPr>
        <p:grpSpPr>
          <a:xfrm>
            <a:off x="-2574789" y="4803781"/>
            <a:ext cx="7789805" cy="4471012"/>
            <a:chOff x="912291" y="234338"/>
            <a:chExt cx="8881708" cy="5098594"/>
          </a:xfrm>
        </p:grpSpPr>
        <p:pic>
          <p:nvPicPr>
            <p:cNvPr id="75" name="Graphic 74" descr="Gears with solid fill">
              <a:extLst>
                <a:ext uri="{FF2B5EF4-FFF2-40B4-BE49-F238E27FC236}">
                  <a16:creationId xmlns:a16="http://schemas.microsoft.com/office/drawing/2014/main" id="{1D6CE532-FF79-429C-BFFD-0EA19C8E12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01513" y="893376"/>
              <a:ext cx="1003687" cy="1003687"/>
            </a:xfrm>
            <a:prstGeom prst="rect">
              <a:avLst/>
            </a:prstGeom>
          </p:spPr>
        </p:pic>
        <p:pic>
          <p:nvPicPr>
            <p:cNvPr id="76" name="Graphic 75" descr="Single gear with solid fill">
              <a:extLst>
                <a:ext uri="{FF2B5EF4-FFF2-40B4-BE49-F238E27FC236}">
                  <a16:creationId xmlns:a16="http://schemas.microsoft.com/office/drawing/2014/main" id="{343A44A2-BE6C-492A-A761-BFD427C614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93076" y="2433638"/>
              <a:ext cx="1343025" cy="1343025"/>
            </a:xfrm>
            <a:prstGeom prst="rect">
              <a:avLst/>
            </a:prstGeom>
          </p:spPr>
        </p:pic>
        <p:pic>
          <p:nvPicPr>
            <p:cNvPr id="77" name="Graphic 76" descr="Single gear with solid fill">
              <a:extLst>
                <a:ext uri="{FF2B5EF4-FFF2-40B4-BE49-F238E27FC236}">
                  <a16:creationId xmlns:a16="http://schemas.microsoft.com/office/drawing/2014/main" id="{A61B462D-F021-4802-AB3D-7061B84D90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05512" y="1487877"/>
              <a:ext cx="1612511" cy="1612511"/>
            </a:xfrm>
            <a:prstGeom prst="rect">
              <a:avLst/>
            </a:prstGeom>
          </p:spPr>
        </p:pic>
        <p:pic>
          <p:nvPicPr>
            <p:cNvPr id="78" name="Graphic 77" descr="Gears with solid fill">
              <a:extLst>
                <a:ext uri="{FF2B5EF4-FFF2-40B4-BE49-F238E27FC236}">
                  <a16:creationId xmlns:a16="http://schemas.microsoft.com/office/drawing/2014/main" id="{4E483CB3-338C-4980-A196-450882EAA6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0195">
              <a:off x="4132109" y="1914653"/>
              <a:ext cx="1003687" cy="1003687"/>
            </a:xfrm>
            <a:prstGeom prst="rect">
              <a:avLst/>
            </a:prstGeom>
          </p:spPr>
        </p:pic>
        <p:pic>
          <p:nvPicPr>
            <p:cNvPr id="79" name="Graphic 78" descr="Gears with solid fill">
              <a:extLst>
                <a:ext uri="{FF2B5EF4-FFF2-40B4-BE49-F238E27FC236}">
                  <a16:creationId xmlns:a16="http://schemas.microsoft.com/office/drawing/2014/main" id="{B9581F3F-0041-42F8-8FD8-74E28C8BEF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066360">
              <a:off x="5503668" y="3451031"/>
              <a:ext cx="1003687" cy="1003687"/>
            </a:xfrm>
            <a:prstGeom prst="rect">
              <a:avLst/>
            </a:prstGeom>
          </p:spPr>
        </p:pic>
        <p:pic>
          <p:nvPicPr>
            <p:cNvPr id="80" name="Graphic 79" descr="Gears with solid fill">
              <a:extLst>
                <a:ext uri="{FF2B5EF4-FFF2-40B4-BE49-F238E27FC236}">
                  <a16:creationId xmlns:a16="http://schemas.microsoft.com/office/drawing/2014/main" id="{88B2E149-E871-4A00-B4BD-E9ACF29D6C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3678026">
              <a:off x="7146990" y="2416167"/>
              <a:ext cx="1003687" cy="1003687"/>
            </a:xfrm>
            <a:prstGeom prst="rect">
              <a:avLst/>
            </a:prstGeom>
          </p:spPr>
        </p:pic>
        <p:pic>
          <p:nvPicPr>
            <p:cNvPr id="81" name="Graphic 80" descr="Gears with solid fill">
              <a:extLst>
                <a:ext uri="{FF2B5EF4-FFF2-40B4-BE49-F238E27FC236}">
                  <a16:creationId xmlns:a16="http://schemas.microsoft.com/office/drawing/2014/main" id="{30298AF3-40F0-421F-B1AF-52A633E171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200799">
              <a:off x="8790312" y="1381303"/>
              <a:ext cx="1003687" cy="1003687"/>
            </a:xfrm>
            <a:prstGeom prst="rect">
              <a:avLst/>
            </a:prstGeom>
          </p:spPr>
        </p:pic>
        <p:pic>
          <p:nvPicPr>
            <p:cNvPr id="83" name="Graphic 82" descr="Gears with solid fill">
              <a:extLst>
                <a:ext uri="{FF2B5EF4-FFF2-40B4-BE49-F238E27FC236}">
                  <a16:creationId xmlns:a16="http://schemas.microsoft.com/office/drawing/2014/main" id="{BDC43069-0457-4698-A0CF-C99CA64208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793016">
              <a:off x="5998340" y="234338"/>
              <a:ext cx="1003687" cy="1003687"/>
            </a:xfrm>
            <a:prstGeom prst="rect">
              <a:avLst/>
            </a:prstGeom>
          </p:spPr>
        </p:pic>
        <p:pic>
          <p:nvPicPr>
            <p:cNvPr id="84" name="Graphic 83" descr="Gears with solid fill">
              <a:extLst>
                <a:ext uri="{FF2B5EF4-FFF2-40B4-BE49-F238E27FC236}">
                  <a16:creationId xmlns:a16="http://schemas.microsoft.com/office/drawing/2014/main" id="{1666CFDF-072A-4511-8C08-A6F06A1FB6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097465">
              <a:off x="912291" y="4329245"/>
              <a:ext cx="1003687" cy="1003687"/>
            </a:xfrm>
            <a:prstGeom prst="rect">
              <a:avLst/>
            </a:prstGeom>
          </p:spPr>
        </p:pic>
      </p:grpSp>
      <p:grpSp>
        <p:nvGrpSpPr>
          <p:cNvPr id="85" name="Group 84">
            <a:extLst>
              <a:ext uri="{FF2B5EF4-FFF2-40B4-BE49-F238E27FC236}">
                <a16:creationId xmlns:a16="http://schemas.microsoft.com/office/drawing/2014/main" id="{EB1FA840-EDF0-4EF2-83EE-DCAD39BD25CA}"/>
              </a:ext>
            </a:extLst>
          </p:cNvPr>
          <p:cNvGrpSpPr/>
          <p:nvPr/>
        </p:nvGrpSpPr>
        <p:grpSpPr>
          <a:xfrm>
            <a:off x="6010150" y="5186601"/>
            <a:ext cx="9231100" cy="4471012"/>
            <a:chOff x="912291" y="234338"/>
            <a:chExt cx="10525030" cy="5098594"/>
          </a:xfrm>
        </p:grpSpPr>
        <p:pic>
          <p:nvPicPr>
            <p:cNvPr id="86" name="Graphic 85" descr="Gears with solid fill">
              <a:extLst>
                <a:ext uri="{FF2B5EF4-FFF2-40B4-BE49-F238E27FC236}">
                  <a16:creationId xmlns:a16="http://schemas.microsoft.com/office/drawing/2014/main" id="{5D00F016-1AC9-4325-BF61-7F3CA8959D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01513" y="893376"/>
              <a:ext cx="1003687" cy="1003687"/>
            </a:xfrm>
            <a:prstGeom prst="rect">
              <a:avLst/>
            </a:prstGeom>
          </p:spPr>
        </p:pic>
        <p:pic>
          <p:nvPicPr>
            <p:cNvPr id="87" name="Graphic 86" descr="Single gear with solid fill">
              <a:extLst>
                <a:ext uri="{FF2B5EF4-FFF2-40B4-BE49-F238E27FC236}">
                  <a16:creationId xmlns:a16="http://schemas.microsoft.com/office/drawing/2014/main" id="{C0DE0AE8-77B4-4ED8-B77A-5E636555A5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93076" y="2433638"/>
              <a:ext cx="1343025" cy="1343025"/>
            </a:xfrm>
            <a:prstGeom prst="rect">
              <a:avLst/>
            </a:prstGeom>
          </p:spPr>
        </p:pic>
        <p:pic>
          <p:nvPicPr>
            <p:cNvPr id="88" name="Graphic 87" descr="Single gear with solid fill">
              <a:extLst>
                <a:ext uri="{FF2B5EF4-FFF2-40B4-BE49-F238E27FC236}">
                  <a16:creationId xmlns:a16="http://schemas.microsoft.com/office/drawing/2014/main" id="{9B3EF769-05A3-4DA3-B93B-E5CE5A2FA1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05512" y="1487877"/>
              <a:ext cx="1612511" cy="1612511"/>
            </a:xfrm>
            <a:prstGeom prst="rect">
              <a:avLst/>
            </a:prstGeom>
          </p:spPr>
        </p:pic>
        <p:pic>
          <p:nvPicPr>
            <p:cNvPr id="89" name="Graphic 88" descr="Gears with solid fill">
              <a:extLst>
                <a:ext uri="{FF2B5EF4-FFF2-40B4-BE49-F238E27FC236}">
                  <a16:creationId xmlns:a16="http://schemas.microsoft.com/office/drawing/2014/main" id="{8EBD4875-B148-46AF-9C8A-18C5816B34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300195">
              <a:off x="4132109" y="1914653"/>
              <a:ext cx="1003687" cy="1003687"/>
            </a:xfrm>
            <a:prstGeom prst="rect">
              <a:avLst/>
            </a:prstGeom>
          </p:spPr>
        </p:pic>
        <p:pic>
          <p:nvPicPr>
            <p:cNvPr id="90" name="Graphic 89" descr="Gears with solid fill">
              <a:extLst>
                <a:ext uri="{FF2B5EF4-FFF2-40B4-BE49-F238E27FC236}">
                  <a16:creationId xmlns:a16="http://schemas.microsoft.com/office/drawing/2014/main" id="{E838E650-7A06-4965-99CD-10190785C1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066360">
              <a:off x="5503668" y="3451031"/>
              <a:ext cx="1003687" cy="1003687"/>
            </a:xfrm>
            <a:prstGeom prst="rect">
              <a:avLst/>
            </a:prstGeom>
          </p:spPr>
        </p:pic>
        <p:pic>
          <p:nvPicPr>
            <p:cNvPr id="91" name="Graphic 90" descr="Gears with solid fill">
              <a:extLst>
                <a:ext uri="{FF2B5EF4-FFF2-40B4-BE49-F238E27FC236}">
                  <a16:creationId xmlns:a16="http://schemas.microsoft.com/office/drawing/2014/main" id="{27F9F9FC-9214-4D34-9BBB-5B3A0C3E4D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3678026">
              <a:off x="7146990" y="2416167"/>
              <a:ext cx="1003687" cy="1003687"/>
            </a:xfrm>
            <a:prstGeom prst="rect">
              <a:avLst/>
            </a:prstGeom>
          </p:spPr>
        </p:pic>
        <p:pic>
          <p:nvPicPr>
            <p:cNvPr id="92" name="Graphic 91" descr="Gears with solid fill">
              <a:extLst>
                <a:ext uri="{FF2B5EF4-FFF2-40B4-BE49-F238E27FC236}">
                  <a16:creationId xmlns:a16="http://schemas.microsoft.com/office/drawing/2014/main" id="{647EEE60-4896-4FFB-B665-6F15362EAB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200799">
              <a:off x="8790312" y="1381303"/>
              <a:ext cx="1003687" cy="1003687"/>
            </a:xfrm>
            <a:prstGeom prst="rect">
              <a:avLst/>
            </a:prstGeom>
          </p:spPr>
        </p:pic>
        <p:pic>
          <p:nvPicPr>
            <p:cNvPr id="93" name="Graphic 92" descr="Gears with solid fill">
              <a:extLst>
                <a:ext uri="{FF2B5EF4-FFF2-40B4-BE49-F238E27FC236}">
                  <a16:creationId xmlns:a16="http://schemas.microsoft.com/office/drawing/2014/main" id="{D05B6279-8C16-470E-8FD0-59BA896988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793016">
              <a:off x="10433634" y="346439"/>
              <a:ext cx="1003687" cy="1003687"/>
            </a:xfrm>
            <a:prstGeom prst="rect">
              <a:avLst/>
            </a:prstGeom>
          </p:spPr>
        </p:pic>
        <p:pic>
          <p:nvPicPr>
            <p:cNvPr id="94" name="Graphic 93" descr="Gears with solid fill">
              <a:extLst>
                <a:ext uri="{FF2B5EF4-FFF2-40B4-BE49-F238E27FC236}">
                  <a16:creationId xmlns:a16="http://schemas.microsoft.com/office/drawing/2014/main" id="{3CFF0BD0-5C14-4033-90DA-1BE6FB08F1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793016">
              <a:off x="5998340" y="234338"/>
              <a:ext cx="1003687" cy="1003687"/>
            </a:xfrm>
            <a:prstGeom prst="rect">
              <a:avLst/>
            </a:prstGeom>
          </p:spPr>
        </p:pic>
        <p:pic>
          <p:nvPicPr>
            <p:cNvPr id="95" name="Graphic 94" descr="Gears with solid fill">
              <a:extLst>
                <a:ext uri="{FF2B5EF4-FFF2-40B4-BE49-F238E27FC236}">
                  <a16:creationId xmlns:a16="http://schemas.microsoft.com/office/drawing/2014/main" id="{0C2F614C-9291-4719-94B3-5F9F017E0F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097465">
              <a:off x="912291" y="4329245"/>
              <a:ext cx="1003687" cy="1003687"/>
            </a:xfrm>
            <a:prstGeom prst="rect">
              <a:avLst/>
            </a:prstGeom>
          </p:spPr>
        </p:pic>
      </p:grpSp>
      <p:grpSp>
        <p:nvGrpSpPr>
          <p:cNvPr id="96" name="Group 95">
            <a:extLst>
              <a:ext uri="{FF2B5EF4-FFF2-40B4-BE49-F238E27FC236}">
                <a16:creationId xmlns:a16="http://schemas.microsoft.com/office/drawing/2014/main" id="{A6B02DBD-3874-4829-A475-0C275E667833}"/>
              </a:ext>
            </a:extLst>
          </p:cNvPr>
          <p:cNvGrpSpPr/>
          <p:nvPr/>
        </p:nvGrpSpPr>
        <p:grpSpPr>
          <a:xfrm>
            <a:off x="6096000" y="9598113"/>
            <a:ext cx="6096000" cy="7126514"/>
            <a:chOff x="6096000" y="-116114"/>
            <a:chExt cx="6096000" cy="7126514"/>
          </a:xfrm>
        </p:grpSpPr>
        <p:sp>
          <p:nvSpPr>
            <p:cNvPr id="97" name="Rectangle 96">
              <a:extLst>
                <a:ext uri="{FF2B5EF4-FFF2-40B4-BE49-F238E27FC236}">
                  <a16:creationId xmlns:a16="http://schemas.microsoft.com/office/drawing/2014/main" id="{BF40CB58-0DE5-4A39-ADA6-1680D337859A}"/>
                </a:ext>
              </a:extLst>
            </p:cNvPr>
            <p:cNvSpPr/>
            <p:nvPr/>
          </p:nvSpPr>
          <p:spPr>
            <a:xfrm>
              <a:off x="6096000" y="-116114"/>
              <a:ext cx="6096000" cy="7126514"/>
            </a:xfrm>
            <a:prstGeom prst="rect">
              <a:avLst/>
            </a:prstGeom>
            <a:solidFill>
              <a:srgbClr val="778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7933335D-A8D1-40BB-AF43-BB8F0F20F198}"/>
                </a:ext>
              </a:extLst>
            </p:cNvPr>
            <p:cNvPicPr>
              <a:picLocks noChangeAspect="1"/>
            </p:cNvPicPr>
            <p:nvPr/>
          </p:nvPicPr>
          <p:blipFill>
            <a:blip r:embed="rId12"/>
            <a:stretch>
              <a:fillRect/>
            </a:stretch>
          </p:blipFill>
          <p:spPr>
            <a:xfrm>
              <a:off x="6682012" y="1675408"/>
              <a:ext cx="4892236" cy="3507183"/>
            </a:xfrm>
            <a:prstGeom prst="rect">
              <a:avLst/>
            </a:prstGeom>
            <a:ln>
              <a:noFill/>
            </a:ln>
          </p:spPr>
        </p:pic>
      </p:grpSp>
      <p:grpSp>
        <p:nvGrpSpPr>
          <p:cNvPr id="63" name="Group 62">
            <a:extLst>
              <a:ext uri="{FF2B5EF4-FFF2-40B4-BE49-F238E27FC236}">
                <a16:creationId xmlns:a16="http://schemas.microsoft.com/office/drawing/2014/main" id="{35F74348-5584-4282-B816-0789B20FF008}"/>
              </a:ext>
            </a:extLst>
          </p:cNvPr>
          <p:cNvGrpSpPr/>
          <p:nvPr/>
        </p:nvGrpSpPr>
        <p:grpSpPr>
          <a:xfrm>
            <a:off x="0" y="6909224"/>
            <a:ext cx="6096000" cy="7126514"/>
            <a:chOff x="0" y="-116114"/>
            <a:chExt cx="6096000" cy="7126514"/>
          </a:xfrm>
          <a:effectLst>
            <a:outerShdw blurRad="50800" dist="38100" dir="2700000" algn="tl" rotWithShape="0">
              <a:prstClr val="black">
                <a:alpha val="40000"/>
              </a:prstClr>
            </a:outerShdw>
          </a:effectLst>
        </p:grpSpPr>
        <p:sp>
          <p:nvSpPr>
            <p:cNvPr id="64" name="Rectangle 63">
              <a:extLst>
                <a:ext uri="{FF2B5EF4-FFF2-40B4-BE49-F238E27FC236}">
                  <a16:creationId xmlns:a16="http://schemas.microsoft.com/office/drawing/2014/main" id="{F30A0E3E-BE90-4592-9000-877E8D396261}"/>
                </a:ext>
              </a:extLst>
            </p:cNvPr>
            <p:cNvSpPr/>
            <p:nvPr/>
          </p:nvSpPr>
          <p:spPr>
            <a:xfrm>
              <a:off x="0" y="-116114"/>
              <a:ext cx="6096000" cy="7126514"/>
            </a:xfrm>
            <a:prstGeom prst="rect">
              <a:avLst/>
            </a:prstGeom>
            <a:solidFill>
              <a:srgbClr val="19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519D35A1-B44C-4B91-882B-5641A913864F}"/>
                </a:ext>
              </a:extLst>
            </p:cNvPr>
            <p:cNvSpPr txBox="1"/>
            <p:nvPr/>
          </p:nvSpPr>
          <p:spPr>
            <a:xfrm>
              <a:off x="148291" y="2773890"/>
              <a:ext cx="5509990" cy="1384995"/>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AED"/>
                  </a:solidFill>
                  <a:latin typeface="Montserrat ExtraBold" panose="00000900000000000000" pitchFamily="2" charset="0"/>
                </a:rPr>
                <a:t>S.S.M.S has two interfaces, both of which you can enter from this log-in page.</a:t>
              </a:r>
              <a:endParaRPr lang="en-US" sz="2800" dirty="0"/>
            </a:p>
          </p:txBody>
        </p:sp>
      </p:grpSp>
      <p:sp>
        <p:nvSpPr>
          <p:cNvPr id="66" name="TextBox 65">
            <a:extLst>
              <a:ext uri="{FF2B5EF4-FFF2-40B4-BE49-F238E27FC236}">
                <a16:creationId xmlns:a16="http://schemas.microsoft.com/office/drawing/2014/main" id="{4E904258-5CDF-4994-8A03-98F81BF128C4}"/>
              </a:ext>
            </a:extLst>
          </p:cNvPr>
          <p:cNvSpPr txBox="1"/>
          <p:nvPr/>
        </p:nvSpPr>
        <p:spPr>
          <a:xfrm>
            <a:off x="2957448" y="963485"/>
            <a:ext cx="6829299" cy="489364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400" dirty="0" err="1">
                <a:solidFill>
                  <a:srgbClr val="FFFAED"/>
                </a:solidFill>
                <a:latin typeface="Montserrat ExtraBold" panose="00000900000000000000" pitchFamily="2" charset="0"/>
              </a:rPr>
              <a:t>Scholarshome</a:t>
            </a:r>
            <a:r>
              <a:rPr lang="en-US" sz="2400" dirty="0">
                <a:solidFill>
                  <a:srgbClr val="FFFAED"/>
                </a:solidFill>
                <a:latin typeface="Montserrat ExtraBold" panose="00000900000000000000" pitchFamily="2" charset="0"/>
              </a:rPr>
              <a:t> School Management System [Teacher’s Module], also known as S.S.M.S, is a system made for multiple useful usages for the school. It helps the school administration to keep tabs of schedules of the school teacher and also has an administrative system within the interface with perks such as being able to monitor and modify tasks and schedules that are already set for the teachers within the given schedule as well as monitor classes via CCTV footages.</a:t>
            </a:r>
            <a:endParaRPr lang="en-US" sz="2400" dirty="0">
              <a:latin typeface="Montserrat ExtraBold" panose="00000900000000000000" pitchFamily="2" charset="0"/>
            </a:endParaRPr>
          </a:p>
        </p:txBody>
      </p:sp>
    </p:spTree>
    <p:extLst>
      <p:ext uri="{BB962C8B-B14F-4D97-AF65-F5344CB8AC3E}">
        <p14:creationId xmlns:p14="http://schemas.microsoft.com/office/powerpoint/2010/main" val="2606503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1C55B01B-1DA4-4D69-9BEA-77E0A42A7AC0}"/>
              </a:ext>
            </a:extLst>
          </p:cNvPr>
          <p:cNvGrpSpPr/>
          <p:nvPr/>
        </p:nvGrpSpPr>
        <p:grpSpPr>
          <a:xfrm>
            <a:off x="6096000" y="-116114"/>
            <a:ext cx="6096000" cy="7126514"/>
            <a:chOff x="6096000" y="-116114"/>
            <a:chExt cx="6096000" cy="7126514"/>
          </a:xfrm>
          <a:solidFill>
            <a:srgbClr val="000000"/>
          </a:solidFill>
          <a:effectLst>
            <a:outerShdw blurRad="50800" dist="38100" dir="2700000" algn="tl" rotWithShape="0">
              <a:prstClr val="black">
                <a:alpha val="40000"/>
              </a:prstClr>
            </a:outerShdw>
          </a:effectLst>
        </p:grpSpPr>
        <p:sp>
          <p:nvSpPr>
            <p:cNvPr id="49" name="Rectangle 48">
              <a:extLst>
                <a:ext uri="{FF2B5EF4-FFF2-40B4-BE49-F238E27FC236}">
                  <a16:creationId xmlns:a16="http://schemas.microsoft.com/office/drawing/2014/main" id="{4E0B1564-C509-4FB0-8791-57A574842C10}"/>
                </a:ext>
              </a:extLst>
            </p:cNvPr>
            <p:cNvSpPr/>
            <p:nvPr/>
          </p:nvSpPr>
          <p:spPr>
            <a:xfrm>
              <a:off x="6096000" y="-116114"/>
              <a:ext cx="6096000" cy="71265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D1B97A63-D542-4559-8426-7278F4EA370B}"/>
                </a:ext>
              </a:extLst>
            </p:cNvPr>
            <p:cNvPicPr>
              <a:picLocks noChangeAspect="1"/>
            </p:cNvPicPr>
            <p:nvPr/>
          </p:nvPicPr>
          <p:blipFill>
            <a:blip r:embed="rId2"/>
            <a:stretch>
              <a:fillRect/>
            </a:stretch>
          </p:blipFill>
          <p:spPr>
            <a:xfrm>
              <a:off x="6682012" y="1675408"/>
              <a:ext cx="4892236" cy="3507183"/>
            </a:xfrm>
            <a:prstGeom prst="rect">
              <a:avLst/>
            </a:prstGeom>
            <a:grpFill/>
            <a:ln>
              <a:noFill/>
            </a:ln>
            <a:effectLst>
              <a:outerShdw blurRad="50800" dist="38100" dir="2700000" algn="tl" rotWithShape="0">
                <a:prstClr val="black">
                  <a:alpha val="40000"/>
                </a:prstClr>
              </a:outerShdw>
            </a:effectLst>
          </p:spPr>
        </p:pic>
      </p:grpSp>
      <p:grpSp>
        <p:nvGrpSpPr>
          <p:cNvPr id="52" name="Group 51">
            <a:extLst>
              <a:ext uri="{FF2B5EF4-FFF2-40B4-BE49-F238E27FC236}">
                <a16:creationId xmlns:a16="http://schemas.microsoft.com/office/drawing/2014/main" id="{488CA0ED-8352-4CB3-B643-1A5CD829DB65}"/>
              </a:ext>
            </a:extLst>
          </p:cNvPr>
          <p:cNvGrpSpPr/>
          <p:nvPr/>
        </p:nvGrpSpPr>
        <p:grpSpPr>
          <a:xfrm>
            <a:off x="0" y="-116114"/>
            <a:ext cx="6096000" cy="7126514"/>
            <a:chOff x="0" y="-116114"/>
            <a:chExt cx="6096000" cy="7126514"/>
          </a:xfrm>
          <a:effectLst>
            <a:outerShdw blurRad="50800" dist="38100" dir="2700000" algn="tl" rotWithShape="0">
              <a:prstClr val="black">
                <a:alpha val="40000"/>
              </a:prstClr>
            </a:outerShdw>
          </a:effectLst>
        </p:grpSpPr>
        <p:sp>
          <p:nvSpPr>
            <p:cNvPr id="48" name="Rectangle 47">
              <a:extLst>
                <a:ext uri="{FF2B5EF4-FFF2-40B4-BE49-F238E27FC236}">
                  <a16:creationId xmlns:a16="http://schemas.microsoft.com/office/drawing/2014/main" id="{CA517B7D-32F9-47C2-BDA0-256299A4C5A3}"/>
                </a:ext>
              </a:extLst>
            </p:cNvPr>
            <p:cNvSpPr/>
            <p:nvPr/>
          </p:nvSpPr>
          <p:spPr>
            <a:xfrm>
              <a:off x="0" y="-116114"/>
              <a:ext cx="6096000" cy="7126514"/>
            </a:xfrm>
            <a:prstGeom prst="rect">
              <a:avLst/>
            </a:prstGeom>
            <a:solidFill>
              <a:srgbClr val="19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8F75078C-4C9B-4971-8057-28EDCB59F0F2}"/>
                </a:ext>
              </a:extLst>
            </p:cNvPr>
            <p:cNvSpPr txBox="1"/>
            <p:nvPr/>
          </p:nvSpPr>
          <p:spPr>
            <a:xfrm>
              <a:off x="148291" y="2773890"/>
              <a:ext cx="5509990" cy="1384995"/>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AED"/>
                  </a:solidFill>
                  <a:latin typeface="Montserrat ExtraBold" panose="00000900000000000000" pitchFamily="2" charset="0"/>
                </a:rPr>
                <a:t>S.S.M.S has two interfaces, both of which you can enter from this log-in page.</a:t>
              </a:r>
              <a:endParaRPr lang="en-US" sz="2800" dirty="0"/>
            </a:p>
          </p:txBody>
        </p:sp>
      </p:grpSp>
    </p:spTree>
    <p:extLst>
      <p:ext uri="{BB962C8B-B14F-4D97-AF65-F5344CB8AC3E}">
        <p14:creationId xmlns:p14="http://schemas.microsoft.com/office/powerpoint/2010/main" val="1793671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24584A2-3405-4329-955D-2E117D9419EA}"/>
              </a:ext>
            </a:extLst>
          </p:cNvPr>
          <p:cNvGrpSpPr/>
          <p:nvPr/>
        </p:nvGrpSpPr>
        <p:grpSpPr>
          <a:xfrm>
            <a:off x="0" y="640452"/>
            <a:ext cx="12192000" cy="5827581"/>
            <a:chOff x="0" y="640452"/>
            <a:chExt cx="12192000" cy="5827581"/>
          </a:xfrm>
        </p:grpSpPr>
        <p:pic>
          <p:nvPicPr>
            <p:cNvPr id="10" name="Picture 9">
              <a:extLst>
                <a:ext uri="{FF2B5EF4-FFF2-40B4-BE49-F238E27FC236}">
                  <a16:creationId xmlns:a16="http://schemas.microsoft.com/office/drawing/2014/main" id="{F88DBE25-160C-4564-8F7E-0F5FA4501B93}"/>
                </a:ext>
              </a:extLst>
            </p:cNvPr>
            <p:cNvPicPr>
              <a:picLocks noChangeAspect="1"/>
            </p:cNvPicPr>
            <p:nvPr/>
          </p:nvPicPr>
          <p:blipFill>
            <a:blip r:embed="rId2"/>
            <a:stretch>
              <a:fillRect/>
            </a:stretch>
          </p:blipFill>
          <p:spPr>
            <a:xfrm>
              <a:off x="0" y="640452"/>
              <a:ext cx="12192000" cy="5577096"/>
            </a:xfrm>
            <a:prstGeom prst="rect">
              <a:avLst/>
            </a:prstGeom>
          </p:spPr>
        </p:pic>
        <p:sp>
          <p:nvSpPr>
            <p:cNvPr id="4" name="TextBox 3">
              <a:extLst>
                <a:ext uri="{FF2B5EF4-FFF2-40B4-BE49-F238E27FC236}">
                  <a16:creationId xmlns:a16="http://schemas.microsoft.com/office/drawing/2014/main" id="{A413C4EE-0E3E-48A3-B8EC-9F100E44A697}"/>
                </a:ext>
              </a:extLst>
            </p:cNvPr>
            <p:cNvSpPr txBox="1"/>
            <p:nvPr/>
          </p:nvSpPr>
          <p:spPr>
            <a:xfrm>
              <a:off x="7199086" y="4529041"/>
              <a:ext cx="4572000" cy="1938992"/>
            </a:xfrm>
            <a:prstGeom prst="rect">
              <a:avLst/>
            </a:prstGeom>
            <a:solidFill>
              <a:srgbClr val="000000"/>
            </a:solidFill>
          </p:spPr>
          <p:txBody>
            <a:bodyPr wrap="square" rtlCol="0">
              <a:spAutoFit/>
            </a:bodyPr>
            <a:lstStyle/>
            <a:p>
              <a:r>
                <a:rPr lang="en-US" sz="4000" dirty="0">
                  <a:solidFill>
                    <a:srgbClr val="FFFAED"/>
                  </a:solidFill>
                  <a:highlight>
                    <a:srgbClr val="000000"/>
                  </a:highlight>
                  <a:latin typeface="Montserrat ExtraBold" panose="00000900000000000000" pitchFamily="2" charset="0"/>
                </a:rPr>
                <a:t>This is the administrator interface.</a:t>
              </a:r>
            </a:p>
          </p:txBody>
        </p:sp>
      </p:grpSp>
      <p:pic>
        <p:nvPicPr>
          <p:cNvPr id="47" name="Picture 46">
            <a:extLst>
              <a:ext uri="{FF2B5EF4-FFF2-40B4-BE49-F238E27FC236}">
                <a16:creationId xmlns:a16="http://schemas.microsoft.com/office/drawing/2014/main" id="{137E8E34-EA29-41A1-ABDC-C9B8BE093921}"/>
              </a:ext>
            </a:extLst>
          </p:cNvPr>
          <p:cNvPicPr>
            <a:picLocks noChangeAspect="1"/>
          </p:cNvPicPr>
          <p:nvPr/>
        </p:nvPicPr>
        <p:blipFill>
          <a:blip r:embed="rId3"/>
          <a:stretch>
            <a:fillRect/>
          </a:stretch>
        </p:blipFill>
        <p:spPr>
          <a:xfrm>
            <a:off x="316510" y="-3479138"/>
            <a:ext cx="3610479" cy="2943636"/>
          </a:xfrm>
          <a:prstGeom prst="rect">
            <a:avLst/>
          </a:prstGeom>
        </p:spPr>
      </p:pic>
      <p:pic>
        <p:nvPicPr>
          <p:cNvPr id="48" name="Picture 47">
            <a:extLst>
              <a:ext uri="{FF2B5EF4-FFF2-40B4-BE49-F238E27FC236}">
                <a16:creationId xmlns:a16="http://schemas.microsoft.com/office/drawing/2014/main" id="{48A0601E-D21E-45CB-B48E-806382C750B6}"/>
              </a:ext>
            </a:extLst>
          </p:cNvPr>
          <p:cNvPicPr>
            <a:picLocks noChangeAspect="1"/>
          </p:cNvPicPr>
          <p:nvPr/>
        </p:nvPicPr>
        <p:blipFill>
          <a:blip r:embed="rId4"/>
          <a:stretch>
            <a:fillRect/>
          </a:stretch>
        </p:blipFill>
        <p:spPr>
          <a:xfrm>
            <a:off x="8265009" y="-3479138"/>
            <a:ext cx="3610479" cy="2943636"/>
          </a:xfrm>
          <a:prstGeom prst="rect">
            <a:avLst/>
          </a:prstGeom>
        </p:spPr>
      </p:pic>
      <p:pic>
        <p:nvPicPr>
          <p:cNvPr id="49" name="Picture 48">
            <a:extLst>
              <a:ext uri="{FF2B5EF4-FFF2-40B4-BE49-F238E27FC236}">
                <a16:creationId xmlns:a16="http://schemas.microsoft.com/office/drawing/2014/main" id="{B1F160B4-CFD6-41D3-8EFD-4E1BBD0726FF}"/>
              </a:ext>
            </a:extLst>
          </p:cNvPr>
          <p:cNvPicPr>
            <a:picLocks noChangeAspect="1"/>
          </p:cNvPicPr>
          <p:nvPr/>
        </p:nvPicPr>
        <p:blipFill>
          <a:blip r:embed="rId5"/>
          <a:stretch>
            <a:fillRect/>
          </a:stretch>
        </p:blipFill>
        <p:spPr>
          <a:xfrm>
            <a:off x="1835126" y="1194750"/>
            <a:ext cx="3360988" cy="2769454"/>
          </a:xfrm>
          <a:prstGeom prst="rect">
            <a:avLst/>
          </a:prstGeom>
        </p:spPr>
      </p:pic>
    </p:spTree>
    <p:extLst>
      <p:ext uri="{BB962C8B-B14F-4D97-AF65-F5344CB8AC3E}">
        <p14:creationId xmlns:p14="http://schemas.microsoft.com/office/powerpoint/2010/main" val="2368862449"/>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F6EBBA7-43CD-48C7-9933-C1DE11390192}"/>
              </a:ext>
            </a:extLst>
          </p:cNvPr>
          <p:cNvGrpSpPr/>
          <p:nvPr/>
        </p:nvGrpSpPr>
        <p:grpSpPr>
          <a:xfrm>
            <a:off x="0" y="640452"/>
            <a:ext cx="21536804" cy="10294248"/>
            <a:chOff x="0" y="640452"/>
            <a:chExt cx="12192000" cy="5827581"/>
          </a:xfrm>
        </p:grpSpPr>
        <p:pic>
          <p:nvPicPr>
            <p:cNvPr id="16" name="Picture 15">
              <a:extLst>
                <a:ext uri="{FF2B5EF4-FFF2-40B4-BE49-F238E27FC236}">
                  <a16:creationId xmlns:a16="http://schemas.microsoft.com/office/drawing/2014/main" id="{A4B6F890-FA12-496D-A2E6-96D115250CB9}"/>
                </a:ext>
              </a:extLst>
            </p:cNvPr>
            <p:cNvPicPr>
              <a:picLocks noChangeAspect="1"/>
            </p:cNvPicPr>
            <p:nvPr/>
          </p:nvPicPr>
          <p:blipFill>
            <a:blip r:embed="rId2"/>
            <a:stretch>
              <a:fillRect/>
            </a:stretch>
          </p:blipFill>
          <p:spPr>
            <a:xfrm>
              <a:off x="0" y="640452"/>
              <a:ext cx="12192000" cy="5577096"/>
            </a:xfrm>
            <a:prstGeom prst="rect">
              <a:avLst/>
            </a:prstGeom>
          </p:spPr>
        </p:pic>
        <p:sp>
          <p:nvSpPr>
            <p:cNvPr id="17" name="TextBox 16">
              <a:extLst>
                <a:ext uri="{FF2B5EF4-FFF2-40B4-BE49-F238E27FC236}">
                  <a16:creationId xmlns:a16="http://schemas.microsoft.com/office/drawing/2014/main" id="{2FEBD933-4C4F-4733-86CA-892C8668FFD8}"/>
                </a:ext>
              </a:extLst>
            </p:cNvPr>
            <p:cNvSpPr txBox="1"/>
            <p:nvPr/>
          </p:nvSpPr>
          <p:spPr>
            <a:xfrm>
              <a:off x="7199086" y="4529041"/>
              <a:ext cx="4572000" cy="1938992"/>
            </a:xfrm>
            <a:prstGeom prst="rect">
              <a:avLst/>
            </a:prstGeom>
            <a:solidFill>
              <a:srgbClr val="000000"/>
            </a:solidFill>
          </p:spPr>
          <p:txBody>
            <a:bodyPr wrap="square" rtlCol="0">
              <a:spAutoFit/>
            </a:bodyPr>
            <a:lstStyle/>
            <a:p>
              <a:r>
                <a:rPr lang="en-US" sz="4000" dirty="0">
                  <a:solidFill>
                    <a:srgbClr val="FFFAED"/>
                  </a:solidFill>
                  <a:highlight>
                    <a:srgbClr val="000000"/>
                  </a:highlight>
                  <a:latin typeface="Montserrat ExtraBold" panose="00000900000000000000" pitchFamily="2" charset="0"/>
                </a:rPr>
                <a:t>This is the administrator interface.</a:t>
              </a:r>
            </a:p>
          </p:txBody>
        </p:sp>
      </p:grpSp>
      <p:sp>
        <p:nvSpPr>
          <p:cNvPr id="12" name="Rectangle 11">
            <a:extLst>
              <a:ext uri="{FF2B5EF4-FFF2-40B4-BE49-F238E27FC236}">
                <a16:creationId xmlns:a16="http://schemas.microsoft.com/office/drawing/2014/main" id="{3D2F0D5A-29C4-4F0C-B2F5-F9E88F928086}"/>
              </a:ext>
            </a:extLst>
          </p:cNvPr>
          <p:cNvSpPr/>
          <p:nvPr/>
        </p:nvSpPr>
        <p:spPr>
          <a:xfrm>
            <a:off x="-235974" y="0"/>
            <a:ext cx="12952944" cy="9468465"/>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B20DA01-EAFD-438E-BFA1-CD82A4498555}"/>
              </a:ext>
            </a:extLst>
          </p:cNvPr>
          <p:cNvPicPr>
            <a:picLocks noChangeAspect="1"/>
          </p:cNvPicPr>
          <p:nvPr/>
        </p:nvPicPr>
        <p:blipFill>
          <a:blip r:embed="rId3"/>
          <a:stretch>
            <a:fillRect/>
          </a:stretch>
        </p:blipFill>
        <p:spPr>
          <a:xfrm>
            <a:off x="316511" y="631309"/>
            <a:ext cx="2926502" cy="2385987"/>
          </a:xfrm>
          <a:prstGeom prst="rect">
            <a:avLst/>
          </a:prstGeom>
        </p:spPr>
      </p:pic>
      <p:pic>
        <p:nvPicPr>
          <p:cNvPr id="11" name="Picture 10">
            <a:extLst>
              <a:ext uri="{FF2B5EF4-FFF2-40B4-BE49-F238E27FC236}">
                <a16:creationId xmlns:a16="http://schemas.microsoft.com/office/drawing/2014/main" id="{4A7BBA18-EE9C-439C-B3EE-EE410F98F8E1}"/>
              </a:ext>
            </a:extLst>
          </p:cNvPr>
          <p:cNvPicPr>
            <a:picLocks noChangeAspect="1"/>
          </p:cNvPicPr>
          <p:nvPr/>
        </p:nvPicPr>
        <p:blipFill>
          <a:blip r:embed="rId4"/>
          <a:stretch>
            <a:fillRect/>
          </a:stretch>
        </p:blipFill>
        <p:spPr>
          <a:xfrm>
            <a:off x="9263626" y="758884"/>
            <a:ext cx="2611861" cy="2129459"/>
          </a:xfrm>
          <a:prstGeom prst="rect">
            <a:avLst/>
          </a:prstGeom>
        </p:spPr>
      </p:pic>
      <p:pic>
        <p:nvPicPr>
          <p:cNvPr id="7" name="Picture 6">
            <a:extLst>
              <a:ext uri="{FF2B5EF4-FFF2-40B4-BE49-F238E27FC236}">
                <a16:creationId xmlns:a16="http://schemas.microsoft.com/office/drawing/2014/main" id="{F5D25A1D-1820-4E34-9557-19933CB61FD0}"/>
              </a:ext>
            </a:extLst>
          </p:cNvPr>
          <p:cNvPicPr>
            <a:picLocks noChangeAspect="1"/>
          </p:cNvPicPr>
          <p:nvPr/>
        </p:nvPicPr>
        <p:blipFill>
          <a:blip r:embed="rId5"/>
          <a:stretch>
            <a:fillRect/>
          </a:stretch>
        </p:blipFill>
        <p:spPr>
          <a:xfrm>
            <a:off x="3243012" y="1514064"/>
            <a:ext cx="5896326" cy="4858572"/>
          </a:xfrm>
          <a:prstGeom prst="rect">
            <a:avLst/>
          </a:prstGeom>
        </p:spPr>
      </p:pic>
    </p:spTree>
    <p:extLst>
      <p:ext uri="{BB962C8B-B14F-4D97-AF65-F5344CB8AC3E}">
        <p14:creationId xmlns:p14="http://schemas.microsoft.com/office/powerpoint/2010/main" val="1945575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D2F0D5A-29C4-4F0C-B2F5-F9E88F928086}"/>
              </a:ext>
            </a:extLst>
          </p:cNvPr>
          <p:cNvSpPr/>
          <p:nvPr/>
        </p:nvSpPr>
        <p:spPr>
          <a:xfrm>
            <a:off x="-235974" y="0"/>
            <a:ext cx="12952944" cy="9468465"/>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A7BBA18-EE9C-439C-B3EE-EE410F98F8E1}"/>
              </a:ext>
            </a:extLst>
          </p:cNvPr>
          <p:cNvPicPr>
            <a:picLocks noChangeAspect="1"/>
          </p:cNvPicPr>
          <p:nvPr/>
        </p:nvPicPr>
        <p:blipFill>
          <a:blip r:embed="rId2"/>
          <a:stretch>
            <a:fillRect/>
          </a:stretch>
        </p:blipFill>
        <p:spPr>
          <a:xfrm>
            <a:off x="473831" y="758884"/>
            <a:ext cx="2611861" cy="2129459"/>
          </a:xfrm>
          <a:prstGeom prst="rect">
            <a:avLst/>
          </a:prstGeom>
        </p:spPr>
      </p:pic>
      <p:pic>
        <p:nvPicPr>
          <p:cNvPr id="9" name="Picture 8">
            <a:extLst>
              <a:ext uri="{FF2B5EF4-FFF2-40B4-BE49-F238E27FC236}">
                <a16:creationId xmlns:a16="http://schemas.microsoft.com/office/drawing/2014/main" id="{DB20DA01-EAFD-438E-BFA1-CD82A4498555}"/>
              </a:ext>
            </a:extLst>
          </p:cNvPr>
          <p:cNvPicPr>
            <a:picLocks noChangeAspect="1"/>
          </p:cNvPicPr>
          <p:nvPr/>
        </p:nvPicPr>
        <p:blipFill>
          <a:blip r:embed="rId3"/>
          <a:stretch>
            <a:fillRect/>
          </a:stretch>
        </p:blipFill>
        <p:spPr>
          <a:xfrm>
            <a:off x="3321666" y="1966623"/>
            <a:ext cx="5532048" cy="4510297"/>
          </a:xfrm>
          <a:prstGeom prst="rect">
            <a:avLst/>
          </a:prstGeom>
        </p:spPr>
      </p:pic>
      <p:pic>
        <p:nvPicPr>
          <p:cNvPr id="7" name="Picture 6">
            <a:extLst>
              <a:ext uri="{FF2B5EF4-FFF2-40B4-BE49-F238E27FC236}">
                <a16:creationId xmlns:a16="http://schemas.microsoft.com/office/drawing/2014/main" id="{F5D25A1D-1820-4E34-9557-19933CB61FD0}"/>
              </a:ext>
            </a:extLst>
          </p:cNvPr>
          <p:cNvPicPr>
            <a:picLocks noChangeAspect="1"/>
          </p:cNvPicPr>
          <p:nvPr/>
        </p:nvPicPr>
        <p:blipFill>
          <a:blip r:embed="rId4"/>
          <a:stretch>
            <a:fillRect/>
          </a:stretch>
        </p:blipFill>
        <p:spPr>
          <a:xfrm>
            <a:off x="9106305" y="605859"/>
            <a:ext cx="2926502" cy="2411437"/>
          </a:xfrm>
          <a:prstGeom prst="rect">
            <a:avLst/>
          </a:prstGeom>
        </p:spPr>
      </p:pic>
    </p:spTree>
    <p:extLst>
      <p:ext uri="{BB962C8B-B14F-4D97-AF65-F5344CB8AC3E}">
        <p14:creationId xmlns:p14="http://schemas.microsoft.com/office/powerpoint/2010/main" val="3511813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D2F0D5A-29C4-4F0C-B2F5-F9E88F928086}"/>
              </a:ext>
            </a:extLst>
          </p:cNvPr>
          <p:cNvSpPr/>
          <p:nvPr/>
        </p:nvSpPr>
        <p:spPr>
          <a:xfrm>
            <a:off x="-235974" y="0"/>
            <a:ext cx="12952944" cy="9468465"/>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5D25A1D-1820-4E34-9557-19933CB61FD0}"/>
              </a:ext>
            </a:extLst>
          </p:cNvPr>
          <p:cNvPicPr>
            <a:picLocks noChangeAspect="1"/>
          </p:cNvPicPr>
          <p:nvPr/>
        </p:nvPicPr>
        <p:blipFill>
          <a:blip r:embed="rId2"/>
          <a:stretch>
            <a:fillRect/>
          </a:stretch>
        </p:blipFill>
        <p:spPr>
          <a:xfrm>
            <a:off x="473831" y="758884"/>
            <a:ext cx="2611861" cy="2152173"/>
          </a:xfrm>
          <a:prstGeom prst="rect">
            <a:avLst/>
          </a:prstGeom>
        </p:spPr>
      </p:pic>
      <p:pic>
        <p:nvPicPr>
          <p:cNvPr id="11" name="Picture 10">
            <a:extLst>
              <a:ext uri="{FF2B5EF4-FFF2-40B4-BE49-F238E27FC236}">
                <a16:creationId xmlns:a16="http://schemas.microsoft.com/office/drawing/2014/main" id="{4A7BBA18-EE9C-439C-B3EE-EE410F98F8E1}"/>
              </a:ext>
            </a:extLst>
          </p:cNvPr>
          <p:cNvPicPr>
            <a:picLocks noChangeAspect="1"/>
          </p:cNvPicPr>
          <p:nvPr/>
        </p:nvPicPr>
        <p:blipFill>
          <a:blip r:embed="rId3"/>
          <a:stretch>
            <a:fillRect/>
          </a:stretch>
        </p:blipFill>
        <p:spPr>
          <a:xfrm>
            <a:off x="3321666" y="2123227"/>
            <a:ext cx="5546563" cy="4522131"/>
          </a:xfrm>
          <a:prstGeom prst="rect">
            <a:avLst/>
          </a:prstGeom>
        </p:spPr>
      </p:pic>
      <p:pic>
        <p:nvPicPr>
          <p:cNvPr id="9" name="Picture 8">
            <a:extLst>
              <a:ext uri="{FF2B5EF4-FFF2-40B4-BE49-F238E27FC236}">
                <a16:creationId xmlns:a16="http://schemas.microsoft.com/office/drawing/2014/main" id="{DB20DA01-EAFD-438E-BFA1-CD82A4498555}"/>
              </a:ext>
            </a:extLst>
          </p:cNvPr>
          <p:cNvPicPr>
            <a:picLocks noChangeAspect="1"/>
          </p:cNvPicPr>
          <p:nvPr/>
        </p:nvPicPr>
        <p:blipFill>
          <a:blip r:embed="rId4"/>
          <a:stretch>
            <a:fillRect/>
          </a:stretch>
        </p:blipFill>
        <p:spPr>
          <a:xfrm>
            <a:off x="9106305" y="605860"/>
            <a:ext cx="3012001" cy="2455694"/>
          </a:xfrm>
          <a:prstGeom prst="rect">
            <a:avLst/>
          </a:prstGeom>
        </p:spPr>
      </p:pic>
      <p:pic>
        <p:nvPicPr>
          <p:cNvPr id="10" name="Picture 9">
            <a:extLst>
              <a:ext uri="{FF2B5EF4-FFF2-40B4-BE49-F238E27FC236}">
                <a16:creationId xmlns:a16="http://schemas.microsoft.com/office/drawing/2014/main" id="{4CAD5028-6E0F-45B4-BDE6-E388997ABB7F}"/>
              </a:ext>
            </a:extLst>
          </p:cNvPr>
          <p:cNvPicPr>
            <a:picLocks noChangeAspect="1"/>
          </p:cNvPicPr>
          <p:nvPr/>
        </p:nvPicPr>
        <p:blipFill>
          <a:blip r:embed="rId5"/>
          <a:stretch>
            <a:fillRect/>
          </a:stretch>
        </p:blipFill>
        <p:spPr>
          <a:xfrm>
            <a:off x="0" y="10179717"/>
            <a:ext cx="5430008" cy="5115639"/>
          </a:xfrm>
          <a:prstGeom prst="rect">
            <a:avLst/>
          </a:prstGeom>
        </p:spPr>
      </p:pic>
      <p:pic>
        <p:nvPicPr>
          <p:cNvPr id="13" name="Picture 12">
            <a:extLst>
              <a:ext uri="{FF2B5EF4-FFF2-40B4-BE49-F238E27FC236}">
                <a16:creationId xmlns:a16="http://schemas.microsoft.com/office/drawing/2014/main" id="{BF7ED63E-1BE5-4A47-BAC2-89BD00384EA3}"/>
              </a:ext>
            </a:extLst>
          </p:cNvPr>
          <p:cNvPicPr>
            <a:picLocks noChangeAspect="1"/>
          </p:cNvPicPr>
          <p:nvPr/>
        </p:nvPicPr>
        <p:blipFill>
          <a:blip r:embed="rId6"/>
          <a:stretch>
            <a:fillRect/>
          </a:stretch>
        </p:blipFill>
        <p:spPr>
          <a:xfrm>
            <a:off x="6512642" y="12132349"/>
            <a:ext cx="5391902" cy="5068007"/>
          </a:xfrm>
          <a:prstGeom prst="rect">
            <a:avLst/>
          </a:prstGeom>
        </p:spPr>
      </p:pic>
    </p:spTree>
    <p:extLst>
      <p:ext uri="{BB962C8B-B14F-4D97-AF65-F5344CB8AC3E}">
        <p14:creationId xmlns:p14="http://schemas.microsoft.com/office/powerpoint/2010/main" val="368664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D2F0D5A-29C4-4F0C-B2F5-F9E88F928086}"/>
              </a:ext>
            </a:extLst>
          </p:cNvPr>
          <p:cNvSpPr/>
          <p:nvPr/>
        </p:nvSpPr>
        <p:spPr>
          <a:xfrm>
            <a:off x="-235974" y="0"/>
            <a:ext cx="12952944" cy="9468465"/>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F1F3A79-A860-4577-8DF6-DFD99B689D7B}"/>
              </a:ext>
            </a:extLst>
          </p:cNvPr>
          <p:cNvPicPr>
            <a:picLocks noChangeAspect="1"/>
          </p:cNvPicPr>
          <p:nvPr/>
        </p:nvPicPr>
        <p:blipFill>
          <a:blip r:embed="rId2"/>
          <a:stretch>
            <a:fillRect/>
          </a:stretch>
        </p:blipFill>
        <p:spPr>
          <a:xfrm>
            <a:off x="422561" y="1158122"/>
            <a:ext cx="5888385" cy="5547478"/>
          </a:xfrm>
          <a:prstGeom prst="rect">
            <a:avLst/>
          </a:prstGeom>
        </p:spPr>
      </p:pic>
      <p:grpSp>
        <p:nvGrpSpPr>
          <p:cNvPr id="10" name="Group 9">
            <a:extLst>
              <a:ext uri="{FF2B5EF4-FFF2-40B4-BE49-F238E27FC236}">
                <a16:creationId xmlns:a16="http://schemas.microsoft.com/office/drawing/2014/main" id="{54081FF0-26EB-4AF8-8ADE-0EAD6C03DC84}"/>
              </a:ext>
            </a:extLst>
          </p:cNvPr>
          <p:cNvGrpSpPr/>
          <p:nvPr/>
        </p:nvGrpSpPr>
        <p:grpSpPr>
          <a:xfrm>
            <a:off x="7671964" y="785463"/>
            <a:ext cx="3683987" cy="3462688"/>
            <a:chOff x="7671964" y="785463"/>
            <a:chExt cx="3683987" cy="3462688"/>
          </a:xfrm>
        </p:grpSpPr>
        <p:pic>
          <p:nvPicPr>
            <p:cNvPr id="8" name="Picture 7">
              <a:extLst>
                <a:ext uri="{FF2B5EF4-FFF2-40B4-BE49-F238E27FC236}">
                  <a16:creationId xmlns:a16="http://schemas.microsoft.com/office/drawing/2014/main" id="{0C51201A-3DC3-4431-A8F8-090D8E379A7B}"/>
                </a:ext>
              </a:extLst>
            </p:cNvPr>
            <p:cNvPicPr>
              <a:picLocks noChangeAspect="1"/>
            </p:cNvPicPr>
            <p:nvPr/>
          </p:nvPicPr>
          <p:blipFill>
            <a:blip r:embed="rId3"/>
            <a:stretch>
              <a:fillRect/>
            </a:stretch>
          </p:blipFill>
          <p:spPr>
            <a:xfrm>
              <a:off x="7671964" y="785463"/>
              <a:ext cx="3683987" cy="3462688"/>
            </a:xfrm>
            <a:prstGeom prst="rect">
              <a:avLst/>
            </a:prstGeom>
          </p:spPr>
        </p:pic>
        <p:pic>
          <p:nvPicPr>
            <p:cNvPr id="1026" name="Picture 2" descr="Avoiding Camera Noise Signatures : 7 Steps (with Pictures) - Instructables">
              <a:extLst>
                <a:ext uri="{FF2B5EF4-FFF2-40B4-BE49-F238E27FC236}">
                  <a16:creationId xmlns:a16="http://schemas.microsoft.com/office/drawing/2014/main" id="{B7829724-9A69-48B2-B015-94D649D803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7174" y="1158123"/>
              <a:ext cx="3343275" cy="302335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09778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601</TotalTime>
  <Words>432</Words>
  <Application>Microsoft Office PowerPoint</Application>
  <PresentationFormat>Widescreen</PresentationFormat>
  <Paragraphs>33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Calibri</vt:lpstr>
      <vt:lpstr>Calibri Light</vt:lpstr>
      <vt:lpstr>Montserrat ExtraBold</vt:lpstr>
      <vt:lpstr>Montserrat SemiBold</vt:lpstr>
      <vt:lpstr>Office Theme</vt:lpstr>
      <vt:lpstr>PowerPoint Presentation</vt:lpstr>
      <vt:lpstr>PowerPoint Presentation</vt:lpstr>
      <vt:lpstr>SCHOLARSHOME SCHOOL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SCHOLARSHOME SCHOOL MANAGEMENT SYSTEM</dc:title>
  <dc:creator>Rashed Samii</dc:creator>
  <cp:lastModifiedBy>dell</cp:lastModifiedBy>
  <cp:revision>60</cp:revision>
  <dcterms:created xsi:type="dcterms:W3CDTF">2023-10-16T21:53:19Z</dcterms:created>
  <dcterms:modified xsi:type="dcterms:W3CDTF">2023-10-17T08:48:04Z</dcterms:modified>
</cp:coreProperties>
</file>