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D"/>
    <a:srgbClr val="191C24"/>
    <a:srgbClr val="100C0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EC95-9556-4EC1-944E-D12BAF1382C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68B4-478D-4258-84B8-09538D2C0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202779"/>
          </a:xfrm>
          <a:prstGeom prst="rect">
            <a:avLst/>
          </a:prstGeom>
          <a:solidFill>
            <a:srgbClr val="191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83605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AED"/>
                </a:solidFill>
                <a:latin typeface="Montserrat ExtraBold" panose="00000900000000000000" pitchFamily="2" charset="0"/>
              </a:rPr>
              <a:t>SCHOLARSHOME SCHOOL MANAGEMENT SYSTEM</a:t>
            </a:r>
            <a:endParaRPr lang="en-US" sz="4800" dirty="0">
              <a:solidFill>
                <a:srgbClr val="FFFAED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538381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FAED"/>
                </a:solidFill>
              </a:rPr>
              <a:t>Project by </a:t>
            </a:r>
            <a:r>
              <a:rPr lang="en-US" dirty="0" err="1" smtClean="0">
                <a:solidFill>
                  <a:srgbClr val="FFFAED"/>
                </a:solidFill>
              </a:rPr>
              <a:t>xxxxxxxxxxxxxxxxxxxxxxxxxxxxx</a:t>
            </a:r>
            <a:endParaRPr lang="en-US" dirty="0">
              <a:solidFill>
                <a:srgbClr val="FFFA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202779"/>
          </a:xfrm>
          <a:prstGeom prst="rect">
            <a:avLst/>
          </a:prstGeom>
          <a:solidFill>
            <a:srgbClr val="191C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262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AED"/>
                </a:solidFill>
                <a:latin typeface="Montserrat ExtraBold" panose="00000900000000000000" pitchFamily="2" charset="0"/>
              </a:rPr>
              <a:t>SCHOLARSHOME SCHOOL MANAGEMENT SYSTEM</a:t>
            </a:r>
            <a:endParaRPr lang="en-US" sz="4800" dirty="0">
              <a:solidFill>
                <a:srgbClr val="FFFAED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AED"/>
                </a:solidFill>
              </a:rPr>
              <a:t>Project by </a:t>
            </a:r>
            <a:r>
              <a:rPr lang="en-US" dirty="0" err="1" smtClean="0">
                <a:solidFill>
                  <a:srgbClr val="FFFAED"/>
                </a:solidFill>
              </a:rPr>
              <a:t>xxxxxxxxxxxxxxxxxxxxxxxxxxxxx</a:t>
            </a:r>
            <a:endParaRPr lang="en-US" dirty="0">
              <a:solidFill>
                <a:srgbClr val="FFFAE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41062" cy="22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ExtraBold</vt:lpstr>
      <vt:lpstr>Office Theme</vt:lpstr>
      <vt:lpstr>SCHOLARSHOME SCHOOL MANAGEMENT SYSTEM</vt:lpstr>
      <vt:lpstr>SCHOLARSHOME SCHOOL MANAGEMENT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Scholarshome School Management System</dc:title>
  <dc:creator>Microsoft account</dc:creator>
  <cp:lastModifiedBy>Microsoft account</cp:lastModifiedBy>
  <cp:revision>5</cp:revision>
  <dcterms:created xsi:type="dcterms:W3CDTF">2023-10-16T16:45:04Z</dcterms:created>
  <dcterms:modified xsi:type="dcterms:W3CDTF">2023-10-16T18:39:10Z</dcterms:modified>
</cp:coreProperties>
</file>