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6"/>
  </p:notesMasterIdLst>
  <p:sldIdLst>
    <p:sldId id="257" r:id="rId2"/>
    <p:sldId id="274" r:id="rId3"/>
    <p:sldId id="275" r:id="rId4"/>
    <p:sldId id="27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C461"/>
    <a:srgbClr val="141A16"/>
    <a:srgbClr val="66CF66"/>
    <a:srgbClr val="3A3A3A"/>
    <a:srgbClr val="FF6666"/>
    <a:srgbClr val="1275B2"/>
    <a:srgbClr val="2A4E29"/>
    <a:srgbClr val="3F3F3F"/>
    <a:srgbClr val="4F614E"/>
    <a:srgbClr val="353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14" d="100"/>
          <a:sy n="114" d="100"/>
        </p:scale>
        <p:origin x="798" y="102"/>
      </p:cViewPr>
      <p:guideLst>
        <p:guide orient="horz" pos="572"/>
        <p:guide pos="5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8CBD5-E1ED-416D-8548-E29F527133A0}" type="datetimeFigureOut">
              <a:rPr lang="pt-PT" smtClean="0"/>
              <a:t>27/03/2021</a:t>
            </a:fld>
            <a:endParaRPr lang="pt-PT"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7A43E1-47A7-492F-A3D8-4AF87E685878}" type="slidenum">
              <a:rPr lang="pt-PT" smtClean="0"/>
              <a:t>‹#›</a:t>
            </a:fld>
            <a:endParaRPr lang="pt-PT" dirty="0"/>
          </a:p>
        </p:txBody>
      </p:sp>
    </p:spTree>
    <p:extLst>
      <p:ext uri="{BB962C8B-B14F-4D97-AF65-F5344CB8AC3E}">
        <p14:creationId xmlns:p14="http://schemas.microsoft.com/office/powerpoint/2010/main" val="928896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E2DA490-63B1-4B7A-B9AD-9A630F5DB54A}" type="datetimeFigureOut">
              <a:rPr lang="pt-PT" smtClean="0"/>
              <a:t>27/03/2021</a:t>
            </a:fld>
            <a:endParaRPr lang="pt-PT"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pt-PT"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2E14CD9-B4E2-40A0-9B57-2B41076E5BFE}" type="slidenum">
              <a:rPr lang="pt-PT" smtClean="0"/>
              <a:t>‹#›</a:t>
            </a:fld>
            <a:endParaRPr lang="pt-PT"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37391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C2E14CD9-B4E2-40A0-9B57-2B41076E5BFE}" type="slidenum">
              <a:rPr lang="pt-PT" smtClean="0"/>
              <a:t>‹#›</a:t>
            </a:fld>
            <a:endParaRPr lang="pt-PT" dirty="0"/>
          </a:p>
        </p:txBody>
      </p:sp>
    </p:spTree>
    <p:extLst>
      <p:ext uri="{BB962C8B-B14F-4D97-AF65-F5344CB8AC3E}">
        <p14:creationId xmlns:p14="http://schemas.microsoft.com/office/powerpoint/2010/main" val="117518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C2E14CD9-B4E2-40A0-9B57-2B41076E5BFE}" type="slidenum">
              <a:rPr lang="pt-PT" smtClean="0"/>
              <a:t>‹#›</a:t>
            </a:fld>
            <a:endParaRPr lang="pt-PT" dirty="0"/>
          </a:p>
        </p:txBody>
      </p:sp>
    </p:spTree>
    <p:extLst>
      <p:ext uri="{BB962C8B-B14F-4D97-AF65-F5344CB8AC3E}">
        <p14:creationId xmlns:p14="http://schemas.microsoft.com/office/powerpoint/2010/main" val="408647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C2E14CD9-B4E2-40A0-9B57-2B41076E5BFE}" type="slidenum">
              <a:rPr lang="pt-PT" smtClean="0"/>
              <a:t>‹#›</a:t>
            </a:fld>
            <a:endParaRPr lang="pt-PT" dirty="0"/>
          </a:p>
        </p:txBody>
      </p:sp>
    </p:spTree>
    <p:extLst>
      <p:ext uri="{BB962C8B-B14F-4D97-AF65-F5344CB8AC3E}">
        <p14:creationId xmlns:p14="http://schemas.microsoft.com/office/powerpoint/2010/main" val="179033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C2E14CD9-B4E2-40A0-9B57-2B41076E5BFE}" type="slidenum">
              <a:rPr lang="pt-PT" smtClean="0"/>
              <a:t>‹#›</a:t>
            </a:fld>
            <a:endParaRPr lang="pt-PT"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257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2E14CD9-B4E2-40A0-9B57-2B41076E5BFE}" type="slidenum">
              <a:rPr lang="pt-PT" smtClean="0"/>
              <a:t>‹#›</a:t>
            </a:fld>
            <a:endParaRPr lang="pt-PT" dirty="0"/>
          </a:p>
        </p:txBody>
      </p:sp>
    </p:spTree>
    <p:extLst>
      <p:ext uri="{BB962C8B-B14F-4D97-AF65-F5344CB8AC3E}">
        <p14:creationId xmlns:p14="http://schemas.microsoft.com/office/powerpoint/2010/main" val="419818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8" name="Footer Placeholder 7"/>
          <p:cNvSpPr>
            <a:spLocks noGrp="1"/>
          </p:cNvSpPr>
          <p:nvPr>
            <p:ph type="ftr" sz="quarter" idx="11"/>
          </p:nvPr>
        </p:nvSpPr>
        <p:spPr/>
        <p:txBody>
          <a:bodyPr/>
          <a:lstStyle/>
          <a:p>
            <a:endParaRPr lang="pt-PT" dirty="0"/>
          </a:p>
        </p:txBody>
      </p:sp>
      <p:sp>
        <p:nvSpPr>
          <p:cNvPr id="9" name="Slide Number Placeholder 8"/>
          <p:cNvSpPr>
            <a:spLocks noGrp="1"/>
          </p:cNvSpPr>
          <p:nvPr>
            <p:ph type="sldNum" sz="quarter" idx="12"/>
          </p:nvPr>
        </p:nvSpPr>
        <p:spPr/>
        <p:txBody>
          <a:bodyPr/>
          <a:lstStyle/>
          <a:p>
            <a:fld id="{C2E14CD9-B4E2-40A0-9B57-2B41076E5BFE}" type="slidenum">
              <a:rPr lang="pt-PT" smtClean="0"/>
              <a:t>‹#›</a:t>
            </a:fld>
            <a:endParaRPr lang="pt-PT" dirty="0"/>
          </a:p>
        </p:txBody>
      </p:sp>
    </p:spTree>
    <p:extLst>
      <p:ext uri="{BB962C8B-B14F-4D97-AF65-F5344CB8AC3E}">
        <p14:creationId xmlns:p14="http://schemas.microsoft.com/office/powerpoint/2010/main" val="264239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4" name="Footer Placeholder 3"/>
          <p:cNvSpPr>
            <a:spLocks noGrp="1"/>
          </p:cNvSpPr>
          <p:nvPr>
            <p:ph type="ftr" sz="quarter" idx="11"/>
          </p:nvPr>
        </p:nvSpPr>
        <p:spPr/>
        <p:txBody>
          <a:bodyPr/>
          <a:lstStyle/>
          <a:p>
            <a:endParaRPr lang="pt-PT" dirty="0"/>
          </a:p>
        </p:txBody>
      </p:sp>
      <p:sp>
        <p:nvSpPr>
          <p:cNvPr id="5" name="Slide Number Placeholder 4"/>
          <p:cNvSpPr>
            <a:spLocks noGrp="1"/>
          </p:cNvSpPr>
          <p:nvPr>
            <p:ph type="sldNum" sz="quarter" idx="12"/>
          </p:nvPr>
        </p:nvSpPr>
        <p:spPr/>
        <p:txBody>
          <a:bodyPr/>
          <a:lstStyle/>
          <a:p>
            <a:fld id="{C2E14CD9-B4E2-40A0-9B57-2B41076E5BFE}" type="slidenum">
              <a:rPr lang="pt-PT" smtClean="0"/>
              <a:t>‹#›</a:t>
            </a:fld>
            <a:endParaRPr lang="pt-PT" dirty="0"/>
          </a:p>
        </p:txBody>
      </p:sp>
    </p:spTree>
    <p:extLst>
      <p:ext uri="{BB962C8B-B14F-4D97-AF65-F5344CB8AC3E}">
        <p14:creationId xmlns:p14="http://schemas.microsoft.com/office/powerpoint/2010/main" val="349864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3" name="Footer Placeholder 2"/>
          <p:cNvSpPr>
            <a:spLocks noGrp="1"/>
          </p:cNvSpPr>
          <p:nvPr>
            <p:ph type="ftr" sz="quarter" idx="11"/>
          </p:nvPr>
        </p:nvSpPr>
        <p:spPr/>
        <p:txBody>
          <a:bodyPr/>
          <a:lstStyle/>
          <a:p>
            <a:endParaRPr lang="pt-PT" dirty="0"/>
          </a:p>
        </p:txBody>
      </p:sp>
      <p:sp>
        <p:nvSpPr>
          <p:cNvPr id="4" name="Slide Number Placeholder 3"/>
          <p:cNvSpPr>
            <a:spLocks noGrp="1"/>
          </p:cNvSpPr>
          <p:nvPr>
            <p:ph type="sldNum" sz="quarter" idx="12"/>
          </p:nvPr>
        </p:nvSpPr>
        <p:spPr/>
        <p:txBody>
          <a:bodyPr/>
          <a:lstStyle/>
          <a:p>
            <a:fld id="{C2E14CD9-B4E2-40A0-9B57-2B41076E5BFE}" type="slidenum">
              <a:rPr lang="pt-PT" smtClean="0"/>
              <a:t>‹#›</a:t>
            </a:fld>
            <a:endParaRPr lang="pt-PT" dirty="0"/>
          </a:p>
        </p:txBody>
      </p:sp>
    </p:spTree>
    <p:extLst>
      <p:ext uri="{BB962C8B-B14F-4D97-AF65-F5344CB8AC3E}">
        <p14:creationId xmlns:p14="http://schemas.microsoft.com/office/powerpoint/2010/main" val="271618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2E14CD9-B4E2-40A0-9B57-2B41076E5BFE}" type="slidenum">
              <a:rPr lang="pt-PT" smtClean="0"/>
              <a:t>‹#›</a:t>
            </a:fld>
            <a:endParaRPr lang="pt-PT" dirty="0"/>
          </a:p>
        </p:txBody>
      </p:sp>
    </p:spTree>
    <p:extLst>
      <p:ext uri="{BB962C8B-B14F-4D97-AF65-F5344CB8AC3E}">
        <p14:creationId xmlns:p14="http://schemas.microsoft.com/office/powerpoint/2010/main" val="51547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DA490-63B1-4B7A-B9AD-9A630F5DB54A}" type="datetimeFigureOut">
              <a:rPr lang="pt-PT" smtClean="0"/>
              <a:t>27/03/2021</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C2E14CD9-B4E2-40A0-9B57-2B41076E5BFE}" type="slidenum">
              <a:rPr lang="pt-PT" smtClean="0"/>
              <a:t>‹#›</a:t>
            </a:fld>
            <a:endParaRPr lang="pt-PT" dirty="0"/>
          </a:p>
        </p:txBody>
      </p:sp>
    </p:spTree>
    <p:extLst>
      <p:ext uri="{BB962C8B-B14F-4D97-AF65-F5344CB8AC3E}">
        <p14:creationId xmlns:p14="http://schemas.microsoft.com/office/powerpoint/2010/main" val="375999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E2DA490-63B1-4B7A-B9AD-9A630F5DB54A}" type="datetimeFigureOut">
              <a:rPr lang="pt-PT" smtClean="0"/>
              <a:t>27/03/2021</a:t>
            </a:fld>
            <a:endParaRPr lang="pt-PT"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pt-PT"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2E14CD9-B4E2-40A0-9B57-2B41076E5BFE}" type="slidenum">
              <a:rPr lang="pt-PT" smtClean="0"/>
              <a:t>‹#›</a:t>
            </a:fld>
            <a:endParaRPr lang="pt-PT" dirty="0"/>
          </a:p>
        </p:txBody>
      </p:sp>
    </p:spTree>
    <p:extLst>
      <p:ext uri="{BB962C8B-B14F-4D97-AF65-F5344CB8AC3E}">
        <p14:creationId xmlns:p14="http://schemas.microsoft.com/office/powerpoint/2010/main" val="300805137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10700@alunos.ipca.pt" TargetMode="External"/><Relationship Id="rId2" Type="http://schemas.openxmlformats.org/officeDocument/2006/relationships/hyperlink" Target="mailto:a10506@alunos.ipca.pt"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a11600@alunos.ipca.p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D89C9CB-2D9F-4330-99AB-16EE5092EFB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33999" y="1424474"/>
            <a:ext cx="4019312" cy="4019312"/>
          </a:xfrm>
          <a:prstGeom prst="rect">
            <a:avLst/>
          </a:prstGeom>
        </p:spPr>
      </p:pic>
      <p:sp>
        <p:nvSpPr>
          <p:cNvPr id="9" name="Subtítulo 2">
            <a:extLst>
              <a:ext uri="{FF2B5EF4-FFF2-40B4-BE49-F238E27FC236}">
                <a16:creationId xmlns:a16="http://schemas.microsoft.com/office/drawing/2014/main" id="{349E2E42-1882-456C-9211-657C8639D94A}"/>
              </a:ext>
            </a:extLst>
          </p:cNvPr>
          <p:cNvSpPr txBox="1">
            <a:spLocks/>
          </p:cNvSpPr>
          <p:nvPr/>
        </p:nvSpPr>
        <p:spPr>
          <a:xfrm>
            <a:off x="4512284" y="2325158"/>
            <a:ext cx="6385015" cy="385497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algn="just">
              <a:buNone/>
            </a:pPr>
            <a:r>
              <a:rPr lang="en-US" sz="2000" b="1" dirty="0">
                <a:solidFill>
                  <a:srgbClr val="141A16"/>
                </a:solidFill>
                <a:latin typeface="Nunito Sans" panose="00000500000000000000" pitchFamily="2" charset="0"/>
                <a:cs typeface="Arial" panose="020B0604020202020204" pitchFamily="34" charset="0"/>
              </a:rPr>
              <a:t>Programação de Dispositivos Móveis e Multisensoriais</a:t>
            </a:r>
          </a:p>
          <a:p>
            <a:pPr marL="0" algn="just">
              <a:buNone/>
            </a:pPr>
            <a:r>
              <a:rPr lang="en-US" sz="2000" b="1" dirty="0">
                <a:solidFill>
                  <a:srgbClr val="141A16"/>
                </a:solidFill>
                <a:latin typeface="Nunito Sans" panose="00000500000000000000" pitchFamily="2" charset="0"/>
                <a:cs typeface="Arial" panose="020B0604020202020204" pitchFamily="34" charset="0"/>
              </a:rPr>
              <a:t>Professor Nuno Filipe Mendes</a:t>
            </a:r>
          </a:p>
          <a:p>
            <a:pPr marL="0" algn="just">
              <a:buNone/>
            </a:pPr>
            <a:endParaRPr lang="en-US" sz="2000" b="1" dirty="0">
              <a:solidFill>
                <a:srgbClr val="141A16"/>
              </a:solidFill>
              <a:latin typeface="Arial" panose="020B0604020202020204" pitchFamily="34" charset="0"/>
              <a:cs typeface="Arial" panose="020B0604020202020204" pitchFamily="34" charset="0"/>
            </a:endParaRPr>
          </a:p>
          <a:p>
            <a:pPr marL="0" algn="just">
              <a:buNone/>
            </a:pPr>
            <a:r>
              <a:rPr lang="en-US" sz="2000" dirty="0">
                <a:solidFill>
                  <a:srgbClr val="141A16"/>
                </a:solidFill>
                <a:latin typeface="Nunito Sans" panose="00000500000000000000" pitchFamily="2" charset="0"/>
                <a:cs typeface="Arial" panose="020B0604020202020204" pitchFamily="34" charset="0"/>
              </a:rPr>
              <a:t>Mestrado em Engenharia Informática</a:t>
            </a:r>
          </a:p>
          <a:p>
            <a:pPr marL="0" algn="just">
              <a:buNone/>
            </a:pPr>
            <a:r>
              <a:rPr lang="en-US" sz="2000" dirty="0">
                <a:solidFill>
                  <a:srgbClr val="141A16"/>
                </a:solidFill>
                <a:latin typeface="Nunito Sans" panose="00000500000000000000" pitchFamily="2" charset="0"/>
                <a:cs typeface="Arial" panose="020B0604020202020204" pitchFamily="34" charset="0"/>
              </a:rPr>
              <a:t>Instituto Politécnico do Cávado e do Ave</a:t>
            </a:r>
          </a:p>
        </p:txBody>
      </p:sp>
    </p:spTree>
    <p:extLst>
      <p:ext uri="{BB962C8B-B14F-4D97-AF65-F5344CB8AC3E}">
        <p14:creationId xmlns:p14="http://schemas.microsoft.com/office/powerpoint/2010/main" val="244539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D248-1121-4389-9411-B7B8B8FF5AEB}"/>
              </a:ext>
            </a:extLst>
          </p:cNvPr>
          <p:cNvSpPr>
            <a:spLocks noGrp="1"/>
          </p:cNvSpPr>
          <p:nvPr>
            <p:ph type="title"/>
          </p:nvPr>
        </p:nvSpPr>
        <p:spPr>
          <a:xfrm>
            <a:off x="790787" y="2792690"/>
            <a:ext cx="10541728" cy="1272620"/>
          </a:xfrm>
        </p:spPr>
        <p:txBody>
          <a:bodyPr>
            <a:normAutofit/>
          </a:bodyPr>
          <a:lstStyle/>
          <a:p>
            <a:pPr algn="just"/>
            <a:r>
              <a:rPr lang="en-US" sz="4800" dirty="0">
                <a:solidFill>
                  <a:srgbClr val="1275B2"/>
                </a:solidFill>
                <a:latin typeface="Nunito Sans" panose="00000800000000000000" pitchFamily="2" charset="0"/>
                <a:cs typeface="Arial" panose="020B0604020202020204" pitchFamily="34" charset="0"/>
              </a:rPr>
              <a:t>Grupo de trabalho</a:t>
            </a:r>
            <a:endParaRPr lang="pt-PT" sz="4800" dirty="0">
              <a:solidFill>
                <a:srgbClr val="1275B2"/>
              </a:solidFill>
              <a:latin typeface="Nunito Sans" panose="00000800000000000000" pitchFamily="2" charset="0"/>
              <a:cs typeface="Arial" panose="020B0604020202020204" pitchFamily="34" charset="0"/>
            </a:endParaRPr>
          </a:p>
        </p:txBody>
      </p:sp>
      <p:sp>
        <p:nvSpPr>
          <p:cNvPr id="3" name="Subtítulo 2">
            <a:extLst>
              <a:ext uri="{FF2B5EF4-FFF2-40B4-BE49-F238E27FC236}">
                <a16:creationId xmlns:a16="http://schemas.microsoft.com/office/drawing/2014/main" id="{D06544AE-2A41-4FB3-8E59-4D007A64DBCE}"/>
              </a:ext>
            </a:extLst>
          </p:cNvPr>
          <p:cNvSpPr txBox="1">
            <a:spLocks/>
          </p:cNvSpPr>
          <p:nvPr/>
        </p:nvSpPr>
        <p:spPr>
          <a:xfrm>
            <a:off x="829105" y="4253350"/>
            <a:ext cx="6274756" cy="208213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pt-PT" sz="2000" dirty="0">
                <a:solidFill>
                  <a:srgbClr val="141A16"/>
                </a:solidFill>
                <a:latin typeface="Nunito Sans" panose="00000800000000000000" pitchFamily="2" charset="0"/>
                <a:cs typeface="Arial" panose="020B0604020202020204" pitchFamily="34" charset="0"/>
              </a:rPr>
              <a:t>Jonas Andrade		</a:t>
            </a:r>
            <a:r>
              <a:rPr lang="pt-PT" sz="2000" dirty="0">
                <a:solidFill>
                  <a:srgbClr val="61C461"/>
                </a:solidFill>
                <a:latin typeface="Nunito Sans" panose="00000800000000000000" pitchFamily="2" charset="0"/>
                <a:cs typeface="Arial" panose="020B0604020202020204" pitchFamily="34" charset="0"/>
                <a:hlinkClick r:id="rId2">
                  <a:extLst>
                    <a:ext uri="{A12FA001-AC4F-418D-AE19-62706E023703}">
                      <ahyp:hlinkClr xmlns:ahyp="http://schemas.microsoft.com/office/drawing/2018/hyperlinkcolor" val="tx"/>
                    </a:ext>
                  </a:extLst>
                </a:hlinkClick>
              </a:rPr>
              <a:t>a10506@alunos.ipca.pt</a:t>
            </a:r>
            <a:endParaRPr lang="pt-PT" sz="2000" dirty="0">
              <a:solidFill>
                <a:srgbClr val="61C461"/>
              </a:solidFill>
              <a:latin typeface="Nunito Sans" panose="00000800000000000000" pitchFamily="2" charset="0"/>
              <a:cs typeface="Arial" panose="020B0604020202020204" pitchFamily="34" charset="0"/>
            </a:endParaRPr>
          </a:p>
          <a:p>
            <a:pPr marL="0" indent="0" algn="just">
              <a:buNone/>
            </a:pPr>
            <a:r>
              <a:rPr lang="pt-PT" sz="2000" dirty="0">
                <a:solidFill>
                  <a:srgbClr val="141A16"/>
                </a:solidFill>
                <a:latin typeface="Nunito Sans" panose="00000800000000000000" pitchFamily="2" charset="0"/>
                <a:cs typeface="Arial" panose="020B0604020202020204" pitchFamily="34" charset="0"/>
              </a:rPr>
              <a:t>Ivo Gomes</a:t>
            </a:r>
            <a:r>
              <a:rPr lang="pt-PT" sz="2000" dirty="0">
                <a:solidFill>
                  <a:srgbClr val="3F3F3F"/>
                </a:solidFill>
                <a:latin typeface="Nunito Sans" panose="00000800000000000000" pitchFamily="2" charset="0"/>
                <a:cs typeface="Arial" panose="020B0604020202020204" pitchFamily="34" charset="0"/>
              </a:rPr>
              <a:t>		</a:t>
            </a:r>
            <a:r>
              <a:rPr lang="pt-PT" sz="2000" dirty="0">
                <a:solidFill>
                  <a:srgbClr val="61C461"/>
                </a:solidFill>
                <a:latin typeface="Nunito Sans" panose="00000800000000000000" pitchFamily="2" charset="0"/>
                <a:cs typeface="Arial" panose="020B0604020202020204" pitchFamily="34" charset="0"/>
                <a:hlinkClick r:id="rId3">
                  <a:extLst>
                    <a:ext uri="{A12FA001-AC4F-418D-AE19-62706E023703}">
                      <ahyp:hlinkClr xmlns:ahyp="http://schemas.microsoft.com/office/drawing/2018/hyperlinkcolor" val="tx"/>
                    </a:ext>
                  </a:extLst>
                </a:hlinkClick>
              </a:rPr>
              <a:t>a10700@alunos.ipca.pt</a:t>
            </a:r>
            <a:endParaRPr lang="pt-PT" sz="2000" dirty="0">
              <a:solidFill>
                <a:srgbClr val="61C461"/>
              </a:solidFill>
              <a:latin typeface="Nunito Sans" panose="00000800000000000000" pitchFamily="2" charset="0"/>
              <a:cs typeface="Arial" panose="020B0604020202020204" pitchFamily="34" charset="0"/>
            </a:endParaRPr>
          </a:p>
          <a:p>
            <a:pPr marL="0" indent="0" algn="just">
              <a:buNone/>
            </a:pPr>
            <a:r>
              <a:rPr lang="pt-PT" sz="2000" dirty="0">
                <a:solidFill>
                  <a:srgbClr val="141A16"/>
                </a:solidFill>
                <a:latin typeface="Nunito Sans" panose="00000800000000000000" pitchFamily="2" charset="0"/>
                <a:cs typeface="Arial" panose="020B0604020202020204" pitchFamily="34" charset="0"/>
              </a:rPr>
              <a:t>Hugo Gonçalves</a:t>
            </a:r>
            <a:r>
              <a:rPr lang="pt-PT" sz="2000" dirty="0">
                <a:solidFill>
                  <a:srgbClr val="3F3F3F"/>
                </a:solidFill>
                <a:latin typeface="Nunito Sans" panose="00000800000000000000" pitchFamily="2" charset="0"/>
                <a:cs typeface="Arial" panose="020B0604020202020204" pitchFamily="34" charset="0"/>
              </a:rPr>
              <a:t>	</a:t>
            </a:r>
            <a:r>
              <a:rPr lang="pt-PT" sz="2000" dirty="0">
                <a:solidFill>
                  <a:srgbClr val="61C461"/>
                </a:solidFill>
                <a:latin typeface="Nunito Sans" panose="00000800000000000000" pitchFamily="2" charset="0"/>
                <a:cs typeface="Arial" panose="020B0604020202020204" pitchFamily="34" charset="0"/>
                <a:hlinkClick r:id="rId4">
                  <a:extLst>
                    <a:ext uri="{A12FA001-AC4F-418D-AE19-62706E023703}">
                      <ahyp:hlinkClr xmlns:ahyp="http://schemas.microsoft.com/office/drawing/2018/hyperlinkcolor" val="tx"/>
                    </a:ext>
                  </a:extLst>
                </a:hlinkClick>
              </a:rPr>
              <a:t>a11600@alunos.ipca.pt</a:t>
            </a:r>
            <a:endParaRPr lang="pt-PT" sz="2000" dirty="0">
              <a:solidFill>
                <a:srgbClr val="61C461"/>
              </a:solidFill>
              <a:latin typeface="Nunito Sans" panose="00000800000000000000" pitchFamily="2" charset="0"/>
              <a:cs typeface="Arial" panose="020B0604020202020204" pitchFamily="34" charset="0"/>
            </a:endParaRPr>
          </a:p>
          <a:p>
            <a:pPr marL="0" indent="0" algn="just">
              <a:buNone/>
            </a:pPr>
            <a:r>
              <a:rPr lang="pt-PT" sz="2000" dirty="0">
                <a:solidFill>
                  <a:srgbClr val="141A16"/>
                </a:solidFill>
                <a:latin typeface="Nunito Sans" panose="00000800000000000000" pitchFamily="2" charset="0"/>
                <a:cs typeface="Arial" panose="020B0604020202020204" pitchFamily="34" charset="0"/>
              </a:rPr>
              <a:t>Tiago Oliveira</a:t>
            </a:r>
            <a:r>
              <a:rPr lang="pt-PT" sz="2000" dirty="0">
                <a:solidFill>
                  <a:srgbClr val="3F3F3F"/>
                </a:solidFill>
                <a:latin typeface="Nunito Sans" panose="00000800000000000000" pitchFamily="2" charset="0"/>
                <a:cs typeface="Arial" panose="020B0604020202020204" pitchFamily="34" charset="0"/>
              </a:rPr>
              <a:t>		</a:t>
            </a:r>
            <a:r>
              <a:rPr lang="pt-PT" sz="2000" dirty="0">
                <a:solidFill>
                  <a:srgbClr val="61C461"/>
                </a:solidFill>
                <a:latin typeface="Nunito Sans" panose="00000800000000000000" pitchFamily="2" charset="0"/>
                <a:cs typeface="Arial" panose="020B0604020202020204" pitchFamily="34" charset="0"/>
                <a:hlinkClick r:id="rId4">
                  <a:extLst>
                    <a:ext uri="{A12FA001-AC4F-418D-AE19-62706E023703}">
                      <ahyp:hlinkClr xmlns:ahyp="http://schemas.microsoft.com/office/drawing/2018/hyperlinkcolor" val="tx"/>
                    </a:ext>
                  </a:extLst>
                </a:hlinkClick>
              </a:rPr>
              <a:t>a21585@alunos.ipca.pt</a:t>
            </a:r>
            <a:endParaRPr lang="pt-PT" sz="2000" dirty="0">
              <a:solidFill>
                <a:srgbClr val="61C461"/>
              </a:solidFill>
              <a:latin typeface="Nunito Sans" panose="00000800000000000000" pitchFamily="2" charset="0"/>
              <a:cs typeface="Arial" panose="020B0604020202020204" pitchFamily="34" charset="0"/>
            </a:endParaRPr>
          </a:p>
        </p:txBody>
      </p:sp>
      <p:pic>
        <p:nvPicPr>
          <p:cNvPr id="4" name="Content Placeholder 8">
            <a:extLst>
              <a:ext uri="{FF2B5EF4-FFF2-40B4-BE49-F238E27FC236}">
                <a16:creationId xmlns:a16="http://schemas.microsoft.com/office/drawing/2014/main" id="{234AB243-CE93-4DF3-A3C6-735659823BF0}"/>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11464889" y="4651893"/>
            <a:ext cx="585531" cy="2082135"/>
          </a:xfrm>
          <a:prstGeom prst="rect">
            <a:avLst/>
          </a:prstGeom>
        </p:spPr>
      </p:pic>
    </p:spTree>
    <p:extLst>
      <p:ext uri="{BB962C8B-B14F-4D97-AF65-F5344CB8AC3E}">
        <p14:creationId xmlns:p14="http://schemas.microsoft.com/office/powerpoint/2010/main" val="145546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D248-1121-4389-9411-B7B8B8FF5AEB}"/>
              </a:ext>
            </a:extLst>
          </p:cNvPr>
          <p:cNvSpPr>
            <a:spLocks noGrp="1"/>
          </p:cNvSpPr>
          <p:nvPr>
            <p:ph type="title"/>
          </p:nvPr>
        </p:nvSpPr>
        <p:spPr>
          <a:xfrm>
            <a:off x="770040" y="2792690"/>
            <a:ext cx="10541728" cy="1272620"/>
          </a:xfrm>
        </p:spPr>
        <p:txBody>
          <a:bodyPr>
            <a:normAutofit/>
          </a:bodyPr>
          <a:lstStyle/>
          <a:p>
            <a:pPr algn="just"/>
            <a:r>
              <a:rPr lang="en-US" sz="4800" dirty="0">
                <a:solidFill>
                  <a:srgbClr val="1275B2"/>
                </a:solidFill>
                <a:latin typeface="Nunito Sans" panose="00000800000000000000" pitchFamily="2" charset="0"/>
                <a:cs typeface="Arial" panose="020B0604020202020204" pitchFamily="34" charset="0"/>
              </a:rPr>
              <a:t>Lorem ipsum</a:t>
            </a:r>
            <a:endParaRPr lang="pt-PT" sz="4800" dirty="0">
              <a:solidFill>
                <a:srgbClr val="1275B2"/>
              </a:solidFill>
              <a:latin typeface="Nunito Sans" panose="00000800000000000000" pitchFamily="2" charset="0"/>
              <a:cs typeface="Arial" panose="020B0604020202020204" pitchFamily="34" charset="0"/>
            </a:endParaRPr>
          </a:p>
        </p:txBody>
      </p:sp>
      <p:sp>
        <p:nvSpPr>
          <p:cNvPr id="8" name="TextBox 7">
            <a:extLst>
              <a:ext uri="{FF2B5EF4-FFF2-40B4-BE49-F238E27FC236}">
                <a16:creationId xmlns:a16="http://schemas.microsoft.com/office/drawing/2014/main" id="{94CDDACB-2EAA-427F-A9A9-31A361AD4D79}"/>
              </a:ext>
            </a:extLst>
          </p:cNvPr>
          <p:cNvSpPr txBox="1"/>
          <p:nvPr/>
        </p:nvSpPr>
        <p:spPr>
          <a:xfrm>
            <a:off x="11291888" y="246742"/>
            <a:ext cx="916781" cy="369332"/>
          </a:xfrm>
          <a:prstGeom prst="rect">
            <a:avLst/>
          </a:prstGeom>
          <a:noFill/>
        </p:spPr>
        <p:txBody>
          <a:bodyPr wrap="square" rtlCol="0">
            <a:spAutoFit/>
          </a:bodyPr>
          <a:lstStyle/>
          <a:p>
            <a:pPr algn="ctr"/>
            <a:r>
              <a:rPr lang="en-US" dirty="0">
                <a:solidFill>
                  <a:schemeClr val="bg1"/>
                </a:solidFill>
                <a:latin typeface="Nunito Sans" panose="00000800000000000000" pitchFamily="2" charset="0"/>
              </a:rPr>
              <a:t>1</a:t>
            </a:r>
            <a:endParaRPr lang="pt-PT" dirty="0">
              <a:solidFill>
                <a:schemeClr val="bg1"/>
              </a:solidFill>
              <a:latin typeface="Nunito Sans" panose="00000800000000000000" pitchFamily="2" charset="0"/>
            </a:endParaRPr>
          </a:p>
        </p:txBody>
      </p:sp>
      <p:pic>
        <p:nvPicPr>
          <p:cNvPr id="7" name="Content Placeholder 8">
            <a:extLst>
              <a:ext uri="{FF2B5EF4-FFF2-40B4-BE49-F238E27FC236}">
                <a16:creationId xmlns:a16="http://schemas.microsoft.com/office/drawing/2014/main" id="{CABB28E9-B495-4BA6-9403-B1A50DAE13A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464889" y="4651893"/>
            <a:ext cx="585531" cy="2082135"/>
          </a:xfrm>
          <a:prstGeom prst="rect">
            <a:avLst/>
          </a:prstGeom>
        </p:spPr>
      </p:pic>
    </p:spTree>
    <p:extLst>
      <p:ext uri="{BB962C8B-B14F-4D97-AF65-F5344CB8AC3E}">
        <p14:creationId xmlns:p14="http://schemas.microsoft.com/office/powerpoint/2010/main" val="234153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a:extLst>
              <a:ext uri="{FF2B5EF4-FFF2-40B4-BE49-F238E27FC236}">
                <a16:creationId xmlns:a16="http://schemas.microsoft.com/office/drawing/2014/main" id="{4C27BC55-4A1B-4219-AA2F-36521603FBD9}"/>
              </a:ext>
            </a:extLst>
          </p:cNvPr>
          <p:cNvSpPr txBox="1">
            <a:spLocks/>
          </p:cNvSpPr>
          <p:nvPr/>
        </p:nvSpPr>
        <p:spPr>
          <a:xfrm>
            <a:off x="812254" y="822231"/>
            <a:ext cx="9840686" cy="594995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pt-PT" sz="2600" b="1" dirty="0">
                <a:solidFill>
                  <a:srgbClr val="1275B2"/>
                </a:solidFill>
                <a:latin typeface="Nunito Sans" panose="00000800000000000000" pitchFamily="2" charset="0"/>
                <a:cs typeface="Arial" panose="020B0604020202020204" pitchFamily="34" charset="0"/>
              </a:rPr>
              <a:t>Lorem Ipsum</a:t>
            </a:r>
          </a:p>
          <a:p>
            <a:pPr algn="just">
              <a:lnSpc>
                <a:spcPct val="160000"/>
              </a:lnSpc>
            </a:pPr>
            <a:r>
              <a:rPr lang="pt-PT" dirty="0">
                <a:effectLst/>
                <a:latin typeface="Nunito Sans" panose="00000500000000000000" pitchFamily="2"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sp>
        <p:nvSpPr>
          <p:cNvPr id="5" name="TextBox 7">
            <a:extLst>
              <a:ext uri="{FF2B5EF4-FFF2-40B4-BE49-F238E27FC236}">
                <a16:creationId xmlns:a16="http://schemas.microsoft.com/office/drawing/2014/main" id="{7437BA33-B6C3-4DE1-B260-0036B0652EF2}"/>
              </a:ext>
            </a:extLst>
          </p:cNvPr>
          <p:cNvSpPr txBox="1"/>
          <p:nvPr/>
        </p:nvSpPr>
        <p:spPr>
          <a:xfrm>
            <a:off x="11291888" y="246742"/>
            <a:ext cx="916781" cy="369332"/>
          </a:xfrm>
          <a:prstGeom prst="rect">
            <a:avLst/>
          </a:prstGeom>
          <a:noFill/>
        </p:spPr>
        <p:txBody>
          <a:bodyPr wrap="square" rtlCol="0">
            <a:spAutoFit/>
          </a:bodyPr>
          <a:lstStyle/>
          <a:p>
            <a:pPr algn="ctr"/>
            <a:r>
              <a:rPr lang="en-US" dirty="0">
                <a:solidFill>
                  <a:schemeClr val="bg1"/>
                </a:solidFill>
                <a:latin typeface="Nunito Sans" panose="00000800000000000000" pitchFamily="2" charset="0"/>
              </a:rPr>
              <a:t>2</a:t>
            </a:r>
            <a:endParaRPr lang="pt-PT" dirty="0">
              <a:solidFill>
                <a:schemeClr val="bg1"/>
              </a:solidFill>
              <a:latin typeface="Nunito Sans" panose="00000800000000000000" pitchFamily="2" charset="0"/>
            </a:endParaRPr>
          </a:p>
        </p:txBody>
      </p:sp>
      <p:pic>
        <p:nvPicPr>
          <p:cNvPr id="7" name="Content Placeholder 8">
            <a:extLst>
              <a:ext uri="{FF2B5EF4-FFF2-40B4-BE49-F238E27FC236}">
                <a16:creationId xmlns:a16="http://schemas.microsoft.com/office/drawing/2014/main" id="{2F8A29B6-2042-427C-B218-E73BDD040FE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464889" y="4651893"/>
            <a:ext cx="585531" cy="2082135"/>
          </a:xfrm>
          <a:prstGeom prst="rect">
            <a:avLst/>
          </a:prstGeom>
        </p:spPr>
      </p:pic>
    </p:spTree>
    <p:extLst>
      <p:ext uri="{BB962C8B-B14F-4D97-AF65-F5344CB8AC3E}">
        <p14:creationId xmlns:p14="http://schemas.microsoft.com/office/powerpoint/2010/main" val="269789271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1879</TotalTime>
  <Words>131</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Schoolbook</vt:lpstr>
      <vt:lpstr>Nunito Sans</vt:lpstr>
      <vt:lpstr>Wingdings 2</vt:lpstr>
      <vt:lpstr>View</vt:lpstr>
      <vt:lpstr>PowerPoint Presentation</vt:lpstr>
      <vt:lpstr>Grupo de trabalho</vt:lpstr>
      <vt:lpstr>Lorem ipsum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 Gomes</dc:creator>
  <cp:lastModifiedBy>Ivo Gomes</cp:lastModifiedBy>
  <cp:revision>411</cp:revision>
  <dcterms:created xsi:type="dcterms:W3CDTF">2020-11-07T00:10:20Z</dcterms:created>
  <dcterms:modified xsi:type="dcterms:W3CDTF">2021-03-27T16:56:51Z</dcterms:modified>
</cp:coreProperties>
</file>