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sldIdLst>
    <p:sldId id="257" r:id="rId2"/>
    <p:sldId id="274" r:id="rId3"/>
    <p:sldId id="275" r:id="rId4"/>
    <p:sldId id="280" r:id="rId5"/>
    <p:sldId id="281" r:id="rId6"/>
    <p:sldId id="283" r:id="rId7"/>
    <p:sldId id="346" r:id="rId8"/>
    <p:sldId id="278" r:id="rId9"/>
    <p:sldId id="34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461"/>
    <a:srgbClr val="141A16"/>
    <a:srgbClr val="66CF66"/>
    <a:srgbClr val="3A3A3A"/>
    <a:srgbClr val="FF6666"/>
    <a:srgbClr val="1275B2"/>
    <a:srgbClr val="2A4E29"/>
    <a:srgbClr val="3F3F3F"/>
    <a:srgbClr val="4F614E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>
        <p:guide orient="horz" pos="57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CBD5-E1ED-416D-8548-E29F527133A0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A43E1-47A7-492F-A3D8-4AF87E68587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8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73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18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64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03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5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81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239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86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618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547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999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2DA490-63B1-4B7A-B9AD-9A630F5DB54A}" type="datetimeFigureOut">
              <a:rPr lang="pt-PT" smtClean="0"/>
              <a:t>02/06/2021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E14CD9-B4E2-40A0-9B57-2B41076E5BF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805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10700@alunos.ipca.pt" TargetMode="External"/><Relationship Id="rId2" Type="http://schemas.openxmlformats.org/officeDocument/2006/relationships/hyperlink" Target="mailto:a10506@alunos.ipca.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a11600@alunos.ipca.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bbgomes/escutas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D89C9CB-2D9F-4330-99AB-16EE5092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3999" y="1424474"/>
            <a:ext cx="4019312" cy="4019312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349E2E42-1882-456C-9211-657C8639D94A}"/>
              </a:ext>
            </a:extLst>
          </p:cNvPr>
          <p:cNvSpPr txBox="1">
            <a:spLocks/>
          </p:cNvSpPr>
          <p:nvPr/>
        </p:nvSpPr>
        <p:spPr>
          <a:xfrm>
            <a:off x="4512284" y="2325158"/>
            <a:ext cx="6385015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sz="2000" b="1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Programação de Dispositivos Móveis e Multisensoriais</a:t>
            </a:r>
          </a:p>
          <a:p>
            <a:pPr marL="0">
              <a:buNone/>
            </a:pPr>
            <a:r>
              <a:rPr lang="en-US" sz="2000" b="1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Professor Nuno Filipe Mendes</a:t>
            </a:r>
          </a:p>
          <a:p>
            <a:pPr marL="0">
              <a:buNone/>
            </a:pPr>
            <a:endParaRPr lang="en-US" sz="2000" b="1" dirty="0">
              <a:solidFill>
                <a:srgbClr val="141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buNone/>
            </a:pPr>
            <a:r>
              <a:rPr lang="en-US" sz="2000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Mestrado em Engenharia Informática</a:t>
            </a:r>
          </a:p>
          <a:p>
            <a:pPr marL="0">
              <a:buNone/>
            </a:pPr>
            <a:r>
              <a:rPr lang="en-US" sz="2000" dirty="0">
                <a:solidFill>
                  <a:srgbClr val="141A16"/>
                </a:solidFill>
                <a:latin typeface="Nunito Sans" panose="00000500000000000000" pitchFamily="2" charset="0"/>
                <a:cs typeface="Arial" panose="020B0604020202020204" pitchFamily="34" charset="0"/>
              </a:rPr>
              <a:t>Instituto Politécnico do Cávado e do Ave</a:t>
            </a:r>
          </a:p>
        </p:txBody>
      </p:sp>
    </p:spTree>
    <p:extLst>
      <p:ext uri="{BB962C8B-B14F-4D97-AF65-F5344CB8AC3E}">
        <p14:creationId xmlns:p14="http://schemas.microsoft.com/office/powerpoint/2010/main" val="244539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87" y="2792690"/>
            <a:ext cx="10541728" cy="12726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Grupo de trabalho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544AE-2A41-4FB3-8E59-4D007A64DBCE}"/>
              </a:ext>
            </a:extLst>
          </p:cNvPr>
          <p:cNvSpPr txBox="1">
            <a:spLocks/>
          </p:cNvSpPr>
          <p:nvPr/>
        </p:nvSpPr>
        <p:spPr>
          <a:xfrm>
            <a:off x="829105" y="4253350"/>
            <a:ext cx="6274756" cy="208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Jonas Andrade		</a:t>
            </a:r>
            <a:r>
              <a:rPr lang="pt-PT" sz="200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a10506@alunos.ipca.pt</a:t>
            </a:r>
            <a:endParaRPr lang="pt-PT" sz="200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Ivo Gomes</a:t>
            </a:r>
            <a:r>
              <a:rPr lang="pt-PT" sz="2000" dirty="0">
                <a:solidFill>
                  <a:srgbClr val="3F3F3F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		</a:t>
            </a:r>
            <a:r>
              <a:rPr lang="pt-PT" sz="200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a10700@alunos.ipca.pt</a:t>
            </a:r>
            <a:endParaRPr lang="pt-PT" sz="200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Hugo Gonçalves</a:t>
            </a:r>
            <a:r>
              <a:rPr lang="pt-PT" sz="2000" dirty="0">
                <a:solidFill>
                  <a:srgbClr val="3F3F3F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	</a:t>
            </a:r>
            <a:r>
              <a:rPr lang="pt-PT" sz="200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a11600@alunos.ipca.pt</a:t>
            </a:r>
            <a:endParaRPr lang="pt-PT" sz="200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141A16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Tiago Oliveira</a:t>
            </a:r>
            <a:r>
              <a:rPr lang="pt-PT" sz="2000" dirty="0">
                <a:solidFill>
                  <a:srgbClr val="3F3F3F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		</a:t>
            </a:r>
            <a:r>
              <a:rPr lang="pt-PT" sz="200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a21585@alunos.ipca.pt</a:t>
            </a:r>
            <a:endParaRPr lang="pt-PT" sz="200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34AB243-CE93-4DF3-A3C6-735659823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07" y="2792690"/>
            <a:ext cx="10541728" cy="12726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Contexto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CABB28E9-B495-4BA6-9403-B1A50DAE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803865" y="822231"/>
            <a:ext cx="9840686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Propósito</a:t>
            </a:r>
            <a:endParaRPr lang="pt-PT" dirty="0">
              <a:effectLst/>
              <a:latin typeface="Nunito Sans" panose="00000500000000000000" pitchFamily="2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pt-PT" dirty="0">
                <a:latin typeface="Nunito Sans" panose="00000500000000000000" pitchFamily="2" charset="0"/>
              </a:rPr>
              <a:t>O propósito da aplicação incide sobre a comunidade escutista portuguesa. Assim, pretende:</a:t>
            </a:r>
            <a:endParaRPr lang="pt-PT" dirty="0">
              <a:effectLst/>
              <a:latin typeface="Nunito Sans" panose="00000500000000000000" pitchFamily="2" charset="0"/>
            </a:endParaRP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pt-PT" dirty="0">
                <a:effectLst/>
                <a:latin typeface="Nunito Sans" panose="00000500000000000000" pitchFamily="2" charset="0"/>
              </a:rPr>
              <a:t>Servir de suporte ao quotidiano dos indivíduos pertencentes à comunidade;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pt-PT" dirty="0">
                <a:effectLst/>
                <a:latin typeface="Nunito Sans" panose="00000500000000000000" pitchFamily="2" charset="0"/>
              </a:rPr>
              <a:t>Aproximar </a:t>
            </a:r>
            <a:r>
              <a:rPr lang="pt-PT" dirty="0">
                <a:latin typeface="Nunito Sans" panose="00000500000000000000" pitchFamily="2" charset="0"/>
              </a:rPr>
              <a:t>e promover convivência entre os elementos da </a:t>
            </a:r>
            <a:r>
              <a:rPr lang="pt-PT" dirty="0">
                <a:effectLst/>
                <a:latin typeface="Nunito Sans" panose="00000500000000000000" pitchFamily="2" charset="0"/>
              </a:rPr>
              <a:t>comunidade;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pt-PT" dirty="0">
                <a:latin typeface="Nunito Sans" panose="00000500000000000000" pitchFamily="2" charset="0"/>
              </a:rPr>
              <a:t>Dar a conhecer a comunidade a potenciais simpatizantes e visitantes.</a:t>
            </a:r>
            <a:endParaRPr lang="pt-PT" dirty="0">
              <a:effectLst/>
              <a:latin typeface="Nunito Sans" panose="00000500000000000000" pitchFamily="2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F8A29B6-2042-427C-B218-E73BDD04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803865" y="822231"/>
            <a:ext cx="9840686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Público-alvo</a:t>
            </a:r>
          </a:p>
          <a:p>
            <a:pPr>
              <a:lnSpc>
                <a:spcPct val="160000"/>
              </a:lnSpc>
            </a:pPr>
            <a:r>
              <a:rPr lang="pt-PT" dirty="0">
                <a:effectLst/>
                <a:latin typeface="Nunito Sans" panose="00000500000000000000" pitchFamily="2" charset="0"/>
              </a:rPr>
              <a:t>Comunidade escutista portuguesa;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Interessados em integrar a referida comunidade;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Simpatizantes (familiares, amigos, colegas, etc.).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F8A29B6-2042-427C-B218-E73BDD04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6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803864" y="822231"/>
            <a:ext cx="10227659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Funcionalidades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Registo e autenticação através de credenciais convencionais, conta Google ou conta Facebook;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Recuperação de credenciais através de um formulário dedicado;</a:t>
            </a:r>
          </a:p>
          <a:p>
            <a:pPr>
              <a:lnSpc>
                <a:spcPct val="160000"/>
              </a:lnSpc>
            </a:pPr>
            <a:r>
              <a:rPr lang="pt-PT" dirty="0">
                <a:effectLst/>
                <a:latin typeface="Nunito Sans" panose="00000500000000000000" pitchFamily="2" charset="0"/>
              </a:rPr>
              <a:t>Área pessoal ond</a:t>
            </a:r>
            <a:r>
              <a:rPr lang="pt-PT" dirty="0">
                <a:latin typeface="Nunito Sans" panose="00000500000000000000" pitchFamily="2" charset="0"/>
              </a:rPr>
              <a:t>e o utilizador é capaz de consultar os seus detalhes pessoais (avatar, nome de utilizador, grupo de escutismo, etc.) e terminar sessão na aplicação;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Vista onde são exibidas as últimas notícias relacionadas com o escutismo;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Calendário onde é possível consultar e criar eventos associados ao movimento escutista;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Consulta de grupos de escutismo nas proximidades, através de um mapa e respetivos mecanismos de localização;</a:t>
            </a:r>
          </a:p>
          <a:p>
            <a:pPr>
              <a:lnSpc>
                <a:spcPct val="160000"/>
              </a:lnSpc>
            </a:pPr>
            <a:endParaRPr lang="pt-PT" dirty="0">
              <a:effectLst/>
              <a:latin typeface="Nunito Sans" panose="00000500000000000000" pitchFamily="2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F8A29B6-2042-427C-B218-E73BDD04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8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4C27BC55-4A1B-4219-AA2F-36521603FBD9}"/>
              </a:ext>
            </a:extLst>
          </p:cNvPr>
          <p:cNvSpPr txBox="1">
            <a:spLocks/>
          </p:cNvSpPr>
          <p:nvPr/>
        </p:nvSpPr>
        <p:spPr>
          <a:xfrm>
            <a:off x="803864" y="822231"/>
            <a:ext cx="10227659" cy="5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600" b="1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Funcionalidades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Galeria que inclui álbuns de fotografias. Os mesmos encontram-se associados a eventos;</a:t>
            </a:r>
          </a:p>
          <a:p>
            <a:pPr>
              <a:lnSpc>
                <a:spcPct val="160000"/>
              </a:lnSpc>
            </a:pPr>
            <a:r>
              <a:rPr lang="pt-PT" dirty="0">
                <a:latin typeface="Nunito Sans" panose="00000500000000000000" pitchFamily="2" charset="0"/>
              </a:rPr>
              <a:t>Vista onde é apresentado o contexto e autores da aplicação.</a:t>
            </a:r>
          </a:p>
          <a:p>
            <a:pPr>
              <a:lnSpc>
                <a:spcPct val="160000"/>
              </a:lnSpc>
            </a:pPr>
            <a:endParaRPr lang="pt-PT" dirty="0">
              <a:latin typeface="Nunito Sans" panose="00000500000000000000" pitchFamily="2" charset="0"/>
            </a:endParaRPr>
          </a:p>
          <a:p>
            <a:pPr>
              <a:lnSpc>
                <a:spcPct val="160000"/>
              </a:lnSpc>
            </a:pPr>
            <a:endParaRPr lang="pt-PT" dirty="0">
              <a:effectLst/>
              <a:latin typeface="Nunito Sans" panose="00000500000000000000" pitchFamily="2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F8A29B6-2042-427C-B218-E73BDD04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40" y="2792690"/>
            <a:ext cx="10541728" cy="12726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275B2"/>
                </a:solidFill>
                <a:latin typeface="Nunito Sans" panose="00000800000000000000" pitchFamily="2" charset="0"/>
                <a:cs typeface="Arial" panose="020B0604020202020204" pitchFamily="34" charset="0"/>
              </a:rPr>
              <a:t>Demonstração</a:t>
            </a:r>
            <a:endParaRPr lang="pt-PT" sz="4800" dirty="0">
              <a:solidFill>
                <a:srgbClr val="1275B2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CABB28E9-B495-4BA6-9403-B1A50DAE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D248-1121-4389-9411-B7B8B8FF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14" y="3159136"/>
            <a:ext cx="5507372" cy="539728"/>
          </a:xfrm>
        </p:spPr>
        <p:txBody>
          <a:bodyPr>
            <a:normAutofit/>
          </a:bodyPr>
          <a:lstStyle/>
          <a:p>
            <a:pPr algn="ctr"/>
            <a:r>
              <a:rPr lang="en-US" sz="2000" spc="0" dirty="0">
                <a:solidFill>
                  <a:srgbClr val="61C461"/>
                </a:solidFill>
                <a:latin typeface="Nunito Sans" panose="00000800000000000000" pitchFamily="2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https://github.com/ibbgomes/escutas/releases</a:t>
            </a:r>
            <a:endParaRPr lang="pt-PT" sz="2000" i="1" spc="0" dirty="0">
              <a:solidFill>
                <a:srgbClr val="61C461"/>
              </a:solidFill>
              <a:latin typeface="Nunito Sans" panose="000008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257E92B1-94DE-4A3B-8323-035ACB5CF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464889" y="4651893"/>
            <a:ext cx="585531" cy="20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734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275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Nunito Sans</vt:lpstr>
      <vt:lpstr>Wingdings 2</vt:lpstr>
      <vt:lpstr>View</vt:lpstr>
      <vt:lpstr>PowerPoint Presentation</vt:lpstr>
      <vt:lpstr>Grupo de trabalho</vt:lpstr>
      <vt:lpstr>Contexto</vt:lpstr>
      <vt:lpstr>PowerPoint Presentation</vt:lpstr>
      <vt:lpstr>PowerPoint Presentation</vt:lpstr>
      <vt:lpstr>PowerPoint Presentation</vt:lpstr>
      <vt:lpstr>PowerPoint Presentation</vt:lpstr>
      <vt:lpstr>Demonstração</vt:lpstr>
      <vt:lpstr>https://github.com/ibbgomes/escutas/releases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Gomes</dc:creator>
  <cp:lastModifiedBy>Ivo Gomes</cp:lastModifiedBy>
  <cp:revision>475</cp:revision>
  <dcterms:created xsi:type="dcterms:W3CDTF">2020-11-07T00:10:20Z</dcterms:created>
  <dcterms:modified xsi:type="dcterms:W3CDTF">2021-06-02T22:05:25Z</dcterms:modified>
</cp:coreProperties>
</file>