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1"/>
  </p:notesMasterIdLst>
  <p:sldIdLst>
    <p:sldId id="257" r:id="rId2"/>
    <p:sldId id="274" r:id="rId3"/>
    <p:sldId id="356" r:id="rId4"/>
    <p:sldId id="357" r:id="rId5"/>
    <p:sldId id="275" r:id="rId6"/>
    <p:sldId id="276" r:id="rId7"/>
    <p:sldId id="358" r:id="rId8"/>
    <p:sldId id="354" r:id="rId9"/>
    <p:sldId id="34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A16"/>
    <a:srgbClr val="1275B2"/>
    <a:srgbClr val="66CF66"/>
    <a:srgbClr val="3A3A3A"/>
    <a:srgbClr val="FF6666"/>
    <a:srgbClr val="61C461"/>
    <a:srgbClr val="2A4E29"/>
    <a:srgbClr val="3F3F3F"/>
    <a:srgbClr val="4F614E"/>
    <a:srgbClr val="353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32" autoAdjust="0"/>
    <p:restoredTop sz="94660"/>
  </p:normalViewPr>
  <p:slideViewPr>
    <p:cSldViewPr snapToGrid="0">
      <p:cViewPr varScale="1">
        <p:scale>
          <a:sx n="71" d="100"/>
          <a:sy n="71" d="100"/>
        </p:scale>
        <p:origin x="996" y="66"/>
      </p:cViewPr>
      <p:guideLst>
        <p:guide orient="horz" pos="572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8CBD5-E1ED-416D-8548-E29F527133A0}" type="datetimeFigureOut">
              <a:rPr lang="pt-PT" smtClean="0"/>
              <a:t>17/01/2022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A43E1-47A7-492F-A3D8-4AF87E6858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889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E2DA490-63B1-4B7A-B9AD-9A630F5DB54A}" type="datetimeFigureOut">
              <a:rPr lang="pt-PT" smtClean="0"/>
              <a:t>17/01/2022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2E14CD9-B4E2-40A0-9B57-2B41076E5BFE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3739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A490-63B1-4B7A-B9AD-9A630F5DB54A}" type="datetimeFigureOut">
              <a:rPr lang="pt-PT" smtClean="0"/>
              <a:t>17/01/2022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CD9-B4E2-40A0-9B57-2B41076E5BF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518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A490-63B1-4B7A-B9AD-9A630F5DB54A}" type="datetimeFigureOut">
              <a:rPr lang="pt-PT" smtClean="0"/>
              <a:t>17/01/2022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CD9-B4E2-40A0-9B57-2B41076E5BF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647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A490-63B1-4B7A-B9AD-9A630F5DB54A}" type="datetimeFigureOut">
              <a:rPr lang="pt-PT" smtClean="0"/>
              <a:t>17/01/2022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CD9-B4E2-40A0-9B57-2B41076E5BF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033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A490-63B1-4B7A-B9AD-9A630F5DB54A}" type="datetimeFigureOut">
              <a:rPr lang="pt-PT" smtClean="0"/>
              <a:t>17/01/2022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CD9-B4E2-40A0-9B57-2B41076E5BFE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257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A490-63B1-4B7A-B9AD-9A630F5DB54A}" type="datetimeFigureOut">
              <a:rPr lang="pt-PT" smtClean="0"/>
              <a:t>17/01/2022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CD9-B4E2-40A0-9B57-2B41076E5BF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818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A490-63B1-4B7A-B9AD-9A630F5DB54A}" type="datetimeFigureOut">
              <a:rPr lang="pt-PT" smtClean="0"/>
              <a:t>17/01/2022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CD9-B4E2-40A0-9B57-2B41076E5BF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239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A490-63B1-4B7A-B9AD-9A630F5DB54A}" type="datetimeFigureOut">
              <a:rPr lang="pt-PT" smtClean="0"/>
              <a:t>17/01/2022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CD9-B4E2-40A0-9B57-2B41076E5BF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864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A490-63B1-4B7A-B9AD-9A630F5DB54A}" type="datetimeFigureOut">
              <a:rPr lang="pt-PT" smtClean="0"/>
              <a:t>17/01/2022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CD9-B4E2-40A0-9B57-2B41076E5BF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618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A490-63B1-4B7A-B9AD-9A630F5DB54A}" type="datetimeFigureOut">
              <a:rPr lang="pt-PT" smtClean="0"/>
              <a:t>17/01/2022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CD9-B4E2-40A0-9B57-2B41076E5BF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547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A490-63B1-4B7A-B9AD-9A630F5DB54A}" type="datetimeFigureOut">
              <a:rPr lang="pt-PT" smtClean="0"/>
              <a:t>17/01/2022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CD9-B4E2-40A0-9B57-2B41076E5BF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999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E2DA490-63B1-4B7A-B9AD-9A630F5DB54A}" type="datetimeFigureOut">
              <a:rPr lang="pt-PT" smtClean="0"/>
              <a:t>17/01/2022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2E14CD9-B4E2-40A0-9B57-2B41076E5BF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805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19998@alunos.ipca.pt" TargetMode="External"/><Relationship Id="rId2" Type="http://schemas.openxmlformats.org/officeDocument/2006/relationships/hyperlink" Target="mailto:a10700@alunos.ipca.p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21585@alunos.ipca.p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2">
            <a:extLst>
              <a:ext uri="{FF2B5EF4-FFF2-40B4-BE49-F238E27FC236}">
                <a16:creationId xmlns:a16="http://schemas.microsoft.com/office/drawing/2014/main" id="{349E2E42-1882-456C-9211-657C8639D94A}"/>
              </a:ext>
            </a:extLst>
          </p:cNvPr>
          <p:cNvSpPr txBox="1">
            <a:spLocks/>
          </p:cNvSpPr>
          <p:nvPr/>
        </p:nvSpPr>
        <p:spPr>
          <a:xfrm>
            <a:off x="5866239" y="2325158"/>
            <a:ext cx="6015571" cy="3854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just">
              <a:buNone/>
            </a:pPr>
            <a:r>
              <a:rPr lang="en-US" sz="2000" b="1" dirty="0">
                <a:solidFill>
                  <a:srgbClr val="1275B2"/>
                </a:solidFill>
                <a:latin typeface="Nunito Sans" panose="00000500000000000000" pitchFamily="2" charset="0"/>
                <a:cs typeface="Arial" panose="020B0604020202020204" pitchFamily="34" charset="0"/>
              </a:rPr>
              <a:t>Arquitetura de Sistemas</a:t>
            </a:r>
          </a:p>
          <a:p>
            <a:pPr marL="0" algn="just">
              <a:buNone/>
            </a:pPr>
            <a:r>
              <a:rPr lang="en-US" sz="2000" b="1" dirty="0">
                <a:solidFill>
                  <a:srgbClr val="141A16"/>
                </a:solidFill>
                <a:latin typeface="Nunito Sans" panose="00000500000000000000" pitchFamily="2" charset="0"/>
                <a:cs typeface="Arial" panose="020B0604020202020204" pitchFamily="34" charset="0"/>
              </a:rPr>
              <a:t>Professor Óscar Ribeiro e Bruno Lima</a:t>
            </a:r>
          </a:p>
          <a:p>
            <a:pPr marL="0" algn="just">
              <a:buNone/>
            </a:pPr>
            <a:endParaRPr lang="en-US" sz="2000" b="1" dirty="0">
              <a:solidFill>
                <a:srgbClr val="141A1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algn="just">
              <a:buNone/>
            </a:pPr>
            <a:r>
              <a:rPr lang="en-US" sz="2000" dirty="0">
                <a:solidFill>
                  <a:srgbClr val="141A16"/>
                </a:solidFill>
                <a:latin typeface="Nunito Sans" panose="00000500000000000000" pitchFamily="2" charset="0"/>
                <a:cs typeface="Arial" panose="020B0604020202020204" pitchFamily="34" charset="0"/>
              </a:rPr>
              <a:t>Mestrado em Engenharia Informática</a:t>
            </a:r>
          </a:p>
          <a:p>
            <a:pPr marL="0" algn="just">
              <a:buNone/>
            </a:pPr>
            <a:r>
              <a:rPr lang="en-US" sz="2000" dirty="0">
                <a:solidFill>
                  <a:srgbClr val="141A16"/>
                </a:solidFill>
                <a:latin typeface="Nunito Sans" panose="00000500000000000000" pitchFamily="2" charset="0"/>
                <a:cs typeface="Arial" panose="020B0604020202020204" pitchFamily="34" charset="0"/>
              </a:rPr>
              <a:t>Instituto Politécnico do Cávado e do Ave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11A9F8-439C-4D7D-83C4-81216BB37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1225" y="1890993"/>
            <a:ext cx="4429959" cy="307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9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D248-1121-4389-9411-B7B8B8FF5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136" y="2792690"/>
            <a:ext cx="10541728" cy="1272620"/>
          </a:xfrm>
        </p:spPr>
        <p:txBody>
          <a:bodyPr>
            <a:normAutofit/>
          </a:bodyPr>
          <a:lstStyle/>
          <a:p>
            <a:pPr algn="just"/>
            <a:r>
              <a:rPr lang="en-US" sz="4800" dirty="0">
                <a:solidFill>
                  <a:srgbClr val="1275B2"/>
                </a:solidFill>
                <a:latin typeface="Nunito Sans" panose="00000800000000000000" pitchFamily="2" charset="0"/>
                <a:cs typeface="Arial" panose="020B0604020202020204" pitchFamily="34" charset="0"/>
              </a:rPr>
              <a:t>Grupo de trabalho 1</a:t>
            </a:r>
            <a:endParaRPr lang="pt-PT" sz="4800" dirty="0">
              <a:solidFill>
                <a:srgbClr val="1275B2"/>
              </a:solidFill>
              <a:latin typeface="Nunito Sans" panose="00000800000000000000" pitchFamily="2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6544AE-2A41-4FB3-8E59-4D007A64DBCE}"/>
              </a:ext>
            </a:extLst>
          </p:cNvPr>
          <p:cNvSpPr txBox="1">
            <a:spLocks/>
          </p:cNvSpPr>
          <p:nvPr/>
        </p:nvSpPr>
        <p:spPr>
          <a:xfrm>
            <a:off x="825136" y="4253350"/>
            <a:ext cx="6274756" cy="2082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PT" sz="2000" dirty="0">
                <a:solidFill>
                  <a:srgbClr val="141A16"/>
                </a:solidFill>
                <a:latin typeface="Nunito Sans" panose="00000800000000000000" pitchFamily="2" charset="0"/>
                <a:cs typeface="Arial" panose="020B0604020202020204" pitchFamily="34" charset="0"/>
              </a:rPr>
              <a:t>Ivo Gomes</a:t>
            </a:r>
            <a:r>
              <a:rPr lang="pt-PT" sz="2000" dirty="0">
                <a:solidFill>
                  <a:srgbClr val="3F3F3F"/>
                </a:solidFill>
                <a:latin typeface="Nunito Sans" panose="00000800000000000000" pitchFamily="2" charset="0"/>
                <a:cs typeface="Arial" panose="020B0604020202020204" pitchFamily="34" charset="0"/>
              </a:rPr>
              <a:t>		</a:t>
            </a:r>
            <a:r>
              <a:rPr lang="pt-PT" sz="2000" dirty="0">
                <a:solidFill>
                  <a:srgbClr val="002060"/>
                </a:solidFill>
                <a:latin typeface="Nunito Sans" panose="00000800000000000000" pitchFamily="2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a10700@alunos.ipca.pt</a:t>
            </a:r>
            <a:endParaRPr lang="pt-PT" sz="2000" dirty="0">
              <a:solidFill>
                <a:srgbClr val="002060"/>
              </a:solidFill>
              <a:latin typeface="Nunito Sans" panose="00000800000000000000" pitchFamily="2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PT" sz="2000" dirty="0">
                <a:latin typeface="Nunito Sans" panose="00000800000000000000" pitchFamily="2" charset="0"/>
                <a:cs typeface="Arial" panose="020B0604020202020204" pitchFamily="34" charset="0"/>
              </a:rPr>
              <a:t>Rui Ferreira		</a:t>
            </a:r>
            <a:r>
              <a:rPr lang="pt-PT" sz="2000" dirty="0">
                <a:solidFill>
                  <a:srgbClr val="002060"/>
                </a:solidFill>
                <a:latin typeface="Nunito Sans" panose="00000800000000000000" pitchFamily="2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a19998@alunos.ipca.pt</a:t>
            </a:r>
            <a:endParaRPr lang="pt-PT" sz="2000" dirty="0">
              <a:solidFill>
                <a:srgbClr val="002060"/>
              </a:solidFill>
              <a:latin typeface="Nunito Sans" panose="00000800000000000000" pitchFamily="2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PT" sz="2000" dirty="0">
                <a:solidFill>
                  <a:srgbClr val="141A16"/>
                </a:solidFill>
                <a:latin typeface="Nunito Sans" panose="00000800000000000000" pitchFamily="2" charset="0"/>
                <a:cs typeface="Arial" panose="020B0604020202020204" pitchFamily="34" charset="0"/>
              </a:rPr>
              <a:t>Tiago Oliveira</a:t>
            </a:r>
            <a:r>
              <a:rPr lang="pt-PT" sz="2000" dirty="0">
                <a:solidFill>
                  <a:srgbClr val="3F3F3F"/>
                </a:solidFill>
                <a:latin typeface="Nunito Sans" panose="00000800000000000000" pitchFamily="2" charset="0"/>
                <a:cs typeface="Arial" panose="020B0604020202020204" pitchFamily="34" charset="0"/>
              </a:rPr>
              <a:t>		</a:t>
            </a:r>
            <a:r>
              <a:rPr lang="pt-PT" sz="2000" dirty="0">
                <a:solidFill>
                  <a:srgbClr val="002060"/>
                </a:solidFill>
                <a:latin typeface="Nunito Sans" panose="00000800000000000000" pitchFamily="2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a21585@alunos.ipca.pt</a:t>
            </a:r>
            <a:endParaRPr lang="pt-PT" sz="2000" dirty="0">
              <a:solidFill>
                <a:srgbClr val="002060"/>
              </a:solidFill>
              <a:latin typeface="Nunito Sans" panose="000008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46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D248-1121-4389-9411-B7B8B8FF5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136" y="2792690"/>
            <a:ext cx="10541728" cy="1272620"/>
          </a:xfrm>
        </p:spPr>
        <p:txBody>
          <a:bodyPr>
            <a:normAutofit/>
          </a:bodyPr>
          <a:lstStyle/>
          <a:p>
            <a:pPr algn="just"/>
            <a:r>
              <a:rPr lang="en-US" sz="4800" dirty="0">
                <a:solidFill>
                  <a:srgbClr val="1275B2"/>
                </a:solidFill>
                <a:latin typeface="Nunito Sans" panose="00000800000000000000" pitchFamily="2" charset="0"/>
                <a:cs typeface="Arial" panose="020B0604020202020204" pitchFamily="34" charset="0"/>
              </a:rPr>
              <a:t>Análise do problema</a:t>
            </a:r>
            <a:endParaRPr lang="pt-PT" sz="4800" dirty="0">
              <a:solidFill>
                <a:srgbClr val="1275B2"/>
              </a:solidFill>
              <a:latin typeface="Nunito Sans" panose="000008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CDDACB-2EAA-427F-A9A9-31A361AD4D79}"/>
              </a:ext>
            </a:extLst>
          </p:cNvPr>
          <p:cNvSpPr txBox="1"/>
          <p:nvPr/>
        </p:nvSpPr>
        <p:spPr>
          <a:xfrm>
            <a:off x="11291888" y="246742"/>
            <a:ext cx="91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unito Sans" panose="00000800000000000000" pitchFamily="2" charset="0"/>
              </a:rPr>
              <a:t>3</a:t>
            </a:r>
            <a:endParaRPr lang="pt-PT" dirty="0">
              <a:solidFill>
                <a:schemeClr val="bg1"/>
              </a:solidFill>
              <a:latin typeface="Nunito Sans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10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4C27BC55-4A1B-4219-AA2F-36521603FBD9}"/>
              </a:ext>
            </a:extLst>
          </p:cNvPr>
          <p:cNvSpPr txBox="1">
            <a:spLocks/>
          </p:cNvSpPr>
          <p:nvPr/>
        </p:nvSpPr>
        <p:spPr>
          <a:xfrm>
            <a:off x="911225" y="908050"/>
            <a:ext cx="9840686" cy="594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PT" sz="2600" b="1" dirty="0">
                <a:solidFill>
                  <a:srgbClr val="1275B2"/>
                </a:solidFill>
                <a:latin typeface="Nunito Sans" panose="00000800000000000000" pitchFamily="2" charset="0"/>
                <a:cs typeface="Arial" panose="020B0604020202020204" pitchFamily="34" charset="0"/>
              </a:rPr>
              <a:t>Análise do problema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latin typeface="Nunito Sans" panose="00000800000000000000" pitchFamily="2" charset="0"/>
                <a:cs typeface="Arial" panose="020B0604020202020204" pitchFamily="34" charset="0"/>
              </a:rPr>
              <a:t>Desenvolvimento de um sistema distribuído orientado ao aluguer de veículos elétricos num cenário de micromobilidade;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Nunito Sans" panose="00000800000000000000" pitchFamily="2" charset="0"/>
                <a:cs typeface="Arial" panose="020B0604020202020204" pitchFamily="34" charset="0"/>
              </a:rPr>
              <a:t>15 requisitos funcionais;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Nunito Sans" panose="00000800000000000000" pitchFamily="2" charset="0"/>
                <a:cs typeface="Arial" panose="020B0604020202020204" pitchFamily="34" charset="0"/>
              </a:rPr>
              <a:t>6 requisitos não-funcionais;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Nunito Sans" panose="00000800000000000000" pitchFamily="2" charset="0"/>
                <a:cs typeface="Arial" panose="020B0604020202020204" pitchFamily="34" charset="0"/>
              </a:rPr>
              <a:t>3 constrangimentos e pressupostos.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Nunito Sans" panose="00000800000000000000" pitchFamily="2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pt-PT" sz="2000" dirty="0">
              <a:latin typeface="Nunito Sans" panose="00000800000000000000" pitchFamily="2" charset="0"/>
              <a:cs typeface="Arial" panose="020B0604020202020204" pitchFamily="34" charset="0"/>
            </a:endParaRPr>
          </a:p>
          <a:p>
            <a:endParaRPr lang="pt-PT" sz="2000" b="1" dirty="0">
              <a:latin typeface="Nunito Sans" panose="000008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7437BA33-B6C3-4DE1-B260-0036B0652EF2}"/>
              </a:ext>
            </a:extLst>
          </p:cNvPr>
          <p:cNvSpPr txBox="1"/>
          <p:nvPr/>
        </p:nvSpPr>
        <p:spPr>
          <a:xfrm>
            <a:off x="11291888" y="246742"/>
            <a:ext cx="91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unito Sans" panose="00000800000000000000" pitchFamily="2" charset="0"/>
              </a:rPr>
              <a:t>4</a:t>
            </a:r>
            <a:endParaRPr lang="pt-PT" dirty="0">
              <a:solidFill>
                <a:schemeClr val="bg1"/>
              </a:solidFill>
              <a:latin typeface="Nunito Sans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7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D248-1121-4389-9411-B7B8B8FF5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136" y="2792690"/>
            <a:ext cx="10541728" cy="1272620"/>
          </a:xfrm>
        </p:spPr>
        <p:txBody>
          <a:bodyPr>
            <a:normAutofit/>
          </a:bodyPr>
          <a:lstStyle/>
          <a:p>
            <a:pPr algn="just"/>
            <a:r>
              <a:rPr lang="en-US" sz="4800" dirty="0">
                <a:solidFill>
                  <a:srgbClr val="1275B2"/>
                </a:solidFill>
                <a:latin typeface="Nunito Sans" panose="00000800000000000000" pitchFamily="2" charset="0"/>
                <a:cs typeface="Arial" panose="020B0604020202020204" pitchFamily="34" charset="0"/>
              </a:rPr>
              <a:t>Desenho da solução</a:t>
            </a:r>
            <a:endParaRPr lang="pt-PT" sz="4800" dirty="0">
              <a:solidFill>
                <a:srgbClr val="1275B2"/>
              </a:solidFill>
              <a:latin typeface="Nunito Sans" panose="000008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CDDACB-2EAA-427F-A9A9-31A361AD4D79}"/>
              </a:ext>
            </a:extLst>
          </p:cNvPr>
          <p:cNvSpPr txBox="1"/>
          <p:nvPr/>
        </p:nvSpPr>
        <p:spPr>
          <a:xfrm>
            <a:off x="11291888" y="246742"/>
            <a:ext cx="91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unito Sans" panose="00000800000000000000" pitchFamily="2" charset="0"/>
              </a:rPr>
              <a:t>5</a:t>
            </a:r>
            <a:endParaRPr lang="pt-PT" dirty="0">
              <a:solidFill>
                <a:schemeClr val="bg1"/>
              </a:solidFill>
              <a:latin typeface="Nunito Sans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53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4C27BC55-4A1B-4219-AA2F-36521603FBD9}"/>
              </a:ext>
            </a:extLst>
          </p:cNvPr>
          <p:cNvSpPr txBox="1">
            <a:spLocks/>
          </p:cNvSpPr>
          <p:nvPr/>
        </p:nvSpPr>
        <p:spPr>
          <a:xfrm>
            <a:off x="911225" y="908050"/>
            <a:ext cx="9840686" cy="594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PT" sz="2600" b="1" dirty="0">
                <a:solidFill>
                  <a:srgbClr val="1275B2"/>
                </a:solidFill>
                <a:latin typeface="Nunito Sans" panose="00000800000000000000" pitchFamily="2" charset="0"/>
                <a:cs typeface="Arial" panose="020B0604020202020204" pitchFamily="34" charset="0"/>
              </a:rPr>
              <a:t>Arquitetura do sistema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7437BA33-B6C3-4DE1-B260-0036B0652EF2}"/>
              </a:ext>
            </a:extLst>
          </p:cNvPr>
          <p:cNvSpPr txBox="1"/>
          <p:nvPr/>
        </p:nvSpPr>
        <p:spPr>
          <a:xfrm>
            <a:off x="11291888" y="246742"/>
            <a:ext cx="91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unito Sans" panose="00000800000000000000" pitchFamily="2" charset="0"/>
              </a:rPr>
              <a:t>6</a:t>
            </a:r>
            <a:endParaRPr lang="pt-PT" dirty="0">
              <a:solidFill>
                <a:schemeClr val="bg1"/>
              </a:solidFill>
              <a:latin typeface="Nunito Sans" panose="00000800000000000000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D8E2A4C-B4A2-4BEE-8178-296DFE267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55" y="1707776"/>
            <a:ext cx="7293890" cy="471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92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4C27BC55-4A1B-4219-AA2F-36521603FBD9}"/>
              </a:ext>
            </a:extLst>
          </p:cNvPr>
          <p:cNvSpPr txBox="1">
            <a:spLocks/>
          </p:cNvSpPr>
          <p:nvPr/>
        </p:nvSpPr>
        <p:spPr>
          <a:xfrm>
            <a:off x="911225" y="908050"/>
            <a:ext cx="9840686" cy="594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PT" sz="2600" b="1" dirty="0">
                <a:solidFill>
                  <a:srgbClr val="1275B2"/>
                </a:solidFill>
                <a:latin typeface="Nunito Sans" panose="00000800000000000000" pitchFamily="2" charset="0"/>
                <a:cs typeface="Arial" panose="020B0604020202020204" pitchFamily="34" charset="0"/>
              </a:rPr>
              <a:t>Arquitetura do serviços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7437BA33-B6C3-4DE1-B260-0036B0652EF2}"/>
              </a:ext>
            </a:extLst>
          </p:cNvPr>
          <p:cNvSpPr txBox="1"/>
          <p:nvPr/>
        </p:nvSpPr>
        <p:spPr>
          <a:xfrm>
            <a:off x="11291888" y="246742"/>
            <a:ext cx="91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unito Sans" panose="00000800000000000000" pitchFamily="2" charset="0"/>
              </a:rPr>
              <a:t>7</a:t>
            </a:r>
            <a:endParaRPr lang="pt-PT" dirty="0">
              <a:solidFill>
                <a:schemeClr val="bg1"/>
              </a:solidFill>
              <a:latin typeface="Nunito Sans" panose="00000800000000000000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CC3838C-888C-4A51-BCB4-B9A0F1B14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890" y="1667435"/>
            <a:ext cx="1838219" cy="489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0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D248-1121-4389-9411-B7B8B8FF5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136" y="2792690"/>
            <a:ext cx="10541728" cy="1272620"/>
          </a:xfrm>
        </p:spPr>
        <p:txBody>
          <a:bodyPr>
            <a:normAutofit/>
          </a:bodyPr>
          <a:lstStyle/>
          <a:p>
            <a:pPr algn="just"/>
            <a:r>
              <a:rPr lang="en-US" sz="4800" dirty="0">
                <a:solidFill>
                  <a:srgbClr val="1275B2"/>
                </a:solidFill>
                <a:latin typeface="Nunito Sans" panose="00000800000000000000" pitchFamily="2" charset="0"/>
                <a:cs typeface="Arial" panose="020B0604020202020204" pitchFamily="34" charset="0"/>
              </a:rPr>
              <a:t>Demonstração</a:t>
            </a:r>
            <a:endParaRPr lang="pt-PT" sz="4800" dirty="0">
              <a:solidFill>
                <a:srgbClr val="1275B2"/>
              </a:solidFill>
              <a:latin typeface="Nunito Sans" panose="000008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CDDACB-2EAA-427F-A9A9-31A361AD4D79}"/>
              </a:ext>
            </a:extLst>
          </p:cNvPr>
          <p:cNvSpPr txBox="1"/>
          <p:nvPr/>
        </p:nvSpPr>
        <p:spPr>
          <a:xfrm>
            <a:off x="11291888" y="246742"/>
            <a:ext cx="91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unito Sans" panose="00000800000000000000" pitchFamily="2" charset="0"/>
              </a:rPr>
              <a:t>8</a:t>
            </a:r>
            <a:endParaRPr lang="pt-PT" dirty="0">
              <a:solidFill>
                <a:schemeClr val="bg1"/>
              </a:solidFill>
              <a:latin typeface="Nunito Sans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77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4CDDACB-2EAA-427F-A9A9-31A361AD4D79}"/>
              </a:ext>
            </a:extLst>
          </p:cNvPr>
          <p:cNvSpPr txBox="1"/>
          <p:nvPr/>
        </p:nvSpPr>
        <p:spPr>
          <a:xfrm>
            <a:off x="11291888" y="246742"/>
            <a:ext cx="91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unito Sans" panose="00000800000000000000" pitchFamily="2" charset="0"/>
              </a:rPr>
              <a:t>9</a:t>
            </a:r>
            <a:endParaRPr lang="pt-PT" dirty="0">
              <a:solidFill>
                <a:schemeClr val="bg1"/>
              </a:solidFill>
              <a:latin typeface="Nunito Sans" panose="00000800000000000000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5212629-B5AC-465F-A77C-CFA9279B3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136" y="2792690"/>
            <a:ext cx="10541728" cy="1272620"/>
          </a:xfrm>
        </p:spPr>
        <p:txBody>
          <a:bodyPr>
            <a:normAutofit/>
          </a:bodyPr>
          <a:lstStyle/>
          <a:p>
            <a:pPr algn="just"/>
            <a:r>
              <a:rPr lang="en-US" sz="4800" dirty="0">
                <a:solidFill>
                  <a:srgbClr val="1275B2"/>
                </a:solidFill>
                <a:latin typeface="Nunito Sans" panose="00000800000000000000" pitchFamily="2" charset="0"/>
                <a:cs typeface="Arial" panose="020B0604020202020204" pitchFamily="34" charset="0"/>
              </a:rPr>
              <a:t>Discussão</a:t>
            </a:r>
            <a:endParaRPr lang="pt-PT" sz="4800" dirty="0">
              <a:solidFill>
                <a:srgbClr val="1275B2"/>
              </a:solidFill>
              <a:latin typeface="Nunito Sans" panose="000008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19419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2363</TotalTime>
  <Words>110</Words>
  <Application>Microsoft Office PowerPoint</Application>
  <PresentationFormat>Ecrã Panorâmico</PresentationFormat>
  <Paragraphs>28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Schoolbook</vt:lpstr>
      <vt:lpstr>Nunito Sans</vt:lpstr>
      <vt:lpstr>Wingdings 2</vt:lpstr>
      <vt:lpstr>View</vt:lpstr>
      <vt:lpstr>Apresentação do PowerPoint</vt:lpstr>
      <vt:lpstr>Grupo de trabalho 1</vt:lpstr>
      <vt:lpstr>Análise do problema</vt:lpstr>
      <vt:lpstr>Apresentação do PowerPoint</vt:lpstr>
      <vt:lpstr>Desenho da solução</vt:lpstr>
      <vt:lpstr>Apresentação do PowerPoint</vt:lpstr>
      <vt:lpstr>Apresentação do PowerPoint</vt:lpstr>
      <vt:lpstr>Demonstração</vt:lpstr>
      <vt:lpstr>Discussão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 Gomes</dc:creator>
  <cp:lastModifiedBy>Ivo Gomes</cp:lastModifiedBy>
  <cp:revision>517</cp:revision>
  <dcterms:created xsi:type="dcterms:W3CDTF">2020-11-07T00:10:20Z</dcterms:created>
  <dcterms:modified xsi:type="dcterms:W3CDTF">2022-01-17T20:21:06Z</dcterms:modified>
</cp:coreProperties>
</file>