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D7F74-54EF-4A98-84B6-6235F856256C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D014F-3C59-44C6-ADF1-CC5C9BEA2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2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6EAE-DAB5-44FD-B814-60440621B558}" type="datetime1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8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842-6316-45B2-BF43-1608F74A52B9}" type="datetime1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89C-8E24-4910-A898-0C3E02569D6E}" type="datetime1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0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BA6E-25CF-4007-8D97-11161B4B63F0}" type="datetime1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B27-AA20-438D-809D-A502BA6DF4EA}" type="datetime1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3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9DA5-462B-4404-AC75-C9779F8F43C4}" type="datetime1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F9F2-8A20-4BE4-B345-134E98F35D41}" type="datetime1">
              <a:rPr lang="pt-BR" smtClean="0"/>
              <a:t>13/04/2022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6D98-4CF8-45B6-B405-8A5BF7A6BA10}" type="datetime1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6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3CE7-FEBC-4C25-B6F8-7D9F80BD438C}" type="datetime1">
              <a:rPr lang="pt-BR" smtClean="0"/>
              <a:t>13/04/2022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8C83-C7A9-4CAE-B53C-1E0C0477B66A}" type="datetime1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216-343B-4E4E-8C56-259006C298FC}" type="datetime1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66AE-AAED-45A2-A27A-5B24B8AAE5F4}" type="datetime1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735D-F62D-4673-9ED1-E08B0713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54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vuforia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dn.guiase.net/wp-content/uploads/sites/1163/2019/02/ac-predra1-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 REALIDADE AUMENTADA UNITY + VUFORIA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83342" y="165015"/>
            <a:ext cx="10515600" cy="778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Role para baixo até encontrar algo semelhante e selecione isso que está em destaque e em seguida clique em </a:t>
            </a:r>
            <a:r>
              <a:rPr lang="pt-BR" dirty="0" smtClean="0">
                <a:solidFill>
                  <a:srgbClr val="FF0000"/>
                </a:solidFill>
              </a:rPr>
              <a:t>Open in Unity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186334"/>
            <a:ext cx="9100457" cy="207757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611086" y="1258906"/>
            <a:ext cx="1741714" cy="182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85" y="3506813"/>
            <a:ext cx="6296794" cy="316068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370285" y="5021742"/>
            <a:ext cx="1741714" cy="3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022" y="4629956"/>
            <a:ext cx="4230487" cy="1393572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029371" y="5689600"/>
            <a:ext cx="1212950" cy="232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81" y="2048495"/>
            <a:ext cx="7497990" cy="467835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9800" y="243567"/>
            <a:ext cx="10800000" cy="2160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Quando clicado em “Abrir no Unity Editor”, uma barra na </a:t>
            </a:r>
            <a:r>
              <a:rPr lang="pt-BR" dirty="0"/>
              <a:t>U</a:t>
            </a:r>
            <a:r>
              <a:rPr lang="pt-BR" dirty="0" smtClean="0"/>
              <a:t>nity chamada </a:t>
            </a:r>
            <a:r>
              <a:rPr lang="pt-BR" dirty="0" err="1" smtClean="0">
                <a:solidFill>
                  <a:srgbClr val="FF0000"/>
                </a:solidFill>
              </a:rPr>
              <a:t>Package</a:t>
            </a:r>
            <a:r>
              <a:rPr lang="pt-BR" dirty="0" smtClean="0">
                <a:solidFill>
                  <a:srgbClr val="FF0000"/>
                </a:solidFill>
              </a:rPr>
              <a:t> Manager </a:t>
            </a:r>
            <a:r>
              <a:rPr lang="pt-BR" dirty="0" smtClean="0"/>
              <a:t>deverá aparecer no seu projeto. Navegue a para </a:t>
            </a:r>
            <a:r>
              <a:rPr lang="pt-BR" dirty="0" err="1" smtClean="0">
                <a:solidFill>
                  <a:srgbClr val="FF0000"/>
                </a:solidFill>
              </a:rPr>
              <a:t>My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Assets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nessa barra e encontre o </a:t>
            </a:r>
            <a:r>
              <a:rPr lang="pt-BR" dirty="0" smtClean="0">
                <a:solidFill>
                  <a:srgbClr val="FF0000"/>
                </a:solidFill>
              </a:rPr>
              <a:t>Vuforia </a:t>
            </a:r>
            <a:r>
              <a:rPr lang="pt-BR" dirty="0" err="1" smtClean="0">
                <a:solidFill>
                  <a:srgbClr val="FF0000"/>
                </a:solidFill>
              </a:rPr>
              <a:t>Engine</a:t>
            </a:r>
            <a:r>
              <a:rPr lang="pt-BR" dirty="0" smtClean="0"/>
              <a:t>, basta que você clique em </a:t>
            </a:r>
            <a:r>
              <a:rPr lang="pt-BR" dirty="0" err="1" smtClean="0">
                <a:solidFill>
                  <a:srgbClr val="FF0000"/>
                </a:solidFill>
              </a:rPr>
              <a:t>import</a:t>
            </a:r>
            <a:r>
              <a:rPr lang="pt-BR" dirty="0" smtClean="0"/>
              <a:t>, para adicionar os artifícios do </a:t>
            </a:r>
            <a:r>
              <a:rPr lang="pt-BR" dirty="0" err="1" smtClean="0"/>
              <a:t>vuforia</a:t>
            </a:r>
            <a:r>
              <a:rPr lang="pt-BR" dirty="0" smtClean="0"/>
              <a:t> ao seu projeto.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48557" y="2183803"/>
            <a:ext cx="1048892" cy="139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32028" y="6519134"/>
            <a:ext cx="636493" cy="20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31381" y="3765176"/>
            <a:ext cx="781974" cy="161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732" y="161365"/>
            <a:ext cx="10800000" cy="1440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Navegue para </a:t>
            </a:r>
            <a:r>
              <a:rPr lang="pt-BR" dirty="0" smtClean="0">
                <a:solidFill>
                  <a:srgbClr val="FF0000"/>
                </a:solidFill>
              </a:rPr>
              <a:t>GameObject</a:t>
            </a:r>
            <a:r>
              <a:rPr lang="pt-BR" dirty="0" smtClean="0"/>
              <a:t> na barra flutuante, em seguida clique em Vuforia </a:t>
            </a:r>
            <a:r>
              <a:rPr lang="pt-BR" dirty="0" err="1" smtClean="0"/>
              <a:t>Engine</a:t>
            </a:r>
            <a:r>
              <a:rPr lang="pt-BR" dirty="0" smtClean="0"/>
              <a:t>, por fim adicione os itens </a:t>
            </a:r>
            <a:r>
              <a:rPr lang="pt-BR" dirty="0" smtClean="0">
                <a:solidFill>
                  <a:srgbClr val="FF0000"/>
                </a:solidFill>
              </a:rPr>
              <a:t>AR </a:t>
            </a:r>
            <a:r>
              <a:rPr lang="pt-BR" dirty="0" err="1" smtClean="0">
                <a:solidFill>
                  <a:srgbClr val="FF0000"/>
                </a:solidFill>
              </a:rPr>
              <a:t>Camera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solidFill>
                  <a:srgbClr val="FF0000"/>
                </a:solidFill>
              </a:rPr>
              <a:t>Image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Target </a:t>
            </a:r>
            <a:r>
              <a:rPr lang="pt-BR" dirty="0" smtClean="0"/>
              <a:t>para sua hierarquia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04" y="1651908"/>
            <a:ext cx="4963218" cy="501084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7732" y="3780375"/>
            <a:ext cx="1048892" cy="139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flipH="1">
            <a:off x="4963885" y="3716548"/>
            <a:ext cx="319315" cy="20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flipH="1">
            <a:off x="4963885" y="4055493"/>
            <a:ext cx="319315" cy="20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13" y="1835588"/>
            <a:ext cx="3096057" cy="3477110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6420313" y="2533633"/>
            <a:ext cx="319315" cy="20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739627" y="2533633"/>
            <a:ext cx="1170659" cy="325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IMAGE TARGET e ARcamera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7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IMAGE TARGET</a:t>
            </a:r>
            <a:r>
              <a:rPr lang="pt-BR" dirty="0" smtClean="0"/>
              <a:t>: Neste </a:t>
            </a:r>
            <a:r>
              <a:rPr lang="pt-BR" dirty="0" err="1" smtClean="0"/>
              <a:t>GameOBject</a:t>
            </a:r>
            <a:r>
              <a:rPr lang="pt-BR" dirty="0" smtClean="0"/>
              <a:t> vamos adicionar a imagem que queremos usar como target(alvo).O target pode ser o que achar melhor, mas é importante que seja um target detalhado, com uma iluminação boa. Seguindo esses requisitos teremos um target bom.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38200" y="3825648"/>
            <a:ext cx="10515600" cy="94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rgbClr val="FF0000"/>
                </a:solidFill>
              </a:rPr>
              <a:t>ARcamera</a:t>
            </a:r>
            <a:r>
              <a:rPr lang="pt-BR" dirty="0" smtClean="0"/>
              <a:t>: Configura a câmera do dispositivo para reconhecer o target adicionado no IMAGE TARGET.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1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6743"/>
            <a:ext cx="10800000" cy="1440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3000" dirty="0" smtClean="0"/>
              <a:t>Com o processo inicial na Unity finalizado vamos preparar o target usando o </a:t>
            </a:r>
            <a:r>
              <a:rPr lang="pt-BR" sz="3000" dirty="0" err="1" smtClean="0">
                <a:solidFill>
                  <a:srgbClr val="FF0000"/>
                </a:solidFill>
              </a:rPr>
              <a:t>vuforia</a:t>
            </a:r>
            <a:r>
              <a:rPr lang="pt-BR" sz="3000" dirty="0" smtClean="0"/>
              <a:t>, para isso acesse </a:t>
            </a:r>
            <a:r>
              <a:rPr lang="pt-BR" sz="3000" dirty="0"/>
              <a:t>o </a:t>
            </a:r>
            <a:r>
              <a:rPr lang="pt-BR" sz="3000" dirty="0" smtClean="0"/>
              <a:t>link  </a:t>
            </a:r>
            <a:r>
              <a:rPr lang="pt-BR" sz="3000" dirty="0">
                <a:hlinkClick r:id="rId2"/>
              </a:rPr>
              <a:t>https://developer.vuforia.com</a:t>
            </a:r>
            <a:r>
              <a:rPr lang="pt-BR" sz="3000" dirty="0" smtClean="0">
                <a:hlinkClick r:id="rId2"/>
              </a:rPr>
              <a:t>/</a:t>
            </a:r>
            <a:r>
              <a:rPr lang="pt-BR" sz="3000" dirty="0" smtClean="0"/>
              <a:t> e faça seu registro com alguma conta. Depois de ter feito log  in, essa tela deve aparecer.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77" y="1686743"/>
            <a:ext cx="8561446" cy="47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999" y="229052"/>
            <a:ext cx="11060571" cy="1440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Vamos criar um </a:t>
            </a:r>
            <a:r>
              <a:rPr lang="pt-BR" dirty="0"/>
              <a:t>licença</a:t>
            </a:r>
            <a:r>
              <a:rPr lang="pt-BR" dirty="0" smtClean="0"/>
              <a:t> para nosso target, para isso clique em  </a:t>
            </a:r>
            <a:r>
              <a:rPr lang="pt-BR" dirty="0" err="1" smtClean="0">
                <a:solidFill>
                  <a:srgbClr val="FF0000"/>
                </a:solidFill>
              </a:rPr>
              <a:t>Get</a:t>
            </a:r>
            <a:r>
              <a:rPr lang="pt-BR" dirty="0" smtClean="0">
                <a:solidFill>
                  <a:srgbClr val="FF0000"/>
                </a:solidFill>
              </a:rPr>
              <a:t> Basic </a:t>
            </a:r>
            <a:r>
              <a:rPr lang="pt-BR" dirty="0" smtClean="0"/>
              <a:t>e em seguida nomeie </a:t>
            </a:r>
            <a:r>
              <a:rPr lang="pt-BR" dirty="0"/>
              <a:t>a</a:t>
            </a:r>
            <a:r>
              <a:rPr lang="pt-BR" dirty="0" smtClean="0"/>
              <a:t> sua licença, clique na caixa de seleção e depois em </a:t>
            </a:r>
            <a:r>
              <a:rPr lang="pt-BR" dirty="0" err="1" smtClean="0">
                <a:solidFill>
                  <a:srgbClr val="FF0000"/>
                </a:solidFill>
              </a:rPr>
              <a:t>confirm</a:t>
            </a:r>
            <a:r>
              <a:rPr lang="pt-BR" dirty="0" smtClean="0"/>
              <a:t>.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753" t="2707" b="63409"/>
          <a:stretch/>
        </p:blipFill>
        <p:spPr>
          <a:xfrm>
            <a:off x="695999" y="1418609"/>
            <a:ext cx="8098201" cy="16023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39" y="3360423"/>
            <a:ext cx="7201021" cy="288162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914900" y="2311400"/>
            <a:ext cx="685800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940300" y="5892800"/>
            <a:ext cx="68580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87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3600" y="174625"/>
            <a:ext cx="10800000" cy="1440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Voltando a página inicial, clique na licença que acabamos de criar </a:t>
            </a:r>
            <a:r>
              <a:rPr lang="pt-BR" dirty="0" smtClean="0">
                <a:solidFill>
                  <a:srgbClr val="FF0000"/>
                </a:solidFill>
              </a:rPr>
              <a:t>01CAIXA </a:t>
            </a:r>
            <a:r>
              <a:rPr lang="pt-BR" dirty="0" smtClean="0"/>
              <a:t>e depois clique em </a:t>
            </a:r>
            <a:r>
              <a:rPr lang="pt-BR" dirty="0" smtClean="0">
                <a:solidFill>
                  <a:srgbClr val="FF0000"/>
                </a:solidFill>
              </a:rPr>
              <a:t>Target Manager.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50" y="1256826"/>
            <a:ext cx="8928100" cy="440832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37757" y="3181589"/>
            <a:ext cx="685800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9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330653"/>
            <a:ext cx="10800000" cy="1440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Agora cliquem em </a:t>
            </a:r>
            <a:r>
              <a:rPr lang="pt-BR" dirty="0" smtClean="0">
                <a:solidFill>
                  <a:srgbClr val="FF0000"/>
                </a:solidFill>
              </a:rPr>
              <a:t>Add Database </a:t>
            </a:r>
            <a:r>
              <a:rPr lang="pt-BR" dirty="0" smtClean="0"/>
              <a:t>, depois nomeie um novo </a:t>
            </a:r>
            <a:r>
              <a:rPr lang="pt-BR" dirty="0" smtClean="0">
                <a:solidFill>
                  <a:srgbClr val="FF0000"/>
                </a:solidFill>
              </a:rPr>
              <a:t>Database</a:t>
            </a:r>
            <a:r>
              <a:rPr lang="pt-BR" dirty="0" smtClean="0"/>
              <a:t> e mantenha a caixa de seleção </a:t>
            </a:r>
            <a:r>
              <a:rPr lang="pt-BR" dirty="0" err="1" smtClean="0">
                <a:solidFill>
                  <a:srgbClr val="FF0000"/>
                </a:solidFill>
              </a:rPr>
              <a:t>Device</a:t>
            </a:r>
            <a:r>
              <a:rPr lang="pt-BR" dirty="0" smtClean="0"/>
              <a:t> selecionada.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84530"/>
            <a:ext cx="7001454" cy="338087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139543" y="1770653"/>
            <a:ext cx="812800" cy="30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3074966"/>
            <a:ext cx="535379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243567"/>
            <a:ext cx="10800000" cy="18734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Pronto agora vamos adicionar uma imagem para esse </a:t>
            </a:r>
            <a:r>
              <a:rPr lang="pt-BR" dirty="0" smtClean="0"/>
              <a:t>D</a:t>
            </a:r>
            <a:r>
              <a:rPr lang="pt-BR" dirty="0" smtClean="0"/>
              <a:t>ataBase</a:t>
            </a:r>
            <a:r>
              <a:rPr lang="pt-BR" dirty="0" smtClean="0"/>
              <a:t>, recomendo que o target tenha o máximo de detalhes possível, que estejam no formato PNG ou JPG e que não extrapolem o tamanho máximo de 2mb</a:t>
            </a:r>
            <a:r>
              <a:rPr lang="pt-BR" dirty="0" smtClean="0"/>
              <a:t>. </a:t>
            </a:r>
            <a:r>
              <a:rPr lang="pt-BR" dirty="0" smtClean="0"/>
              <a:t>Clique no DataBase criado, e em Target Manager selecione Add Target.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117045"/>
            <a:ext cx="6413832" cy="197394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430" y="4292147"/>
            <a:ext cx="7744914" cy="25399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65942" y="3860799"/>
            <a:ext cx="1393371" cy="178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001656" y="4292147"/>
            <a:ext cx="863601" cy="2798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232399" y="6008913"/>
            <a:ext cx="863601" cy="257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4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6885" y="127454"/>
            <a:ext cx="10800000" cy="19626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Selecione o </a:t>
            </a:r>
            <a:r>
              <a:rPr lang="pt-BR" dirty="0" smtClean="0">
                <a:solidFill>
                  <a:srgbClr val="FF0000"/>
                </a:solidFill>
              </a:rPr>
              <a:t>single </a:t>
            </a:r>
            <a:r>
              <a:rPr lang="pt-BR" dirty="0" err="1" smtClean="0">
                <a:solidFill>
                  <a:srgbClr val="FF0000"/>
                </a:solidFill>
              </a:rPr>
              <a:t>image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para o tipo do target, depois faça uma busca nos seus arquivos e adicione o target que você deseja. Recomendo que coloquem um </a:t>
            </a:r>
            <a:r>
              <a:rPr lang="pt-BR" dirty="0" err="1" smtClean="0">
                <a:solidFill>
                  <a:srgbClr val="FF0000"/>
                </a:solidFill>
              </a:rPr>
              <a:t>width</a:t>
            </a:r>
            <a:r>
              <a:rPr lang="pt-BR" dirty="0" smtClean="0"/>
              <a:t> de 100 para facilitar a visualização na Unity, e por fim nomeie seu target.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26885" y="1489892"/>
            <a:ext cx="7858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Target usado no projeto CUBO AR: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cdn.guiase.net/wp-content/uploads/sites/1163/2019/02/ac-predra1-1.jpg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2" y="2090057"/>
            <a:ext cx="3809136" cy="476794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136968" y="6342741"/>
            <a:ext cx="744290" cy="232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4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Objetivos: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-Entender o processo de desenvolvimento de aplicações de Realidade aumentada.</a:t>
            </a:r>
          </a:p>
          <a:p>
            <a:pPr marL="0" indent="0">
              <a:buNone/>
            </a:pPr>
            <a:r>
              <a:rPr lang="pt-BR" dirty="0" smtClean="0"/>
              <a:t>-Realizar um mini projeto, “cubo AR”</a:t>
            </a:r>
          </a:p>
          <a:p>
            <a:pPr marL="0" indent="0">
              <a:buNone/>
            </a:pPr>
            <a:r>
              <a:rPr lang="pt-BR" dirty="0" smtClean="0"/>
              <a:t>-Utilizar o </a:t>
            </a:r>
            <a:r>
              <a:rPr lang="pt-BR" dirty="0" err="1" smtClean="0">
                <a:solidFill>
                  <a:srgbClr val="FF0000"/>
                </a:solidFill>
              </a:rPr>
              <a:t>blender</a:t>
            </a:r>
            <a:r>
              <a:rPr lang="pt-BR" dirty="0" smtClean="0"/>
              <a:t> para fazer animações de Objetos</a:t>
            </a:r>
          </a:p>
          <a:p>
            <a:pPr marL="0" indent="0">
              <a:buNone/>
            </a:pPr>
            <a:r>
              <a:rPr lang="pt-BR" dirty="0" smtClean="0"/>
              <a:t>-Implementar objetos animados a uma aplicação </a:t>
            </a:r>
            <a:r>
              <a:rPr lang="pt-BR" dirty="0" smtClean="0">
                <a:solidFill>
                  <a:srgbClr val="FF0000"/>
                </a:solidFill>
              </a:rPr>
              <a:t>AR</a:t>
            </a:r>
            <a:r>
              <a:rPr lang="pt-BR" dirty="0" smtClean="0"/>
              <a:t> na </a:t>
            </a:r>
            <a:r>
              <a:rPr lang="pt-BR" dirty="0" smtClean="0">
                <a:solidFill>
                  <a:srgbClr val="FF0000"/>
                </a:solidFill>
              </a:rPr>
              <a:t>UNITY</a:t>
            </a:r>
          </a:p>
          <a:p>
            <a:pPr marL="0" indent="0">
              <a:buNone/>
            </a:pPr>
            <a:r>
              <a:rPr lang="pt-BR" dirty="0" smtClean="0"/>
              <a:t>-Animar um objeto, no caso, o personagem Mário </a:t>
            </a:r>
            <a:r>
              <a:rPr lang="pt-BR" dirty="0" err="1" smtClean="0"/>
              <a:t>Bros</a:t>
            </a:r>
            <a:r>
              <a:rPr lang="pt-BR" dirty="0" smtClean="0"/>
              <a:t> e colocá-lo em uma aplicação em realidade aumentada.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9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7453"/>
            <a:ext cx="10800000" cy="21512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A qualidade de um target está baseada principalmente na riqueza de detalhes que estão presentes na imagem, quanto mais quinas existirem melhor será o target, e isso implica diretamente na facilidade que a câmera vai identificar o target. </a:t>
            </a:r>
            <a:r>
              <a:rPr lang="pt-BR" dirty="0"/>
              <a:t>T</a:t>
            </a:r>
            <a:r>
              <a:rPr lang="pt-BR" dirty="0" smtClean="0"/>
              <a:t>argets com menos detalhes vão dificultar o reconhecimento. Para verificar se o target está bom, podemos ver o </a:t>
            </a:r>
            <a:r>
              <a:rPr lang="pt-BR" dirty="0" smtClean="0">
                <a:solidFill>
                  <a:srgbClr val="FF0000"/>
                </a:solidFill>
              </a:rPr>
              <a:t>Rating</a:t>
            </a:r>
            <a:r>
              <a:rPr lang="pt-BR" dirty="0" smtClean="0"/>
              <a:t> dele que o próprio </a:t>
            </a:r>
            <a:r>
              <a:rPr lang="pt-BR" dirty="0"/>
              <a:t>V</a:t>
            </a:r>
            <a:r>
              <a:rPr lang="pt-BR" dirty="0" smtClean="0"/>
              <a:t>uforia oferece.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481269"/>
            <a:ext cx="11403016" cy="314368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11367" y="4644570"/>
            <a:ext cx="1150689" cy="740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60615" y="5636969"/>
            <a:ext cx="11070771" cy="90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 smtClean="0"/>
              <a:t>Esse target oferece grande riqueza de quinas, seu </a:t>
            </a:r>
            <a:r>
              <a:rPr lang="pt-BR" dirty="0" smtClean="0">
                <a:solidFill>
                  <a:srgbClr val="FF0000"/>
                </a:solidFill>
              </a:rPr>
              <a:t>Rating</a:t>
            </a:r>
            <a:r>
              <a:rPr lang="pt-BR" dirty="0" smtClean="0"/>
              <a:t> está avaliado com o máximo de pontos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3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0997"/>
            <a:ext cx="10515600" cy="64180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Próximo passo é colocar a licença do </a:t>
            </a:r>
            <a:r>
              <a:rPr lang="pt-BR" dirty="0">
                <a:solidFill>
                  <a:srgbClr val="FF0000"/>
                </a:solidFill>
              </a:rPr>
              <a:t>V</a:t>
            </a:r>
            <a:r>
              <a:rPr lang="pt-BR" dirty="0" smtClean="0">
                <a:solidFill>
                  <a:srgbClr val="FF0000"/>
                </a:solidFill>
              </a:rPr>
              <a:t>uforia na ARcamera da unity</a:t>
            </a:r>
            <a:r>
              <a:rPr lang="pt-BR" dirty="0"/>
              <a:t>.</a:t>
            </a:r>
            <a:r>
              <a:rPr lang="pt-BR" dirty="0" smtClean="0"/>
              <a:t> No Database criado navegue para License Manager e copie o texto selecionado.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018656"/>
            <a:ext cx="1096480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16114"/>
            <a:ext cx="10800000" cy="185782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Na unity, se todos os passos foram seguidos deverá haver na hierarquia do projeto a ARcamera adicionada. Clique em ARcamera e </a:t>
            </a:r>
            <a:r>
              <a:rPr lang="pt-BR" dirty="0" err="1" smtClean="0"/>
              <a:t>scrolle</a:t>
            </a:r>
            <a:r>
              <a:rPr lang="pt-BR" dirty="0"/>
              <a:t> </a:t>
            </a:r>
            <a:r>
              <a:rPr lang="pt-BR" dirty="0" smtClean="0"/>
              <a:t>até visualizar </a:t>
            </a:r>
            <a:r>
              <a:rPr lang="pt-BR" dirty="0" smtClean="0">
                <a:solidFill>
                  <a:srgbClr val="FF0000"/>
                </a:solidFill>
              </a:rPr>
              <a:t>Open Vuforia </a:t>
            </a:r>
            <a:r>
              <a:rPr lang="pt-BR" dirty="0" err="1" smtClean="0">
                <a:solidFill>
                  <a:srgbClr val="FF0000"/>
                </a:solidFill>
              </a:rPr>
              <a:t>Engine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Configuration</a:t>
            </a:r>
            <a:r>
              <a:rPr lang="pt-BR" dirty="0" smtClean="0"/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69" y="1363105"/>
            <a:ext cx="8783594" cy="512478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296027" y="2108499"/>
            <a:ext cx="587022" cy="107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160737" y="6036834"/>
            <a:ext cx="2532364" cy="116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7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56482"/>
            <a:ext cx="10800000" cy="55471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Agora adicione a licença copiada do Vuforia para o campo destacado!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36" y="962409"/>
            <a:ext cx="8528100" cy="46549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812394" y="2567920"/>
            <a:ext cx="2532364" cy="116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1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70996"/>
            <a:ext cx="108000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Para importar o target criado para unity devemos fazer o download dele, selecione a caixa do target foi nomeado e clique em Download Database.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3" y="1856675"/>
            <a:ext cx="10527544" cy="313623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972597" y="3124498"/>
            <a:ext cx="2377573" cy="5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219200" y="4522333"/>
            <a:ext cx="246743" cy="3254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45143"/>
            <a:ext cx="10800000" cy="2540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Mantenha da forma como está abaixo e clique em Download! Depois de concluído o download dê dois cliques sobre o indicador de download indicado no canto inferior esquerdo da tela.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32" y="1415143"/>
            <a:ext cx="5115639" cy="34866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59" y="2328237"/>
            <a:ext cx="4000450" cy="43338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839060" y="6284686"/>
            <a:ext cx="1535684" cy="37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6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246743"/>
            <a:ext cx="10800000" cy="144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Vai ser aberto uma janela na Unity, exatamente como a indicada se a versão da Unity for a requisitada no início do tutorial. Clique em </a:t>
            </a:r>
            <a:r>
              <a:rPr lang="pt-BR" dirty="0" err="1" smtClean="0">
                <a:solidFill>
                  <a:srgbClr val="FF0000"/>
                </a:solidFill>
              </a:rPr>
              <a:t>import</a:t>
            </a:r>
            <a:r>
              <a:rPr lang="pt-BR" dirty="0" smtClean="0"/>
              <a:t> e pronto!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23" y="1262743"/>
            <a:ext cx="3327377" cy="54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85511"/>
            <a:ext cx="10800000" cy="1440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Novamente na Hierarquia da Unity, procure por </a:t>
            </a:r>
            <a:r>
              <a:rPr lang="pt-BR" dirty="0" err="1" smtClean="0"/>
              <a:t>Image</a:t>
            </a:r>
            <a:r>
              <a:rPr lang="pt-BR" dirty="0" smtClean="0"/>
              <a:t> Target que já havíamos adicionado anteriormente. Selecione, e nas configurações do </a:t>
            </a:r>
            <a:r>
              <a:rPr lang="pt-BR" dirty="0" err="1" smtClean="0"/>
              <a:t>Image</a:t>
            </a:r>
            <a:r>
              <a:rPr lang="pt-BR" dirty="0" smtClean="0"/>
              <a:t> target preencha os campos de acordo com a imagem.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99" y="1567543"/>
            <a:ext cx="8718455" cy="494651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608254" y="3239860"/>
            <a:ext cx="2640500" cy="490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56482"/>
            <a:ext cx="10800000" cy="144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Vamos posicionar um objeto simples sobre o target, para isso vamos colocar um cubo. Na barra flutuante, </a:t>
            </a:r>
            <a:r>
              <a:rPr lang="pt-BR" dirty="0" smtClean="0">
                <a:solidFill>
                  <a:srgbClr val="FF0000"/>
                </a:solidFill>
              </a:rPr>
              <a:t>GameObject -&gt; 3D </a:t>
            </a:r>
            <a:r>
              <a:rPr lang="pt-BR" dirty="0" err="1" smtClean="0">
                <a:solidFill>
                  <a:srgbClr val="FF0000"/>
                </a:solidFill>
              </a:rPr>
              <a:t>Object</a:t>
            </a:r>
            <a:r>
              <a:rPr lang="pt-BR" dirty="0" smtClean="0">
                <a:solidFill>
                  <a:srgbClr val="FF0000"/>
                </a:solidFill>
              </a:rPr>
              <a:t> -&gt; Cube</a:t>
            </a:r>
            <a:r>
              <a:rPr lang="pt-BR" dirty="0" smtClean="0"/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8" y="1296184"/>
            <a:ext cx="494416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3057" y="258082"/>
            <a:ext cx="10515600" cy="81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Procure manter as proporções como na imagem, para uma melhor visualização do cubo!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75" y="1074057"/>
            <a:ext cx="8635163" cy="50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01" y="2054531"/>
            <a:ext cx="10058400" cy="254439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000" y="254000"/>
            <a:ext cx="11880000" cy="2082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smtClean="0"/>
              <a:t>Com o UNITY HUB já instalado e aberto, faça o log in com alguma conta e ative a licença. Com tudo pronto, vá para </a:t>
            </a:r>
            <a:r>
              <a:rPr lang="pt-BR" dirty="0" err="1" smtClean="0">
                <a:solidFill>
                  <a:srgbClr val="FF0000"/>
                </a:solidFill>
              </a:rPr>
              <a:t>installs</a:t>
            </a:r>
            <a:r>
              <a:rPr lang="pt-BR" dirty="0" smtClean="0"/>
              <a:t> e verifique a versão da UNITY ENGINE.</a:t>
            </a:r>
            <a:br>
              <a:rPr lang="pt-BR" dirty="0" smtClean="0"/>
            </a:br>
            <a:r>
              <a:rPr lang="pt-BR" dirty="0" smtClean="0"/>
              <a:t>Lembrando que pra esse projeto vai ser usada a versão </a:t>
            </a:r>
            <a:r>
              <a:rPr lang="pt-BR" dirty="0" smtClean="0">
                <a:solidFill>
                  <a:srgbClr val="FF0000"/>
                </a:solidFill>
              </a:rPr>
              <a:t>2021.1.24f1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058902" y="3234897"/>
            <a:ext cx="1062957" cy="4117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616713" y="3182605"/>
            <a:ext cx="666974" cy="258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9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1400" y="156482"/>
            <a:ext cx="10800000" cy="1440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Assim que executar o teste do projeto, se os passos foram seguidos corretamente, assim que a câmera configurado no seu dispositivo encontrar o target o cubo deverá ser projetado.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09" y="1890633"/>
            <a:ext cx="7080782" cy="41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96000" y="-1"/>
            <a:ext cx="10800000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Caso não esteja com essa versão instalada, clique em </a:t>
            </a:r>
            <a:r>
              <a:rPr lang="pt-BR" sz="2800" dirty="0" smtClean="0">
                <a:solidFill>
                  <a:srgbClr val="FF0000"/>
                </a:solidFill>
              </a:rPr>
              <a:t>ADD</a:t>
            </a:r>
            <a:r>
              <a:rPr lang="pt-BR" sz="2800" dirty="0" smtClean="0"/>
              <a:t> e em seguida no link </a:t>
            </a:r>
            <a:r>
              <a:rPr lang="pt-BR" sz="2800" dirty="0" smtClean="0">
                <a:solidFill>
                  <a:srgbClr val="FF0000"/>
                </a:solidFill>
              </a:rPr>
              <a:t>patch releases </a:t>
            </a:r>
            <a:r>
              <a:rPr lang="pt-BR" sz="2800" dirty="0" smtClean="0"/>
              <a:t>que leva a uma página online, navegue e encontre a versão 2021.1.24f1.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7" y="1674601"/>
            <a:ext cx="4605776" cy="3130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38" y="3331036"/>
            <a:ext cx="6840350" cy="313733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013705" y="2537556"/>
            <a:ext cx="624595" cy="29112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7340600" y="5024261"/>
            <a:ext cx="736600" cy="29112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12"/>
          <p:cNvSpPr/>
          <p:nvPr/>
        </p:nvSpPr>
        <p:spPr>
          <a:xfrm flipV="1">
            <a:off x="2542805" y="4870889"/>
            <a:ext cx="2171700" cy="889000"/>
          </a:xfrm>
          <a:prstGeom prst="bentArrow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355601"/>
            <a:ext cx="10800000" cy="1440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Também é importante checar os módulos que estão instalados, verifique os módulos do </a:t>
            </a:r>
            <a:r>
              <a:rPr lang="pt-BR" dirty="0" err="1">
                <a:solidFill>
                  <a:srgbClr val="FF0000"/>
                </a:solidFill>
              </a:rPr>
              <a:t>A</a:t>
            </a:r>
            <a:r>
              <a:rPr lang="pt-BR" dirty="0" err="1" smtClean="0">
                <a:solidFill>
                  <a:srgbClr val="FF0000"/>
                </a:solidFill>
              </a:rPr>
              <a:t>ndroid</a:t>
            </a:r>
            <a:r>
              <a:rPr lang="pt-BR" dirty="0" smtClean="0">
                <a:solidFill>
                  <a:srgbClr val="FF0000"/>
                </a:solidFill>
              </a:rPr>
              <a:t> build </a:t>
            </a:r>
            <a:r>
              <a:rPr lang="pt-BR" dirty="0" err="1" smtClean="0">
                <a:solidFill>
                  <a:srgbClr val="FF0000"/>
                </a:solidFill>
              </a:rPr>
              <a:t>support</a:t>
            </a:r>
            <a:r>
              <a:rPr lang="pt-BR" dirty="0" smtClean="0">
                <a:solidFill>
                  <a:srgbClr val="FF0000"/>
                </a:solidFill>
              </a:rPr>
              <a:t> e Windows build </a:t>
            </a:r>
            <a:r>
              <a:rPr lang="pt-BR" dirty="0" err="1" smtClean="0">
                <a:solidFill>
                  <a:srgbClr val="FF0000"/>
                </a:solidFill>
              </a:rPr>
              <a:t>support</a:t>
            </a:r>
            <a:r>
              <a:rPr lang="pt-BR" dirty="0"/>
              <a:t> </a:t>
            </a:r>
            <a:r>
              <a:rPr lang="pt-BR" dirty="0" smtClean="0"/>
              <a:t>se estão selecionados e baixados. Eles são necessários para fazer a build de uma aplicação ao final do desenvolvimento do projeto.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" y="2108200"/>
            <a:ext cx="4953691" cy="372479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898900" y="3200400"/>
            <a:ext cx="241300" cy="292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60" y="2108200"/>
            <a:ext cx="6535062" cy="44678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893312" y="5513404"/>
            <a:ext cx="2412488" cy="319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905612" y="3026859"/>
            <a:ext cx="1942587" cy="319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90901" y="5832995"/>
            <a:ext cx="43810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OBS: Esse processo de instalação de módulos pode demorar, mas é normal.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CRIANDO UM NOVO PROJETO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000" y="1825624"/>
            <a:ext cx="10800000" cy="144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Para a criação de um novo projeto, é bem simples. Ainda no unity hub, na aba </a:t>
            </a:r>
            <a:r>
              <a:rPr lang="pt-BR" dirty="0" err="1" smtClean="0"/>
              <a:t>projects</a:t>
            </a:r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lique em </a:t>
            </a:r>
            <a:r>
              <a:rPr lang="pt-BR" dirty="0" smtClean="0">
                <a:solidFill>
                  <a:srgbClr val="FF0000"/>
                </a:solidFill>
              </a:rPr>
              <a:t>NEW</a:t>
            </a:r>
            <a:r>
              <a:rPr lang="pt-BR" dirty="0" smtClean="0"/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10885103" cy="2133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38201" y="3711613"/>
            <a:ext cx="1536700" cy="390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490201" y="3711613"/>
            <a:ext cx="1003299" cy="390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28216" y="13254038"/>
            <a:ext cx="719798" cy="17861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60" y="1292225"/>
            <a:ext cx="8049079" cy="4351338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96000" y="385625"/>
            <a:ext cx="10800000" cy="104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 smtClean="0"/>
              <a:t>Escolha em qual plano deseja desenvolver o projeto, no caso, vamos trabalhar no plano </a:t>
            </a:r>
            <a:r>
              <a:rPr lang="pt-BR" dirty="0" smtClean="0">
                <a:solidFill>
                  <a:srgbClr val="FF0000"/>
                </a:solidFill>
              </a:rPr>
              <a:t>3d</a:t>
            </a:r>
            <a:r>
              <a:rPr lang="pt-BR" dirty="0" smtClean="0"/>
              <a:t>.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Depois escolha um local para salvar e dê nome ao projeto.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17900" y="1993900"/>
            <a:ext cx="1580021" cy="1663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30061" y="2147887"/>
            <a:ext cx="1536700" cy="417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16700" y="2999581"/>
            <a:ext cx="2171700" cy="417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189"/>
            <a:ext cx="10800000" cy="14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Abra o projeto criado, e em seguida vamos instalar o </a:t>
            </a:r>
            <a:r>
              <a:rPr lang="pt-BR" dirty="0" smtClean="0">
                <a:solidFill>
                  <a:srgbClr val="FF0000"/>
                </a:solidFill>
              </a:rPr>
              <a:t>SDK do </a:t>
            </a:r>
            <a:r>
              <a:rPr lang="pt-BR" dirty="0" err="1" smtClean="0">
                <a:solidFill>
                  <a:srgbClr val="FF0000"/>
                </a:solidFill>
              </a:rPr>
              <a:t>vuforia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pelo </a:t>
            </a:r>
            <a:r>
              <a:rPr lang="pt-BR" dirty="0" smtClean="0">
                <a:solidFill>
                  <a:srgbClr val="FF0000"/>
                </a:solidFill>
              </a:rPr>
              <a:t>Asset Store</a:t>
            </a:r>
            <a:r>
              <a:rPr lang="pt-BR" dirty="0" smtClean="0"/>
              <a:t> da Unity. O </a:t>
            </a:r>
            <a:r>
              <a:rPr lang="pt-BR" dirty="0" err="1" smtClean="0"/>
              <a:t>vuforia</a:t>
            </a:r>
            <a:r>
              <a:rPr lang="pt-BR" dirty="0" smtClean="0"/>
              <a:t> nos permite usar imagens como </a:t>
            </a:r>
            <a:r>
              <a:rPr lang="pt-BR" dirty="0" err="1" smtClean="0"/>
              <a:t>targets</a:t>
            </a:r>
            <a:r>
              <a:rPr lang="pt-BR" dirty="0" smtClean="0"/>
              <a:t>(alvos), e quando uma câmera identifica essa imagem projeta o objeto para nossa realidade, enfim a Realidade Aumentada.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598189"/>
            <a:ext cx="1080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Para acessar a Asset Store, procure por </a:t>
            </a:r>
            <a:r>
              <a:rPr lang="pt-BR" dirty="0" smtClean="0">
                <a:solidFill>
                  <a:srgbClr val="FF0000"/>
                </a:solidFill>
              </a:rPr>
              <a:t>Window</a:t>
            </a:r>
            <a:r>
              <a:rPr lang="pt-BR" dirty="0" smtClean="0"/>
              <a:t> na barra flutuante e clique em Asset Store e depois em </a:t>
            </a:r>
            <a:r>
              <a:rPr lang="pt-BR" dirty="0" err="1" smtClean="0"/>
              <a:t>Search</a:t>
            </a:r>
            <a:r>
              <a:rPr lang="pt-BR" dirty="0" smtClean="0"/>
              <a:t> online!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268"/>
            <a:ext cx="4036748" cy="4065841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730260" y="2569029"/>
            <a:ext cx="537028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998774" y="4376588"/>
            <a:ext cx="537028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29" y="2445267"/>
            <a:ext cx="5867471" cy="4065841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6078069" y="4376588"/>
            <a:ext cx="1559859" cy="4966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6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6674"/>
            <a:ext cx="10515600" cy="130485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Uma página em seu navegador padrão será aberta. Basta que você procure por </a:t>
            </a:r>
            <a:r>
              <a:rPr lang="pt-BR" dirty="0" smtClean="0">
                <a:solidFill>
                  <a:srgbClr val="FF0000"/>
                </a:solidFill>
              </a:rPr>
              <a:t>Vuforia </a:t>
            </a:r>
            <a:r>
              <a:rPr lang="pt-BR" dirty="0" err="1" smtClean="0">
                <a:solidFill>
                  <a:srgbClr val="FF0000"/>
                </a:solidFill>
              </a:rPr>
              <a:t>engine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na barra de pesquisa. Assim como indicado abaixo.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81" y="1441525"/>
            <a:ext cx="9448837" cy="2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1094</Words>
  <Application>Microsoft Office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 REALIDADE AUMENTADA UNITY + VUFORIA</vt:lpstr>
      <vt:lpstr>Objetivos:</vt:lpstr>
      <vt:lpstr>Apresentação do PowerPoint</vt:lpstr>
      <vt:lpstr>Apresentação do PowerPoint</vt:lpstr>
      <vt:lpstr>Apresentação do PowerPoint</vt:lpstr>
      <vt:lpstr>CRIANDO UM NOVO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IMAGE TARGET e ARcamera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REALIDADE AUMENTADA UNITY + VUFORIA</dc:title>
  <dc:creator>CEDEN</dc:creator>
  <cp:lastModifiedBy>Tiago Augusto Costa Carvalho</cp:lastModifiedBy>
  <cp:revision>48</cp:revision>
  <dcterms:created xsi:type="dcterms:W3CDTF">2022-04-11T11:37:55Z</dcterms:created>
  <dcterms:modified xsi:type="dcterms:W3CDTF">2022-04-13T14:27:44Z</dcterms:modified>
</cp:coreProperties>
</file>