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5C7D-00A3-414A-BB62-C77538EA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DFC9A-C06E-4042-82E0-FB9B64F99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CED3-FB9E-49A4-9DDB-104CAC24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25C0-9DBB-40EB-8934-677EAA7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8124-DBA1-42AA-9A5C-23F4498E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F15-9C9A-408D-80C9-5C2D88F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39315-7B3D-41A1-AFB2-4B36FEA5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0169-6891-4C42-A4B5-904C93BF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9EF5-8A28-41EE-AE6C-6938189E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FB1B-19E0-4912-A976-4727124B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8534-9DC7-4383-A9F9-4E8C5B4F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81528-62F5-44D5-894C-877D8498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F54F-4D8B-4436-9776-BD6EC933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2526-5148-408D-BD32-12FCE810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D65A-8FBE-4D10-99A1-2A594494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FC2-41C1-4639-B192-F33ABD6C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5046-2DB8-49BF-A0EE-0761DDF3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2AC7-C67A-4DA7-B9A2-E20425A1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E6E7-74B2-476C-B4CC-29FE8210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C488-23D3-4A98-A74C-7C115495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8F26-BF51-48F9-B3D9-825050B8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E824-3FFB-454D-8163-64BB522C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4721-118F-4AC6-A1E1-238033A4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BD16-A851-42D6-9B2E-E98DC5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A39E-B4E5-4B4E-9BFA-357F393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EAA1-CEFF-4A83-A5D2-39D54A2E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46C-95A6-4487-A58F-20A7A81D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46CE-DD3A-4998-ABF3-F2840E5B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E029-039C-4713-AE9C-7CF4C1AB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451D-6BCB-4440-900F-8EF7384D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FB3B-14ED-4497-BF1A-2FBB6F9E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92A2-6DE5-4105-8B3C-A6C11088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28B0-D8F2-4256-97E2-ACAE7655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296F-A275-40C8-83E3-1ADAAF53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49FF8-736F-4AEC-A81C-D8F1F85C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D7D63-7A29-41B3-BB5C-78C413A6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97CF2-8AEE-4AE7-8B9B-04419B38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7DEB3-2380-49ED-B4A8-D8C4B4CD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9F11D-DDF3-4061-AFAC-6705AAB8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8A3B-66A9-4F10-AFDF-95CED85A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77FDE-6316-472D-A174-1A101A5B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08C4A-853B-4EA5-8A7C-9538FA0B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3512-BB51-490B-8CCD-40626D5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D4E78-DC03-4976-8FDC-5CE2AA6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F5CA-D01F-4551-92EF-B879E70C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6327-6D37-4DE6-8CA3-4DDF7FEB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DF30-0DD2-4D1A-86B0-A2365009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B5EB-F2E2-45CE-ACA1-36D5273F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4AEB-A0DD-4D98-8ABB-58D50B70C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6C04-2C70-445E-ADC0-2EEE7EAD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633C-5F70-419F-98EF-35BD4700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61D7-7F5B-421D-B2CA-D6FD2CFF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458F-334D-4316-AEC8-EC26BCF8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D2B43-88CD-46C8-8458-7DF65B148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AAECA-B8DA-4ACC-A4D1-874DF013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474E-7411-4D68-8FB7-44750CA0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4DBB-D871-4DA0-8C38-D18A1DFF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33FC-A893-4387-99CF-70D78661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7B4F7-88E9-4B94-8D0C-18A8F167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C1D7-C8CF-4917-9124-DB15350F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3FE0-7E2E-4B1C-A3DF-7106E4740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FCB0-9AB7-410B-82F0-90816A8324F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1D5E-B7CA-4C6C-AD42-C3E5BFC48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5D64-A907-4F45-981B-E3F3E8590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73B91-4CC2-4B73-94C6-370F806C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9F6C-7D58-4110-8B00-C12D7D404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Cloud Native Development	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81EB-A2FD-4009-AE58-185AF187D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Created by Toby Killen (B00753973)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63AAA5-1A6E-4CD4-8C7A-C1ECE8E11503}"/>
              </a:ext>
            </a:extLst>
          </p:cNvPr>
          <p:cNvGrpSpPr/>
          <p:nvPr/>
        </p:nvGrpSpPr>
        <p:grpSpPr>
          <a:xfrm>
            <a:off x="1008709" y="1200461"/>
            <a:ext cx="10174572" cy="2743200"/>
            <a:chOff x="1136191" y="1320818"/>
            <a:chExt cx="10174572" cy="2743200"/>
          </a:xfrm>
        </p:grpSpPr>
        <p:pic>
          <p:nvPicPr>
            <p:cNvPr id="1026" name="Picture 2" descr="Ulster University - Crunchbase School Profile &amp;amp; Alumni">
              <a:extLst>
                <a:ext uri="{FF2B5EF4-FFF2-40B4-BE49-F238E27FC236}">
                  <a16:creationId xmlns:a16="http://schemas.microsoft.com/office/drawing/2014/main" id="{7770D405-B38E-4CA9-9B1E-5E71ADA39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36191" y="1320818"/>
              <a:ext cx="5151549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T Support &amp;amp; Consultancy - Webaze | West Yorkshire">
              <a:extLst>
                <a:ext uri="{FF2B5EF4-FFF2-40B4-BE49-F238E27FC236}">
                  <a16:creationId xmlns:a16="http://schemas.microsoft.com/office/drawing/2014/main" id="{A2B647A9-F3C0-4663-AEEF-F8330FF41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740" y="1320818"/>
              <a:ext cx="5023023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7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Discussion of Problem and identification of issues related to scalability.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CND</a:t>
            </a:r>
          </a:p>
          <a:p>
            <a:r>
              <a:rPr lang="en-GB" dirty="0"/>
              <a:t>Static Web App</a:t>
            </a:r>
          </a:p>
          <a:p>
            <a:r>
              <a:rPr lang="en-GB" dirty="0"/>
              <a:t>Logic Apps</a:t>
            </a:r>
          </a:p>
          <a:p>
            <a:r>
              <a:rPr lang="en-GB" dirty="0"/>
              <a:t>Blob Storage</a:t>
            </a:r>
          </a:p>
          <a:p>
            <a:r>
              <a:rPr lang="en-GB"/>
              <a:t>Cosmos SQL </a:t>
            </a:r>
            <a:r>
              <a:rPr lang="en-GB" dirty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Technical Solution Developed.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Advanced features within the developed solution.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Assessment of limitations and ability to scale.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Demonstration of developed Solution.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98F-6C31-4D1D-9279-A6E8FE4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References.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281A-11C2-467D-B1E9-F857FFF0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Cloud Native Development </vt:lpstr>
      <vt:lpstr>Discussion of Problem and identification of issues related to scalability. </vt:lpstr>
      <vt:lpstr>Contents</vt:lpstr>
      <vt:lpstr>Overview of Technical Solution Developed. </vt:lpstr>
      <vt:lpstr>Advanced features within the developed solution. </vt:lpstr>
      <vt:lpstr>Assessment of limitations and ability to scale. </vt:lpstr>
      <vt:lpstr>Demonstration of developed Solution. </vt:lpstr>
      <vt:lpstr>Conclusion </vt:lpstr>
      <vt:lpstr>References.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Development </dc:title>
  <dc:creator>Toby Killen</dc:creator>
  <cp:lastModifiedBy>Toby Killen</cp:lastModifiedBy>
  <cp:revision>3</cp:revision>
  <dcterms:created xsi:type="dcterms:W3CDTF">2021-12-04T16:37:30Z</dcterms:created>
  <dcterms:modified xsi:type="dcterms:W3CDTF">2021-12-07T13:11:41Z</dcterms:modified>
</cp:coreProperties>
</file>