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306" r:id="rId6"/>
    <p:sldId id="262" r:id="rId7"/>
    <p:sldId id="276" r:id="rId8"/>
    <p:sldId id="307" r:id="rId9"/>
    <p:sldId id="305" r:id="rId10"/>
    <p:sldId id="308" r:id="rId11"/>
    <p:sldId id="268" r:id="rId12"/>
    <p:sldId id="309" r:id="rId13"/>
    <p:sldId id="311" r:id="rId14"/>
    <p:sldId id="310" r:id="rId15"/>
    <p:sldId id="261" r:id="rId16"/>
    <p:sldId id="266" r:id="rId17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9"/>
      <p:bold r:id="rId20"/>
      <p:italic r:id="rId21"/>
      <p:boldItalic r:id="rId22"/>
    </p:embeddedFont>
    <p:embeddedFont>
      <p:font typeface="Barlow Semi Condensed Medium" panose="020F0502020204030204" pitchFamily="34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1C2CEB-A5C0-4574-B27C-21B3CAAC1688}">
  <a:tblStyle styleId="{C01C2CEB-A5C0-4574-B27C-21B3CAAC16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42" d="100"/>
          <a:sy n="142" d="100"/>
        </p:scale>
        <p:origin x="760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87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33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6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922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94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17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8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6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noProof="1"/>
              <a:t>Detekcia</a:t>
            </a:r>
            <a:r>
              <a:rPr lang="en-GB" sz="3200" dirty="0"/>
              <a:t> </a:t>
            </a:r>
            <a:r>
              <a:rPr lang="sk-SK" sz="3200" dirty="0"/>
              <a:t>podvádzania</a:t>
            </a:r>
            <a:r>
              <a:rPr lang="en-GB" sz="3200" dirty="0"/>
              <a:t> v online multiplayer hrách</a:t>
            </a:r>
            <a:endParaRPr lang="en-GB" sz="32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2300" dirty="0">
                <a:solidFill>
                  <a:schemeClr val="accent1"/>
                </a:solidFill>
              </a:rPr>
              <a:t>Tomáš Drga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grpSp>
        <p:nvGrpSpPr>
          <p:cNvPr id="2" name="Google Shape;4506;p64">
            <a:extLst>
              <a:ext uri="{FF2B5EF4-FFF2-40B4-BE49-F238E27FC236}">
                <a16:creationId xmlns:a16="http://schemas.microsoft.com/office/drawing/2014/main" id="{916B1AD7-17A9-2A97-DF2D-E6B9CC49F589}"/>
              </a:ext>
            </a:extLst>
          </p:cNvPr>
          <p:cNvGrpSpPr/>
          <p:nvPr/>
        </p:nvGrpSpPr>
        <p:grpSpPr>
          <a:xfrm>
            <a:off x="0" y="804963"/>
            <a:ext cx="5355204" cy="4338537"/>
            <a:chOff x="556125" y="238075"/>
            <a:chExt cx="6466175" cy="5235125"/>
          </a:xfrm>
        </p:grpSpPr>
        <p:sp>
          <p:nvSpPr>
            <p:cNvPr id="3" name="Google Shape;4507;p64">
              <a:extLst>
                <a:ext uri="{FF2B5EF4-FFF2-40B4-BE49-F238E27FC236}">
                  <a16:creationId xmlns:a16="http://schemas.microsoft.com/office/drawing/2014/main" id="{92317FB2-A4E2-DF82-536A-36DE16075384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08;p64">
              <a:extLst>
                <a:ext uri="{FF2B5EF4-FFF2-40B4-BE49-F238E27FC236}">
                  <a16:creationId xmlns:a16="http://schemas.microsoft.com/office/drawing/2014/main" id="{175D5ADF-0FDB-DB6E-9360-17553E92FB4D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09;p64">
              <a:extLst>
                <a:ext uri="{FF2B5EF4-FFF2-40B4-BE49-F238E27FC236}">
                  <a16:creationId xmlns:a16="http://schemas.microsoft.com/office/drawing/2014/main" id="{FFF7BEA3-EF52-2A18-3BE7-AFB7DAEB1230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10;p64">
              <a:extLst>
                <a:ext uri="{FF2B5EF4-FFF2-40B4-BE49-F238E27FC236}">
                  <a16:creationId xmlns:a16="http://schemas.microsoft.com/office/drawing/2014/main" id="{43B020C6-7549-5F4D-87E1-8BCBE7CE43B4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11;p64">
              <a:extLst>
                <a:ext uri="{FF2B5EF4-FFF2-40B4-BE49-F238E27FC236}">
                  <a16:creationId xmlns:a16="http://schemas.microsoft.com/office/drawing/2014/main" id="{0AD80574-BFF1-C55F-4AC4-8BD740AD0177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2;p64">
              <a:extLst>
                <a:ext uri="{FF2B5EF4-FFF2-40B4-BE49-F238E27FC236}">
                  <a16:creationId xmlns:a16="http://schemas.microsoft.com/office/drawing/2014/main" id="{F3545AD3-6DFB-5EC3-01E8-180BFB890814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3;p64">
              <a:extLst>
                <a:ext uri="{FF2B5EF4-FFF2-40B4-BE49-F238E27FC236}">
                  <a16:creationId xmlns:a16="http://schemas.microsoft.com/office/drawing/2014/main" id="{798FB542-9FBC-BAC2-D9E8-0FC9BCF3F6FA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4;p64">
              <a:extLst>
                <a:ext uri="{FF2B5EF4-FFF2-40B4-BE49-F238E27FC236}">
                  <a16:creationId xmlns:a16="http://schemas.microsoft.com/office/drawing/2014/main" id="{91D88238-579F-EC17-6BDC-09529BE76028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5;p64">
              <a:extLst>
                <a:ext uri="{FF2B5EF4-FFF2-40B4-BE49-F238E27FC236}">
                  <a16:creationId xmlns:a16="http://schemas.microsoft.com/office/drawing/2014/main" id="{2DA30287-FF4B-DEA1-02F6-C9B2F469C62B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6;p64">
              <a:extLst>
                <a:ext uri="{FF2B5EF4-FFF2-40B4-BE49-F238E27FC236}">
                  <a16:creationId xmlns:a16="http://schemas.microsoft.com/office/drawing/2014/main" id="{B1382B7E-7F29-3C86-2D13-C623831278A3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7;p64">
              <a:extLst>
                <a:ext uri="{FF2B5EF4-FFF2-40B4-BE49-F238E27FC236}">
                  <a16:creationId xmlns:a16="http://schemas.microsoft.com/office/drawing/2014/main" id="{446E4A61-ECA0-988A-D6CA-1D77B3BC9D1A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8;p64">
              <a:extLst>
                <a:ext uri="{FF2B5EF4-FFF2-40B4-BE49-F238E27FC236}">
                  <a16:creationId xmlns:a16="http://schemas.microsoft.com/office/drawing/2014/main" id="{D53C42E6-3FDD-56A9-D37A-5AC670ABE8C0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9;p64">
              <a:extLst>
                <a:ext uri="{FF2B5EF4-FFF2-40B4-BE49-F238E27FC236}">
                  <a16:creationId xmlns:a16="http://schemas.microsoft.com/office/drawing/2014/main" id="{69CA985B-A88C-45D8-A89C-ABBCE120BA13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20;p64">
              <a:extLst>
                <a:ext uri="{FF2B5EF4-FFF2-40B4-BE49-F238E27FC236}">
                  <a16:creationId xmlns:a16="http://schemas.microsoft.com/office/drawing/2014/main" id="{C3AC29F0-4C83-E16C-4AFD-7FA971F77A1B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21;p64">
              <a:extLst>
                <a:ext uri="{FF2B5EF4-FFF2-40B4-BE49-F238E27FC236}">
                  <a16:creationId xmlns:a16="http://schemas.microsoft.com/office/drawing/2014/main" id="{37F1EE40-9458-F551-F93E-C91317B62589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22;p64">
              <a:extLst>
                <a:ext uri="{FF2B5EF4-FFF2-40B4-BE49-F238E27FC236}">
                  <a16:creationId xmlns:a16="http://schemas.microsoft.com/office/drawing/2014/main" id="{4416E1D0-4251-DBE1-E516-213E91DEF790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3;p64">
              <a:extLst>
                <a:ext uri="{FF2B5EF4-FFF2-40B4-BE49-F238E27FC236}">
                  <a16:creationId xmlns:a16="http://schemas.microsoft.com/office/drawing/2014/main" id="{8A02B201-3248-8093-AC16-4DAA8CB703CC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4;p64">
              <a:extLst>
                <a:ext uri="{FF2B5EF4-FFF2-40B4-BE49-F238E27FC236}">
                  <a16:creationId xmlns:a16="http://schemas.microsoft.com/office/drawing/2014/main" id="{D1EDE378-018C-A03B-050C-1144B79F9AFC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5;p64">
              <a:extLst>
                <a:ext uri="{FF2B5EF4-FFF2-40B4-BE49-F238E27FC236}">
                  <a16:creationId xmlns:a16="http://schemas.microsoft.com/office/drawing/2014/main" id="{BE58C8C7-2BFA-B376-193F-770F653A2FE8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6;p64">
              <a:extLst>
                <a:ext uri="{FF2B5EF4-FFF2-40B4-BE49-F238E27FC236}">
                  <a16:creationId xmlns:a16="http://schemas.microsoft.com/office/drawing/2014/main" id="{6649018D-D799-7B0A-A1A3-4F0B26FE785D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7;p64">
              <a:extLst>
                <a:ext uri="{FF2B5EF4-FFF2-40B4-BE49-F238E27FC236}">
                  <a16:creationId xmlns:a16="http://schemas.microsoft.com/office/drawing/2014/main" id="{EA7D212B-44A1-90FD-2394-4CC951BC295B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8;p64">
              <a:extLst>
                <a:ext uri="{FF2B5EF4-FFF2-40B4-BE49-F238E27FC236}">
                  <a16:creationId xmlns:a16="http://schemas.microsoft.com/office/drawing/2014/main" id="{05E338A3-9647-DCFF-60BD-FAABD6ECD529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9;p64">
              <a:extLst>
                <a:ext uri="{FF2B5EF4-FFF2-40B4-BE49-F238E27FC236}">
                  <a16:creationId xmlns:a16="http://schemas.microsoft.com/office/drawing/2014/main" id="{ED672751-D77C-5972-349B-BF40E9FFD038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30;p64">
              <a:extLst>
                <a:ext uri="{FF2B5EF4-FFF2-40B4-BE49-F238E27FC236}">
                  <a16:creationId xmlns:a16="http://schemas.microsoft.com/office/drawing/2014/main" id="{D2F0AF45-9167-475B-6447-9C0963BD5A77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31;p64">
              <a:extLst>
                <a:ext uri="{FF2B5EF4-FFF2-40B4-BE49-F238E27FC236}">
                  <a16:creationId xmlns:a16="http://schemas.microsoft.com/office/drawing/2014/main" id="{C7A0974C-FB72-4883-5018-C9F9D1126F82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32;p64">
              <a:extLst>
                <a:ext uri="{FF2B5EF4-FFF2-40B4-BE49-F238E27FC236}">
                  <a16:creationId xmlns:a16="http://schemas.microsoft.com/office/drawing/2014/main" id="{4503AA31-61B9-31BF-E904-327494FCF073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3;p64">
              <a:extLst>
                <a:ext uri="{FF2B5EF4-FFF2-40B4-BE49-F238E27FC236}">
                  <a16:creationId xmlns:a16="http://schemas.microsoft.com/office/drawing/2014/main" id="{F5C880C6-452D-DBF3-1842-C75B62EEE5CC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4;p64">
              <a:extLst>
                <a:ext uri="{FF2B5EF4-FFF2-40B4-BE49-F238E27FC236}">
                  <a16:creationId xmlns:a16="http://schemas.microsoft.com/office/drawing/2014/main" id="{41D88B96-6828-8035-D9C6-249D4D2035A9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5;p64">
              <a:extLst>
                <a:ext uri="{FF2B5EF4-FFF2-40B4-BE49-F238E27FC236}">
                  <a16:creationId xmlns:a16="http://schemas.microsoft.com/office/drawing/2014/main" id="{E7CD8823-34F6-BF75-E4ED-EAE89D45B58B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6;p64">
              <a:extLst>
                <a:ext uri="{FF2B5EF4-FFF2-40B4-BE49-F238E27FC236}">
                  <a16:creationId xmlns:a16="http://schemas.microsoft.com/office/drawing/2014/main" id="{77401B19-111E-C1B2-2923-F45F1216E1A1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7;p64">
              <a:extLst>
                <a:ext uri="{FF2B5EF4-FFF2-40B4-BE49-F238E27FC236}">
                  <a16:creationId xmlns:a16="http://schemas.microsoft.com/office/drawing/2014/main" id="{226C3E8B-A620-A2BB-C5B7-4B345AB2B3E6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8;p64">
              <a:extLst>
                <a:ext uri="{FF2B5EF4-FFF2-40B4-BE49-F238E27FC236}">
                  <a16:creationId xmlns:a16="http://schemas.microsoft.com/office/drawing/2014/main" id="{A9DC8B67-7404-B74E-F534-B5C55CEADAF6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9;p64">
              <a:extLst>
                <a:ext uri="{FF2B5EF4-FFF2-40B4-BE49-F238E27FC236}">
                  <a16:creationId xmlns:a16="http://schemas.microsoft.com/office/drawing/2014/main" id="{5B0C48D1-0192-157E-DCA3-41682F3C3B56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0;p64">
              <a:extLst>
                <a:ext uri="{FF2B5EF4-FFF2-40B4-BE49-F238E27FC236}">
                  <a16:creationId xmlns:a16="http://schemas.microsoft.com/office/drawing/2014/main" id="{259366AF-D3FC-E1EB-B7E8-07324C57041E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41;p64">
              <a:extLst>
                <a:ext uri="{FF2B5EF4-FFF2-40B4-BE49-F238E27FC236}">
                  <a16:creationId xmlns:a16="http://schemas.microsoft.com/office/drawing/2014/main" id="{DF3BF6D6-C0FA-A7BD-7FE6-48B8ED1539A2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42;p64">
              <a:extLst>
                <a:ext uri="{FF2B5EF4-FFF2-40B4-BE49-F238E27FC236}">
                  <a16:creationId xmlns:a16="http://schemas.microsoft.com/office/drawing/2014/main" id="{0A5CA132-B651-7892-63E6-5B48AB2D42A5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3;p64">
              <a:extLst>
                <a:ext uri="{FF2B5EF4-FFF2-40B4-BE49-F238E27FC236}">
                  <a16:creationId xmlns:a16="http://schemas.microsoft.com/office/drawing/2014/main" id="{9844EA69-220F-A0CC-236A-0E47946A9E3C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4;p64">
              <a:extLst>
                <a:ext uri="{FF2B5EF4-FFF2-40B4-BE49-F238E27FC236}">
                  <a16:creationId xmlns:a16="http://schemas.microsoft.com/office/drawing/2014/main" id="{B6705B5A-1550-A1B1-6B64-BA5AC1123F62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5;p64">
              <a:extLst>
                <a:ext uri="{FF2B5EF4-FFF2-40B4-BE49-F238E27FC236}">
                  <a16:creationId xmlns:a16="http://schemas.microsoft.com/office/drawing/2014/main" id="{4108307B-94C8-F8D2-43B4-8E80050237E6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6;p64">
              <a:extLst>
                <a:ext uri="{FF2B5EF4-FFF2-40B4-BE49-F238E27FC236}">
                  <a16:creationId xmlns:a16="http://schemas.microsoft.com/office/drawing/2014/main" id="{866C32F5-5FFD-EA95-C7B6-4A0DCA287C83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7;p64">
              <a:extLst>
                <a:ext uri="{FF2B5EF4-FFF2-40B4-BE49-F238E27FC236}">
                  <a16:creationId xmlns:a16="http://schemas.microsoft.com/office/drawing/2014/main" id="{36CF2A67-0F71-88DF-9FC5-9D31D50EDE01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8;p64">
              <a:extLst>
                <a:ext uri="{FF2B5EF4-FFF2-40B4-BE49-F238E27FC236}">
                  <a16:creationId xmlns:a16="http://schemas.microsoft.com/office/drawing/2014/main" id="{BC8F3E03-6CA4-2465-7649-8058D3538EA7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9;p64">
              <a:extLst>
                <a:ext uri="{FF2B5EF4-FFF2-40B4-BE49-F238E27FC236}">
                  <a16:creationId xmlns:a16="http://schemas.microsoft.com/office/drawing/2014/main" id="{FBD6510E-519A-08F2-4AD4-14EFE10BF99D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50;p64">
              <a:extLst>
                <a:ext uri="{FF2B5EF4-FFF2-40B4-BE49-F238E27FC236}">
                  <a16:creationId xmlns:a16="http://schemas.microsoft.com/office/drawing/2014/main" id="{A61F94C4-532F-9C27-4C9F-52CB8DF11BC9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51;p64">
              <a:extLst>
                <a:ext uri="{FF2B5EF4-FFF2-40B4-BE49-F238E27FC236}">
                  <a16:creationId xmlns:a16="http://schemas.microsoft.com/office/drawing/2014/main" id="{7A8ED1CC-19B1-70DC-045B-5EF6D72C81F6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52;p64">
              <a:extLst>
                <a:ext uri="{FF2B5EF4-FFF2-40B4-BE49-F238E27FC236}">
                  <a16:creationId xmlns:a16="http://schemas.microsoft.com/office/drawing/2014/main" id="{640C8A18-535D-A773-9227-DB3310DA7991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3;p64">
              <a:extLst>
                <a:ext uri="{FF2B5EF4-FFF2-40B4-BE49-F238E27FC236}">
                  <a16:creationId xmlns:a16="http://schemas.microsoft.com/office/drawing/2014/main" id="{F71841FB-EA9E-4EF6-A845-632B235F2DE7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4;p64">
              <a:extLst>
                <a:ext uri="{FF2B5EF4-FFF2-40B4-BE49-F238E27FC236}">
                  <a16:creationId xmlns:a16="http://schemas.microsoft.com/office/drawing/2014/main" id="{182D2939-B4DF-2380-D3A4-A2BA4BFCFBF1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5;p64">
              <a:extLst>
                <a:ext uri="{FF2B5EF4-FFF2-40B4-BE49-F238E27FC236}">
                  <a16:creationId xmlns:a16="http://schemas.microsoft.com/office/drawing/2014/main" id="{C18DBAF1-8CF5-B564-96EA-7BA91A8B65F6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6;p64">
              <a:extLst>
                <a:ext uri="{FF2B5EF4-FFF2-40B4-BE49-F238E27FC236}">
                  <a16:creationId xmlns:a16="http://schemas.microsoft.com/office/drawing/2014/main" id="{179941E7-A86C-E480-7B7F-6D1E2C4E2636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7;p64">
              <a:extLst>
                <a:ext uri="{FF2B5EF4-FFF2-40B4-BE49-F238E27FC236}">
                  <a16:creationId xmlns:a16="http://schemas.microsoft.com/office/drawing/2014/main" id="{6316F7E7-AFD0-6427-ED92-E06BB2885E4E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8;p64">
              <a:extLst>
                <a:ext uri="{FF2B5EF4-FFF2-40B4-BE49-F238E27FC236}">
                  <a16:creationId xmlns:a16="http://schemas.microsoft.com/office/drawing/2014/main" id="{2FCF96F9-E14D-8007-4490-017F5651F3C2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9;p64">
              <a:extLst>
                <a:ext uri="{FF2B5EF4-FFF2-40B4-BE49-F238E27FC236}">
                  <a16:creationId xmlns:a16="http://schemas.microsoft.com/office/drawing/2014/main" id="{93B21F83-8CDA-94D7-0ABD-7BACB7AE48B7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60;p64">
              <a:extLst>
                <a:ext uri="{FF2B5EF4-FFF2-40B4-BE49-F238E27FC236}">
                  <a16:creationId xmlns:a16="http://schemas.microsoft.com/office/drawing/2014/main" id="{6EFDEC02-E611-62EA-7ADD-B67C38FBBBFA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1;p64">
              <a:extLst>
                <a:ext uri="{FF2B5EF4-FFF2-40B4-BE49-F238E27FC236}">
                  <a16:creationId xmlns:a16="http://schemas.microsoft.com/office/drawing/2014/main" id="{B15C3C32-DCE2-59C6-CFAB-45D7B0A726A5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2;p64">
              <a:extLst>
                <a:ext uri="{FF2B5EF4-FFF2-40B4-BE49-F238E27FC236}">
                  <a16:creationId xmlns:a16="http://schemas.microsoft.com/office/drawing/2014/main" id="{18D32313-1F73-65FD-D7D5-211267AC6C18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3;p64">
              <a:extLst>
                <a:ext uri="{FF2B5EF4-FFF2-40B4-BE49-F238E27FC236}">
                  <a16:creationId xmlns:a16="http://schemas.microsoft.com/office/drawing/2014/main" id="{E9C95F04-0656-9818-8C6F-26399CE0EEA1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4;p64">
              <a:extLst>
                <a:ext uri="{FF2B5EF4-FFF2-40B4-BE49-F238E27FC236}">
                  <a16:creationId xmlns:a16="http://schemas.microsoft.com/office/drawing/2014/main" id="{7E9E56B5-4B7D-D006-E92A-6594AF600AE4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5;p64">
              <a:extLst>
                <a:ext uri="{FF2B5EF4-FFF2-40B4-BE49-F238E27FC236}">
                  <a16:creationId xmlns:a16="http://schemas.microsoft.com/office/drawing/2014/main" id="{478C8628-A04D-BD4A-6EDB-583347EA6A77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6;p64">
              <a:extLst>
                <a:ext uri="{FF2B5EF4-FFF2-40B4-BE49-F238E27FC236}">
                  <a16:creationId xmlns:a16="http://schemas.microsoft.com/office/drawing/2014/main" id="{29A20FDD-823D-DFE4-9A3E-A7C0FFBABA42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7;p64">
              <a:extLst>
                <a:ext uri="{FF2B5EF4-FFF2-40B4-BE49-F238E27FC236}">
                  <a16:creationId xmlns:a16="http://schemas.microsoft.com/office/drawing/2014/main" id="{6BA7C306-ED63-ADFA-926E-2C5137DC22F0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568;p64">
              <a:extLst>
                <a:ext uri="{FF2B5EF4-FFF2-40B4-BE49-F238E27FC236}">
                  <a16:creationId xmlns:a16="http://schemas.microsoft.com/office/drawing/2014/main" id="{47F25C68-5624-20F5-26A4-D933E5A2112F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569;p64">
              <a:extLst>
                <a:ext uri="{FF2B5EF4-FFF2-40B4-BE49-F238E27FC236}">
                  <a16:creationId xmlns:a16="http://schemas.microsoft.com/office/drawing/2014/main" id="{025E488D-07CE-7F16-F0C7-0CA606C31E5C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570;p64">
              <a:extLst>
                <a:ext uri="{FF2B5EF4-FFF2-40B4-BE49-F238E27FC236}">
                  <a16:creationId xmlns:a16="http://schemas.microsoft.com/office/drawing/2014/main" id="{A132C038-E468-3FD7-7DBA-72318373A97B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571;p64">
              <a:extLst>
                <a:ext uri="{FF2B5EF4-FFF2-40B4-BE49-F238E27FC236}">
                  <a16:creationId xmlns:a16="http://schemas.microsoft.com/office/drawing/2014/main" id="{61561AC1-9A4C-F935-3627-B897588737A1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572;p64">
              <a:extLst>
                <a:ext uri="{FF2B5EF4-FFF2-40B4-BE49-F238E27FC236}">
                  <a16:creationId xmlns:a16="http://schemas.microsoft.com/office/drawing/2014/main" id="{0E1EB642-19B2-38D5-77DA-1163BE507A17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573;p64">
              <a:extLst>
                <a:ext uri="{FF2B5EF4-FFF2-40B4-BE49-F238E27FC236}">
                  <a16:creationId xmlns:a16="http://schemas.microsoft.com/office/drawing/2014/main" id="{B007CC58-356B-E73C-2867-AD0CFB3A3A79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574;p64">
              <a:extLst>
                <a:ext uri="{FF2B5EF4-FFF2-40B4-BE49-F238E27FC236}">
                  <a16:creationId xmlns:a16="http://schemas.microsoft.com/office/drawing/2014/main" id="{1772280C-4FAE-E237-B2EB-F4EDD2CA83C6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575;p64">
              <a:extLst>
                <a:ext uri="{FF2B5EF4-FFF2-40B4-BE49-F238E27FC236}">
                  <a16:creationId xmlns:a16="http://schemas.microsoft.com/office/drawing/2014/main" id="{763AFBA5-97B4-3A61-3318-8D584176E914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576;p64">
              <a:extLst>
                <a:ext uri="{FF2B5EF4-FFF2-40B4-BE49-F238E27FC236}">
                  <a16:creationId xmlns:a16="http://schemas.microsoft.com/office/drawing/2014/main" id="{02F5C147-9B4A-7471-8110-EFF77EC9919A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577;p64">
              <a:extLst>
                <a:ext uri="{FF2B5EF4-FFF2-40B4-BE49-F238E27FC236}">
                  <a16:creationId xmlns:a16="http://schemas.microsoft.com/office/drawing/2014/main" id="{B2EAEA35-DFD7-B79B-86EE-F6A06548F412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4578;p64">
              <a:extLst>
                <a:ext uri="{FF2B5EF4-FFF2-40B4-BE49-F238E27FC236}">
                  <a16:creationId xmlns:a16="http://schemas.microsoft.com/office/drawing/2014/main" id="{38A59E07-7E22-574A-7DAC-91C35CF678B6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4579;p64">
              <a:extLst>
                <a:ext uri="{FF2B5EF4-FFF2-40B4-BE49-F238E27FC236}">
                  <a16:creationId xmlns:a16="http://schemas.microsoft.com/office/drawing/2014/main" id="{40572245-4AAB-60AF-0227-7DA5F4831D29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4580;p64">
              <a:extLst>
                <a:ext uri="{FF2B5EF4-FFF2-40B4-BE49-F238E27FC236}">
                  <a16:creationId xmlns:a16="http://schemas.microsoft.com/office/drawing/2014/main" id="{B3736FE6-A883-FD99-2E8B-BD138112B170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4581;p64">
              <a:extLst>
                <a:ext uri="{FF2B5EF4-FFF2-40B4-BE49-F238E27FC236}">
                  <a16:creationId xmlns:a16="http://schemas.microsoft.com/office/drawing/2014/main" id="{5F7CB0F5-018C-0EF0-2420-AC06B565E111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4582;p64">
              <a:extLst>
                <a:ext uri="{FF2B5EF4-FFF2-40B4-BE49-F238E27FC236}">
                  <a16:creationId xmlns:a16="http://schemas.microsoft.com/office/drawing/2014/main" id="{D8E5B48A-0B0D-AB01-2455-3CBE0EBD0811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4583;p64">
              <a:extLst>
                <a:ext uri="{FF2B5EF4-FFF2-40B4-BE49-F238E27FC236}">
                  <a16:creationId xmlns:a16="http://schemas.microsoft.com/office/drawing/2014/main" id="{5EF51AD3-04DE-E9DC-4EFB-210B2D8FB804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4584;p64">
              <a:extLst>
                <a:ext uri="{FF2B5EF4-FFF2-40B4-BE49-F238E27FC236}">
                  <a16:creationId xmlns:a16="http://schemas.microsoft.com/office/drawing/2014/main" id="{DA25F1CA-C3D1-4D33-4245-319CA73D328E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4585;p64">
              <a:extLst>
                <a:ext uri="{FF2B5EF4-FFF2-40B4-BE49-F238E27FC236}">
                  <a16:creationId xmlns:a16="http://schemas.microsoft.com/office/drawing/2014/main" id="{8F491E46-63AA-F9CD-4317-BCA4FCF59A32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4586;p64">
              <a:extLst>
                <a:ext uri="{FF2B5EF4-FFF2-40B4-BE49-F238E27FC236}">
                  <a16:creationId xmlns:a16="http://schemas.microsoft.com/office/drawing/2014/main" id="{AE80D8CB-F095-A38A-44D8-CEB39C2E0A3C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4587;p64">
              <a:extLst>
                <a:ext uri="{FF2B5EF4-FFF2-40B4-BE49-F238E27FC236}">
                  <a16:creationId xmlns:a16="http://schemas.microsoft.com/office/drawing/2014/main" id="{D8E4D391-66BE-42C6-A4FD-003D02952A19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4588;p64">
              <a:extLst>
                <a:ext uri="{FF2B5EF4-FFF2-40B4-BE49-F238E27FC236}">
                  <a16:creationId xmlns:a16="http://schemas.microsoft.com/office/drawing/2014/main" id="{1A6A87B7-E0E1-A897-3DAA-A499F9E44196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4589;p64">
              <a:extLst>
                <a:ext uri="{FF2B5EF4-FFF2-40B4-BE49-F238E27FC236}">
                  <a16:creationId xmlns:a16="http://schemas.microsoft.com/office/drawing/2014/main" id="{3E382724-3D18-F468-250C-9870D0590C0F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4590;p64">
              <a:extLst>
                <a:ext uri="{FF2B5EF4-FFF2-40B4-BE49-F238E27FC236}">
                  <a16:creationId xmlns:a16="http://schemas.microsoft.com/office/drawing/2014/main" id="{9C302994-FD9B-6CB0-8F42-7435FC3E546A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4591;p64">
              <a:extLst>
                <a:ext uri="{FF2B5EF4-FFF2-40B4-BE49-F238E27FC236}">
                  <a16:creationId xmlns:a16="http://schemas.microsoft.com/office/drawing/2014/main" id="{93D18551-309F-DC26-0D9D-78FE4F5DB317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4592;p64">
              <a:extLst>
                <a:ext uri="{FF2B5EF4-FFF2-40B4-BE49-F238E27FC236}">
                  <a16:creationId xmlns:a16="http://schemas.microsoft.com/office/drawing/2014/main" id="{4A1EBBB1-1A8A-C9D6-163E-411BDD4500D1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4593;p64">
              <a:extLst>
                <a:ext uri="{FF2B5EF4-FFF2-40B4-BE49-F238E27FC236}">
                  <a16:creationId xmlns:a16="http://schemas.microsoft.com/office/drawing/2014/main" id="{B990113A-DDD6-F0D5-C2A5-5BC131F91934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4594;p64">
              <a:extLst>
                <a:ext uri="{FF2B5EF4-FFF2-40B4-BE49-F238E27FC236}">
                  <a16:creationId xmlns:a16="http://schemas.microsoft.com/office/drawing/2014/main" id="{8BF76221-87CD-D164-C549-5205838477D5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4595;p64">
              <a:extLst>
                <a:ext uri="{FF2B5EF4-FFF2-40B4-BE49-F238E27FC236}">
                  <a16:creationId xmlns:a16="http://schemas.microsoft.com/office/drawing/2014/main" id="{58826589-795A-4470-3776-719C392E2B92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4596;p64">
              <a:extLst>
                <a:ext uri="{FF2B5EF4-FFF2-40B4-BE49-F238E27FC236}">
                  <a16:creationId xmlns:a16="http://schemas.microsoft.com/office/drawing/2014/main" id="{DA22F078-BB05-030E-D306-E03534844981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4597;p64">
              <a:extLst>
                <a:ext uri="{FF2B5EF4-FFF2-40B4-BE49-F238E27FC236}">
                  <a16:creationId xmlns:a16="http://schemas.microsoft.com/office/drawing/2014/main" id="{6768C38F-A0A4-316B-0D60-D20F4052F824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4598;p64">
              <a:extLst>
                <a:ext uri="{FF2B5EF4-FFF2-40B4-BE49-F238E27FC236}">
                  <a16:creationId xmlns:a16="http://schemas.microsoft.com/office/drawing/2014/main" id="{F047A92D-14DE-DFA2-40B6-C413BB04880D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4599;p64">
              <a:extLst>
                <a:ext uri="{FF2B5EF4-FFF2-40B4-BE49-F238E27FC236}">
                  <a16:creationId xmlns:a16="http://schemas.microsoft.com/office/drawing/2014/main" id="{78137199-088D-0D3F-951E-CF64DF98A97A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4600;p64">
              <a:extLst>
                <a:ext uri="{FF2B5EF4-FFF2-40B4-BE49-F238E27FC236}">
                  <a16:creationId xmlns:a16="http://schemas.microsoft.com/office/drawing/2014/main" id="{1D645D1D-9D8E-CE2C-1E64-1F5FEF6DFEC4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4601;p64">
              <a:extLst>
                <a:ext uri="{FF2B5EF4-FFF2-40B4-BE49-F238E27FC236}">
                  <a16:creationId xmlns:a16="http://schemas.microsoft.com/office/drawing/2014/main" id="{159F1F5D-ED1C-1D0A-1809-DF5801F1DC55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4602;p64">
              <a:extLst>
                <a:ext uri="{FF2B5EF4-FFF2-40B4-BE49-F238E27FC236}">
                  <a16:creationId xmlns:a16="http://schemas.microsoft.com/office/drawing/2014/main" id="{E66806AA-90B3-B5E5-8C0B-554410BFBAB2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4603;p64">
              <a:extLst>
                <a:ext uri="{FF2B5EF4-FFF2-40B4-BE49-F238E27FC236}">
                  <a16:creationId xmlns:a16="http://schemas.microsoft.com/office/drawing/2014/main" id="{5A1EB7ED-102F-DCE2-C9BE-F9924459549D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4604;p64">
              <a:extLst>
                <a:ext uri="{FF2B5EF4-FFF2-40B4-BE49-F238E27FC236}">
                  <a16:creationId xmlns:a16="http://schemas.microsoft.com/office/drawing/2014/main" id="{E6D0DA67-72E6-DEBF-FCCE-9E640C5B135A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4605;p64">
              <a:extLst>
                <a:ext uri="{FF2B5EF4-FFF2-40B4-BE49-F238E27FC236}">
                  <a16:creationId xmlns:a16="http://schemas.microsoft.com/office/drawing/2014/main" id="{F2CBC3B1-E00B-C211-40D7-FA1CD454ADD0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4606;p64">
              <a:extLst>
                <a:ext uri="{FF2B5EF4-FFF2-40B4-BE49-F238E27FC236}">
                  <a16:creationId xmlns:a16="http://schemas.microsoft.com/office/drawing/2014/main" id="{1D5116BC-2349-C26B-5B4F-6C3D1385414C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4607;p64">
              <a:extLst>
                <a:ext uri="{FF2B5EF4-FFF2-40B4-BE49-F238E27FC236}">
                  <a16:creationId xmlns:a16="http://schemas.microsoft.com/office/drawing/2014/main" id="{03C4246D-4F96-3073-0C29-9E83B1230AC1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4608;p64">
              <a:extLst>
                <a:ext uri="{FF2B5EF4-FFF2-40B4-BE49-F238E27FC236}">
                  <a16:creationId xmlns:a16="http://schemas.microsoft.com/office/drawing/2014/main" id="{7D4499C7-14E3-0C55-4064-DACD843483A9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4609;p64">
              <a:extLst>
                <a:ext uri="{FF2B5EF4-FFF2-40B4-BE49-F238E27FC236}">
                  <a16:creationId xmlns:a16="http://schemas.microsoft.com/office/drawing/2014/main" id="{E2D2921A-0A3C-3362-6B56-E3EFAA69313B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4610;p64">
              <a:extLst>
                <a:ext uri="{FF2B5EF4-FFF2-40B4-BE49-F238E27FC236}">
                  <a16:creationId xmlns:a16="http://schemas.microsoft.com/office/drawing/2014/main" id="{ECC6D1EF-9786-F0FE-E8B8-08B5D6A4DF13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4611;p64">
              <a:extLst>
                <a:ext uri="{FF2B5EF4-FFF2-40B4-BE49-F238E27FC236}">
                  <a16:creationId xmlns:a16="http://schemas.microsoft.com/office/drawing/2014/main" id="{B87F3B39-36BA-ACB1-5E3B-A160062A3BF5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4612;p64">
              <a:extLst>
                <a:ext uri="{FF2B5EF4-FFF2-40B4-BE49-F238E27FC236}">
                  <a16:creationId xmlns:a16="http://schemas.microsoft.com/office/drawing/2014/main" id="{3A7AFA06-7DC3-C102-76E0-50F95221FE57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4613;p64">
              <a:extLst>
                <a:ext uri="{FF2B5EF4-FFF2-40B4-BE49-F238E27FC236}">
                  <a16:creationId xmlns:a16="http://schemas.microsoft.com/office/drawing/2014/main" id="{65B142DD-98FD-4C86-A70C-04532F03230A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4614;p64">
              <a:extLst>
                <a:ext uri="{FF2B5EF4-FFF2-40B4-BE49-F238E27FC236}">
                  <a16:creationId xmlns:a16="http://schemas.microsoft.com/office/drawing/2014/main" id="{1DF9D816-CB7F-187A-8DB7-BE103E5E14AD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4615;p64">
              <a:extLst>
                <a:ext uri="{FF2B5EF4-FFF2-40B4-BE49-F238E27FC236}">
                  <a16:creationId xmlns:a16="http://schemas.microsoft.com/office/drawing/2014/main" id="{57020807-99D4-35BA-DD3B-60FA82A6B670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4616;p64">
              <a:extLst>
                <a:ext uri="{FF2B5EF4-FFF2-40B4-BE49-F238E27FC236}">
                  <a16:creationId xmlns:a16="http://schemas.microsoft.com/office/drawing/2014/main" id="{08F6F0C7-6506-B21B-B275-B74C3C45A723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4617;p64">
              <a:extLst>
                <a:ext uri="{FF2B5EF4-FFF2-40B4-BE49-F238E27FC236}">
                  <a16:creationId xmlns:a16="http://schemas.microsoft.com/office/drawing/2014/main" id="{A0617C8F-CED0-1CA0-E69D-090C198E5024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4618;p64">
              <a:extLst>
                <a:ext uri="{FF2B5EF4-FFF2-40B4-BE49-F238E27FC236}">
                  <a16:creationId xmlns:a16="http://schemas.microsoft.com/office/drawing/2014/main" id="{683F5B92-3267-FB6F-57CB-8A6CF156E0CA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4619;p64">
              <a:extLst>
                <a:ext uri="{FF2B5EF4-FFF2-40B4-BE49-F238E27FC236}">
                  <a16:creationId xmlns:a16="http://schemas.microsoft.com/office/drawing/2014/main" id="{CF8CAFF3-FDD4-A23D-735C-B0CF2256AEEE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4620;p64">
              <a:extLst>
                <a:ext uri="{FF2B5EF4-FFF2-40B4-BE49-F238E27FC236}">
                  <a16:creationId xmlns:a16="http://schemas.microsoft.com/office/drawing/2014/main" id="{D5598953-A398-887A-DFA9-50605CD65FA0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4621;p64">
              <a:extLst>
                <a:ext uri="{FF2B5EF4-FFF2-40B4-BE49-F238E27FC236}">
                  <a16:creationId xmlns:a16="http://schemas.microsoft.com/office/drawing/2014/main" id="{1712CD31-AF2C-0D49-9FAD-498DA457C5C2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4622;p64">
              <a:extLst>
                <a:ext uri="{FF2B5EF4-FFF2-40B4-BE49-F238E27FC236}">
                  <a16:creationId xmlns:a16="http://schemas.microsoft.com/office/drawing/2014/main" id="{3EF1300D-6B92-AB21-C499-1BD3B10C1A86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4623;p64">
              <a:extLst>
                <a:ext uri="{FF2B5EF4-FFF2-40B4-BE49-F238E27FC236}">
                  <a16:creationId xmlns:a16="http://schemas.microsoft.com/office/drawing/2014/main" id="{771180ED-6CE2-EBC6-6ACD-F984317F674A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4624;p64">
              <a:extLst>
                <a:ext uri="{FF2B5EF4-FFF2-40B4-BE49-F238E27FC236}">
                  <a16:creationId xmlns:a16="http://schemas.microsoft.com/office/drawing/2014/main" id="{B6B1D2FB-8F1B-816D-9A0F-5C527432456D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4625;p64">
              <a:extLst>
                <a:ext uri="{FF2B5EF4-FFF2-40B4-BE49-F238E27FC236}">
                  <a16:creationId xmlns:a16="http://schemas.microsoft.com/office/drawing/2014/main" id="{3B01FC00-5ED0-ED2B-9760-A4B06B2C1934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4626;p64">
              <a:extLst>
                <a:ext uri="{FF2B5EF4-FFF2-40B4-BE49-F238E27FC236}">
                  <a16:creationId xmlns:a16="http://schemas.microsoft.com/office/drawing/2014/main" id="{9183E12F-4951-D4F9-94E2-E5857FE81476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4627;p64">
              <a:extLst>
                <a:ext uri="{FF2B5EF4-FFF2-40B4-BE49-F238E27FC236}">
                  <a16:creationId xmlns:a16="http://schemas.microsoft.com/office/drawing/2014/main" id="{A80E5587-87A4-9CF8-0446-ECECF066E196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628;p64">
              <a:extLst>
                <a:ext uri="{FF2B5EF4-FFF2-40B4-BE49-F238E27FC236}">
                  <a16:creationId xmlns:a16="http://schemas.microsoft.com/office/drawing/2014/main" id="{4E0799F7-81DF-C05C-EC15-F498EEA717BD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629;p64">
              <a:extLst>
                <a:ext uri="{FF2B5EF4-FFF2-40B4-BE49-F238E27FC236}">
                  <a16:creationId xmlns:a16="http://schemas.microsoft.com/office/drawing/2014/main" id="{85472AE8-678C-EF15-896A-D2BC534E11E3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630;p64">
              <a:extLst>
                <a:ext uri="{FF2B5EF4-FFF2-40B4-BE49-F238E27FC236}">
                  <a16:creationId xmlns:a16="http://schemas.microsoft.com/office/drawing/2014/main" id="{AB38A199-36A6-37D9-72BA-8D0B8845E425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631;p64">
              <a:extLst>
                <a:ext uri="{FF2B5EF4-FFF2-40B4-BE49-F238E27FC236}">
                  <a16:creationId xmlns:a16="http://schemas.microsoft.com/office/drawing/2014/main" id="{0C2BCEB5-9928-9FF6-A97A-0E3BCA196A8C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632;p64">
              <a:extLst>
                <a:ext uri="{FF2B5EF4-FFF2-40B4-BE49-F238E27FC236}">
                  <a16:creationId xmlns:a16="http://schemas.microsoft.com/office/drawing/2014/main" id="{18D5A591-83AE-4EDE-0751-2545E0DBDB29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633;p64">
              <a:extLst>
                <a:ext uri="{FF2B5EF4-FFF2-40B4-BE49-F238E27FC236}">
                  <a16:creationId xmlns:a16="http://schemas.microsoft.com/office/drawing/2014/main" id="{835B9466-D3D5-C6D5-8BE8-8AE7C9FC0AC0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634;p64">
              <a:extLst>
                <a:ext uri="{FF2B5EF4-FFF2-40B4-BE49-F238E27FC236}">
                  <a16:creationId xmlns:a16="http://schemas.microsoft.com/office/drawing/2014/main" id="{9C8AA362-9EF0-4952-6747-D9350D36A002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635;p64">
              <a:extLst>
                <a:ext uri="{FF2B5EF4-FFF2-40B4-BE49-F238E27FC236}">
                  <a16:creationId xmlns:a16="http://schemas.microsoft.com/office/drawing/2014/main" id="{5682FA4F-D7CF-4A4E-13A3-EAD2A0CAD2A6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636;p64">
              <a:extLst>
                <a:ext uri="{FF2B5EF4-FFF2-40B4-BE49-F238E27FC236}">
                  <a16:creationId xmlns:a16="http://schemas.microsoft.com/office/drawing/2014/main" id="{DDC88EC0-E692-AD4F-F490-E7129C8FA522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637;p64">
              <a:extLst>
                <a:ext uri="{FF2B5EF4-FFF2-40B4-BE49-F238E27FC236}">
                  <a16:creationId xmlns:a16="http://schemas.microsoft.com/office/drawing/2014/main" id="{92A55659-97EC-1412-8DFE-950B9B00873C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638;p64">
              <a:extLst>
                <a:ext uri="{FF2B5EF4-FFF2-40B4-BE49-F238E27FC236}">
                  <a16:creationId xmlns:a16="http://schemas.microsoft.com/office/drawing/2014/main" id="{00CAD314-0D85-3E9C-D62C-734458F6E041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639;p64">
              <a:extLst>
                <a:ext uri="{FF2B5EF4-FFF2-40B4-BE49-F238E27FC236}">
                  <a16:creationId xmlns:a16="http://schemas.microsoft.com/office/drawing/2014/main" id="{73E03B5E-D255-85F6-BC99-23C88D81647D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640;p64">
              <a:extLst>
                <a:ext uri="{FF2B5EF4-FFF2-40B4-BE49-F238E27FC236}">
                  <a16:creationId xmlns:a16="http://schemas.microsoft.com/office/drawing/2014/main" id="{BF5D3D87-4AF3-10CC-DAB7-7B2EC4A69E85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641;p64">
              <a:extLst>
                <a:ext uri="{FF2B5EF4-FFF2-40B4-BE49-F238E27FC236}">
                  <a16:creationId xmlns:a16="http://schemas.microsoft.com/office/drawing/2014/main" id="{295DCF4A-EB50-BB0F-12F3-9B5C21CA5789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642;p64">
              <a:extLst>
                <a:ext uri="{FF2B5EF4-FFF2-40B4-BE49-F238E27FC236}">
                  <a16:creationId xmlns:a16="http://schemas.microsoft.com/office/drawing/2014/main" id="{86F33CA6-EB70-99CA-2FF6-FEB756C924A2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643;p64">
              <a:extLst>
                <a:ext uri="{FF2B5EF4-FFF2-40B4-BE49-F238E27FC236}">
                  <a16:creationId xmlns:a16="http://schemas.microsoft.com/office/drawing/2014/main" id="{5F470787-8D6A-C24C-76A9-032429ABD04F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644;p64">
              <a:extLst>
                <a:ext uri="{FF2B5EF4-FFF2-40B4-BE49-F238E27FC236}">
                  <a16:creationId xmlns:a16="http://schemas.microsoft.com/office/drawing/2014/main" id="{63D078F2-0DF9-78D5-26EA-2682CF81A0FF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645;p64">
              <a:extLst>
                <a:ext uri="{FF2B5EF4-FFF2-40B4-BE49-F238E27FC236}">
                  <a16:creationId xmlns:a16="http://schemas.microsoft.com/office/drawing/2014/main" id="{DA9071B4-711A-1FD2-448A-5A63F13983AD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646;p64">
              <a:extLst>
                <a:ext uri="{FF2B5EF4-FFF2-40B4-BE49-F238E27FC236}">
                  <a16:creationId xmlns:a16="http://schemas.microsoft.com/office/drawing/2014/main" id="{15FE5DE9-35DC-CF06-5574-64AB5031B6D2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647;p64">
              <a:extLst>
                <a:ext uri="{FF2B5EF4-FFF2-40B4-BE49-F238E27FC236}">
                  <a16:creationId xmlns:a16="http://schemas.microsoft.com/office/drawing/2014/main" id="{7AE610C0-BC58-BFE6-4EC0-F7D16363DEC8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648;p64">
              <a:extLst>
                <a:ext uri="{FF2B5EF4-FFF2-40B4-BE49-F238E27FC236}">
                  <a16:creationId xmlns:a16="http://schemas.microsoft.com/office/drawing/2014/main" id="{20733A1F-FA23-0E78-1CC5-DEBE3D7689CA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649;p64">
              <a:extLst>
                <a:ext uri="{FF2B5EF4-FFF2-40B4-BE49-F238E27FC236}">
                  <a16:creationId xmlns:a16="http://schemas.microsoft.com/office/drawing/2014/main" id="{751FC09B-5FCE-E877-B9EF-F4272E19B351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650;p64">
              <a:extLst>
                <a:ext uri="{FF2B5EF4-FFF2-40B4-BE49-F238E27FC236}">
                  <a16:creationId xmlns:a16="http://schemas.microsoft.com/office/drawing/2014/main" id="{DB755676-77E5-FF6F-0812-44E8997EE214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651;p64">
              <a:extLst>
                <a:ext uri="{FF2B5EF4-FFF2-40B4-BE49-F238E27FC236}">
                  <a16:creationId xmlns:a16="http://schemas.microsoft.com/office/drawing/2014/main" id="{231D3B8E-AF4E-BAD5-6973-4D6DB9289CC6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4652;p64">
              <a:extLst>
                <a:ext uri="{FF2B5EF4-FFF2-40B4-BE49-F238E27FC236}">
                  <a16:creationId xmlns:a16="http://schemas.microsoft.com/office/drawing/2014/main" id="{86FA5170-714C-011C-2422-D00816B81CCC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4653;p64">
              <a:extLst>
                <a:ext uri="{FF2B5EF4-FFF2-40B4-BE49-F238E27FC236}">
                  <a16:creationId xmlns:a16="http://schemas.microsoft.com/office/drawing/2014/main" id="{7BD19A11-1AEB-27F6-4669-55C569DDD1D7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4654;p64">
              <a:extLst>
                <a:ext uri="{FF2B5EF4-FFF2-40B4-BE49-F238E27FC236}">
                  <a16:creationId xmlns:a16="http://schemas.microsoft.com/office/drawing/2014/main" id="{66FC03D4-26F8-4DE5-3F90-BD85F2D899C5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4655;p64">
              <a:extLst>
                <a:ext uri="{FF2B5EF4-FFF2-40B4-BE49-F238E27FC236}">
                  <a16:creationId xmlns:a16="http://schemas.microsoft.com/office/drawing/2014/main" id="{A6FA7779-5BD7-3310-5A0E-598A6728FFE8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4656;p64">
              <a:extLst>
                <a:ext uri="{FF2B5EF4-FFF2-40B4-BE49-F238E27FC236}">
                  <a16:creationId xmlns:a16="http://schemas.microsoft.com/office/drawing/2014/main" id="{8526AC5B-5352-25FA-9904-E7D226A9FFE2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4657;p64">
              <a:extLst>
                <a:ext uri="{FF2B5EF4-FFF2-40B4-BE49-F238E27FC236}">
                  <a16:creationId xmlns:a16="http://schemas.microsoft.com/office/drawing/2014/main" id="{159D91ED-10F6-BBEE-69A8-B4502973EFDE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4658;p64">
              <a:extLst>
                <a:ext uri="{FF2B5EF4-FFF2-40B4-BE49-F238E27FC236}">
                  <a16:creationId xmlns:a16="http://schemas.microsoft.com/office/drawing/2014/main" id="{542CDA8C-F24B-4A39-697F-EC75289CD1B3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4659;p64">
              <a:extLst>
                <a:ext uri="{FF2B5EF4-FFF2-40B4-BE49-F238E27FC236}">
                  <a16:creationId xmlns:a16="http://schemas.microsoft.com/office/drawing/2014/main" id="{5A650010-7971-F273-24A8-E3D93198809D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4660;p64">
              <a:extLst>
                <a:ext uri="{FF2B5EF4-FFF2-40B4-BE49-F238E27FC236}">
                  <a16:creationId xmlns:a16="http://schemas.microsoft.com/office/drawing/2014/main" id="{21050F31-F60A-E06D-80A7-FADEC5E193AD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4661;p64">
              <a:extLst>
                <a:ext uri="{FF2B5EF4-FFF2-40B4-BE49-F238E27FC236}">
                  <a16:creationId xmlns:a16="http://schemas.microsoft.com/office/drawing/2014/main" id="{0A6999EB-9F6F-554E-265A-9A522133C22F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4662;p64">
              <a:extLst>
                <a:ext uri="{FF2B5EF4-FFF2-40B4-BE49-F238E27FC236}">
                  <a16:creationId xmlns:a16="http://schemas.microsoft.com/office/drawing/2014/main" id="{88B8B0E8-9C49-57D8-8581-3835BCF0BC6F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4663;p64">
              <a:extLst>
                <a:ext uri="{FF2B5EF4-FFF2-40B4-BE49-F238E27FC236}">
                  <a16:creationId xmlns:a16="http://schemas.microsoft.com/office/drawing/2014/main" id="{6CD1A245-F407-1B4B-B800-2A9BE00140C1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4664;p64">
              <a:extLst>
                <a:ext uri="{FF2B5EF4-FFF2-40B4-BE49-F238E27FC236}">
                  <a16:creationId xmlns:a16="http://schemas.microsoft.com/office/drawing/2014/main" id="{F3B560A9-9481-9044-D4F8-AAF03D81A47F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4665;p64">
              <a:extLst>
                <a:ext uri="{FF2B5EF4-FFF2-40B4-BE49-F238E27FC236}">
                  <a16:creationId xmlns:a16="http://schemas.microsoft.com/office/drawing/2014/main" id="{CF82C121-84D5-ED0F-8D9A-5B9DF218FFFC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4666;p64">
              <a:extLst>
                <a:ext uri="{FF2B5EF4-FFF2-40B4-BE49-F238E27FC236}">
                  <a16:creationId xmlns:a16="http://schemas.microsoft.com/office/drawing/2014/main" id="{E788155E-3C37-5992-20EE-0E21DFF9896C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4667;p64">
              <a:extLst>
                <a:ext uri="{FF2B5EF4-FFF2-40B4-BE49-F238E27FC236}">
                  <a16:creationId xmlns:a16="http://schemas.microsoft.com/office/drawing/2014/main" id="{EB6FB77A-B863-D788-433A-BEBC3AB2703F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4668;p64">
              <a:extLst>
                <a:ext uri="{FF2B5EF4-FFF2-40B4-BE49-F238E27FC236}">
                  <a16:creationId xmlns:a16="http://schemas.microsoft.com/office/drawing/2014/main" id="{2CD43C53-EC6E-43CA-374E-668CABA2CBB3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4669;p64">
              <a:extLst>
                <a:ext uri="{FF2B5EF4-FFF2-40B4-BE49-F238E27FC236}">
                  <a16:creationId xmlns:a16="http://schemas.microsoft.com/office/drawing/2014/main" id="{62FBC127-8A15-F0D6-F022-E719EB4ED5D8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4670;p64">
              <a:extLst>
                <a:ext uri="{FF2B5EF4-FFF2-40B4-BE49-F238E27FC236}">
                  <a16:creationId xmlns:a16="http://schemas.microsoft.com/office/drawing/2014/main" id="{7C3C59D0-6118-7EF4-3CA4-E657F4FB2269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4671;p64">
              <a:extLst>
                <a:ext uri="{FF2B5EF4-FFF2-40B4-BE49-F238E27FC236}">
                  <a16:creationId xmlns:a16="http://schemas.microsoft.com/office/drawing/2014/main" id="{EF16C2C4-6AA7-0526-1E65-90EE2925D5F4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4672;p64">
              <a:extLst>
                <a:ext uri="{FF2B5EF4-FFF2-40B4-BE49-F238E27FC236}">
                  <a16:creationId xmlns:a16="http://schemas.microsoft.com/office/drawing/2014/main" id="{B2F1A059-F904-5F61-0AC0-72282377F8F3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4673;p64">
              <a:extLst>
                <a:ext uri="{FF2B5EF4-FFF2-40B4-BE49-F238E27FC236}">
                  <a16:creationId xmlns:a16="http://schemas.microsoft.com/office/drawing/2014/main" id="{50B83D1F-A76A-00DF-9CDF-A38CB5362B20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4674;p64">
              <a:extLst>
                <a:ext uri="{FF2B5EF4-FFF2-40B4-BE49-F238E27FC236}">
                  <a16:creationId xmlns:a16="http://schemas.microsoft.com/office/drawing/2014/main" id="{6BFE204F-1592-A2BA-15F7-62B3F8AF7746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4675;p64">
              <a:extLst>
                <a:ext uri="{FF2B5EF4-FFF2-40B4-BE49-F238E27FC236}">
                  <a16:creationId xmlns:a16="http://schemas.microsoft.com/office/drawing/2014/main" id="{4F52F7C3-AA43-AD77-9426-8FCE84692E0E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4676;p64">
              <a:extLst>
                <a:ext uri="{FF2B5EF4-FFF2-40B4-BE49-F238E27FC236}">
                  <a16:creationId xmlns:a16="http://schemas.microsoft.com/office/drawing/2014/main" id="{4007360F-69E5-C6FE-A682-6F70921ABCF2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4677;p64">
              <a:extLst>
                <a:ext uri="{FF2B5EF4-FFF2-40B4-BE49-F238E27FC236}">
                  <a16:creationId xmlns:a16="http://schemas.microsoft.com/office/drawing/2014/main" id="{F15CBEA1-6D93-E3F6-B356-30E7537F6E55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4678;p64">
              <a:extLst>
                <a:ext uri="{FF2B5EF4-FFF2-40B4-BE49-F238E27FC236}">
                  <a16:creationId xmlns:a16="http://schemas.microsoft.com/office/drawing/2014/main" id="{1DEE206D-0328-1272-06A5-B108D938ACD8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4679;p64">
              <a:extLst>
                <a:ext uri="{FF2B5EF4-FFF2-40B4-BE49-F238E27FC236}">
                  <a16:creationId xmlns:a16="http://schemas.microsoft.com/office/drawing/2014/main" id="{66E9C8A8-2F85-EDB0-E33F-1AABBB9EF0AD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4680;p64">
              <a:extLst>
                <a:ext uri="{FF2B5EF4-FFF2-40B4-BE49-F238E27FC236}">
                  <a16:creationId xmlns:a16="http://schemas.microsoft.com/office/drawing/2014/main" id="{46AEEB65-B1C0-7E00-18B1-85662EBD6F67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4681;p64">
              <a:extLst>
                <a:ext uri="{FF2B5EF4-FFF2-40B4-BE49-F238E27FC236}">
                  <a16:creationId xmlns:a16="http://schemas.microsoft.com/office/drawing/2014/main" id="{EE1EDC3B-0B83-8A2B-842E-D7F7268358D7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4682;p64">
              <a:extLst>
                <a:ext uri="{FF2B5EF4-FFF2-40B4-BE49-F238E27FC236}">
                  <a16:creationId xmlns:a16="http://schemas.microsoft.com/office/drawing/2014/main" id="{51798E4A-6170-D787-8EED-DC3AE1E6CE08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4683;p64">
              <a:extLst>
                <a:ext uri="{FF2B5EF4-FFF2-40B4-BE49-F238E27FC236}">
                  <a16:creationId xmlns:a16="http://schemas.microsoft.com/office/drawing/2014/main" id="{AA4A9A14-04C9-EB79-BD29-2BDDE98B1CC7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4684;p64">
              <a:extLst>
                <a:ext uri="{FF2B5EF4-FFF2-40B4-BE49-F238E27FC236}">
                  <a16:creationId xmlns:a16="http://schemas.microsoft.com/office/drawing/2014/main" id="{A545FB9C-3B5D-A181-9D08-D4893104D712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4685;p64">
              <a:extLst>
                <a:ext uri="{FF2B5EF4-FFF2-40B4-BE49-F238E27FC236}">
                  <a16:creationId xmlns:a16="http://schemas.microsoft.com/office/drawing/2014/main" id="{6399640A-1970-CC63-3A11-85DE4D0E244D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4686;p64">
              <a:extLst>
                <a:ext uri="{FF2B5EF4-FFF2-40B4-BE49-F238E27FC236}">
                  <a16:creationId xmlns:a16="http://schemas.microsoft.com/office/drawing/2014/main" id="{AEF7C1E3-A689-D6A6-A6DE-CD6D5635E56A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4687;p64">
              <a:extLst>
                <a:ext uri="{FF2B5EF4-FFF2-40B4-BE49-F238E27FC236}">
                  <a16:creationId xmlns:a16="http://schemas.microsoft.com/office/drawing/2014/main" id="{1A98DDF0-F592-21AB-CAE8-8244A8020185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4688;p64">
              <a:extLst>
                <a:ext uri="{FF2B5EF4-FFF2-40B4-BE49-F238E27FC236}">
                  <a16:creationId xmlns:a16="http://schemas.microsoft.com/office/drawing/2014/main" id="{EB838796-F4C7-1B86-2C44-CCE0CFF52F6D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4689;p64">
              <a:extLst>
                <a:ext uri="{FF2B5EF4-FFF2-40B4-BE49-F238E27FC236}">
                  <a16:creationId xmlns:a16="http://schemas.microsoft.com/office/drawing/2014/main" id="{CEA93343-C7CF-4C60-90E5-4A26545A993A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4690;p64">
              <a:extLst>
                <a:ext uri="{FF2B5EF4-FFF2-40B4-BE49-F238E27FC236}">
                  <a16:creationId xmlns:a16="http://schemas.microsoft.com/office/drawing/2014/main" id="{8CE386A7-BEF4-78EE-896B-E8378CFE49E2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691;p64">
              <a:extLst>
                <a:ext uri="{FF2B5EF4-FFF2-40B4-BE49-F238E27FC236}">
                  <a16:creationId xmlns:a16="http://schemas.microsoft.com/office/drawing/2014/main" id="{C77333B1-A9BD-9EDB-6213-9108863A506E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692;p64">
              <a:extLst>
                <a:ext uri="{FF2B5EF4-FFF2-40B4-BE49-F238E27FC236}">
                  <a16:creationId xmlns:a16="http://schemas.microsoft.com/office/drawing/2014/main" id="{A7C81633-1DBE-5F52-D40C-EF25369BC5FE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693;p64">
              <a:extLst>
                <a:ext uri="{FF2B5EF4-FFF2-40B4-BE49-F238E27FC236}">
                  <a16:creationId xmlns:a16="http://schemas.microsoft.com/office/drawing/2014/main" id="{F30D0A0C-CE03-2DFD-9301-E50426F49536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694;p64">
              <a:extLst>
                <a:ext uri="{FF2B5EF4-FFF2-40B4-BE49-F238E27FC236}">
                  <a16:creationId xmlns:a16="http://schemas.microsoft.com/office/drawing/2014/main" id="{7F25C4E4-33FA-F0A3-99CA-806ABC4F72AA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695;p64">
              <a:extLst>
                <a:ext uri="{FF2B5EF4-FFF2-40B4-BE49-F238E27FC236}">
                  <a16:creationId xmlns:a16="http://schemas.microsoft.com/office/drawing/2014/main" id="{40A65C24-F41E-E773-1413-926E567E3847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696;p64">
              <a:extLst>
                <a:ext uri="{FF2B5EF4-FFF2-40B4-BE49-F238E27FC236}">
                  <a16:creationId xmlns:a16="http://schemas.microsoft.com/office/drawing/2014/main" id="{E40743B4-1E92-DC65-E976-FFA9FE00AD17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4697;p64">
              <a:extLst>
                <a:ext uri="{FF2B5EF4-FFF2-40B4-BE49-F238E27FC236}">
                  <a16:creationId xmlns:a16="http://schemas.microsoft.com/office/drawing/2014/main" id="{81C6C3FE-465D-F35E-46F6-24E96DEE7BFE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4698;p64">
              <a:extLst>
                <a:ext uri="{FF2B5EF4-FFF2-40B4-BE49-F238E27FC236}">
                  <a16:creationId xmlns:a16="http://schemas.microsoft.com/office/drawing/2014/main" id="{33675AE1-D76D-D2C9-CD8F-B3DEA3319BAC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699;p64">
              <a:extLst>
                <a:ext uri="{FF2B5EF4-FFF2-40B4-BE49-F238E27FC236}">
                  <a16:creationId xmlns:a16="http://schemas.microsoft.com/office/drawing/2014/main" id="{8CB7CAAE-B2B3-71AA-01E6-37A79F0300BC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700;p64">
              <a:extLst>
                <a:ext uri="{FF2B5EF4-FFF2-40B4-BE49-F238E27FC236}">
                  <a16:creationId xmlns:a16="http://schemas.microsoft.com/office/drawing/2014/main" id="{AE4C9CA4-2847-D262-7E49-A015CB48D30A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701;p64">
              <a:extLst>
                <a:ext uri="{FF2B5EF4-FFF2-40B4-BE49-F238E27FC236}">
                  <a16:creationId xmlns:a16="http://schemas.microsoft.com/office/drawing/2014/main" id="{2C0122A1-E300-EEFA-234B-DB6DABE2F9D4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702;p64">
              <a:extLst>
                <a:ext uri="{FF2B5EF4-FFF2-40B4-BE49-F238E27FC236}">
                  <a16:creationId xmlns:a16="http://schemas.microsoft.com/office/drawing/2014/main" id="{54D7DAC5-4D2E-2304-BA4D-4D941149EA6E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703;p64">
              <a:extLst>
                <a:ext uri="{FF2B5EF4-FFF2-40B4-BE49-F238E27FC236}">
                  <a16:creationId xmlns:a16="http://schemas.microsoft.com/office/drawing/2014/main" id="{3A434E82-BA41-0BAA-3DC4-B1DB0AB94642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704;p64">
              <a:extLst>
                <a:ext uri="{FF2B5EF4-FFF2-40B4-BE49-F238E27FC236}">
                  <a16:creationId xmlns:a16="http://schemas.microsoft.com/office/drawing/2014/main" id="{717F6B81-3AF7-A402-6C94-7F9616FB905C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705;p64">
              <a:extLst>
                <a:ext uri="{FF2B5EF4-FFF2-40B4-BE49-F238E27FC236}">
                  <a16:creationId xmlns:a16="http://schemas.microsoft.com/office/drawing/2014/main" id="{58881AD9-E699-DCC0-F2C4-6E231564D237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06;p64">
              <a:extLst>
                <a:ext uri="{FF2B5EF4-FFF2-40B4-BE49-F238E27FC236}">
                  <a16:creationId xmlns:a16="http://schemas.microsoft.com/office/drawing/2014/main" id="{7483D5CD-B5DB-CC4A-C110-4A688BFC1818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707;p64">
              <a:extLst>
                <a:ext uri="{FF2B5EF4-FFF2-40B4-BE49-F238E27FC236}">
                  <a16:creationId xmlns:a16="http://schemas.microsoft.com/office/drawing/2014/main" id="{11EFBB1D-3468-13BE-D0EB-9FBAD83C7AE4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708;p64">
              <a:extLst>
                <a:ext uri="{FF2B5EF4-FFF2-40B4-BE49-F238E27FC236}">
                  <a16:creationId xmlns:a16="http://schemas.microsoft.com/office/drawing/2014/main" id="{017636E0-2CD9-4E14-3300-8C060CF18A2E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709;p64">
              <a:extLst>
                <a:ext uri="{FF2B5EF4-FFF2-40B4-BE49-F238E27FC236}">
                  <a16:creationId xmlns:a16="http://schemas.microsoft.com/office/drawing/2014/main" id="{D009BC2B-01FB-B961-D494-AF480A812A72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710;p64">
              <a:extLst>
                <a:ext uri="{FF2B5EF4-FFF2-40B4-BE49-F238E27FC236}">
                  <a16:creationId xmlns:a16="http://schemas.microsoft.com/office/drawing/2014/main" id="{50A0B5D9-22CF-ACC4-CA8C-84363B63A6B7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711;p64">
              <a:extLst>
                <a:ext uri="{FF2B5EF4-FFF2-40B4-BE49-F238E27FC236}">
                  <a16:creationId xmlns:a16="http://schemas.microsoft.com/office/drawing/2014/main" id="{7A6C4BF1-455F-8EED-5275-AA1FD1C3F275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712;p64">
              <a:extLst>
                <a:ext uri="{FF2B5EF4-FFF2-40B4-BE49-F238E27FC236}">
                  <a16:creationId xmlns:a16="http://schemas.microsoft.com/office/drawing/2014/main" id="{79202830-EB92-60C4-101A-39BE055F98D0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713;p64">
              <a:extLst>
                <a:ext uri="{FF2B5EF4-FFF2-40B4-BE49-F238E27FC236}">
                  <a16:creationId xmlns:a16="http://schemas.microsoft.com/office/drawing/2014/main" id="{64C7EDC8-C709-E032-8E30-A0FA2DFB33C6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714;p64">
              <a:extLst>
                <a:ext uri="{FF2B5EF4-FFF2-40B4-BE49-F238E27FC236}">
                  <a16:creationId xmlns:a16="http://schemas.microsoft.com/office/drawing/2014/main" id="{174D50AD-1981-81B5-BA02-6AB3480BAD7B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715;p64">
              <a:extLst>
                <a:ext uri="{FF2B5EF4-FFF2-40B4-BE49-F238E27FC236}">
                  <a16:creationId xmlns:a16="http://schemas.microsoft.com/office/drawing/2014/main" id="{25477097-117E-7D60-4B94-DAF74E344F9B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716;p64">
              <a:extLst>
                <a:ext uri="{FF2B5EF4-FFF2-40B4-BE49-F238E27FC236}">
                  <a16:creationId xmlns:a16="http://schemas.microsoft.com/office/drawing/2014/main" id="{69748904-C459-C08A-65C3-D61D709354F1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717;p64">
              <a:extLst>
                <a:ext uri="{FF2B5EF4-FFF2-40B4-BE49-F238E27FC236}">
                  <a16:creationId xmlns:a16="http://schemas.microsoft.com/office/drawing/2014/main" id="{1F27B004-A019-8A9E-822F-001E059923DD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718;p64">
              <a:extLst>
                <a:ext uri="{FF2B5EF4-FFF2-40B4-BE49-F238E27FC236}">
                  <a16:creationId xmlns:a16="http://schemas.microsoft.com/office/drawing/2014/main" id="{C368222D-D3C1-1317-42BB-FBD567AD5DB8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4719;p64">
              <a:extLst>
                <a:ext uri="{FF2B5EF4-FFF2-40B4-BE49-F238E27FC236}">
                  <a16:creationId xmlns:a16="http://schemas.microsoft.com/office/drawing/2014/main" id="{BA70BDC7-5C4E-AA53-D38C-523C8FDA4CA3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4720;p64">
              <a:extLst>
                <a:ext uri="{FF2B5EF4-FFF2-40B4-BE49-F238E27FC236}">
                  <a16:creationId xmlns:a16="http://schemas.microsoft.com/office/drawing/2014/main" id="{18D41BA0-02C1-986D-E0E0-B5B6891CE547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721;p64">
              <a:extLst>
                <a:ext uri="{FF2B5EF4-FFF2-40B4-BE49-F238E27FC236}">
                  <a16:creationId xmlns:a16="http://schemas.microsoft.com/office/drawing/2014/main" id="{F737A3B2-E70B-A298-9603-DB4A897255AB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722;p64">
              <a:extLst>
                <a:ext uri="{FF2B5EF4-FFF2-40B4-BE49-F238E27FC236}">
                  <a16:creationId xmlns:a16="http://schemas.microsoft.com/office/drawing/2014/main" id="{F1EDEF69-D4B4-7DA1-52DF-A08477D6632F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723;p64">
              <a:extLst>
                <a:ext uri="{FF2B5EF4-FFF2-40B4-BE49-F238E27FC236}">
                  <a16:creationId xmlns:a16="http://schemas.microsoft.com/office/drawing/2014/main" id="{BFDCC31C-97D8-1F67-9336-FDA2B04B3F2B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724;p64">
              <a:extLst>
                <a:ext uri="{FF2B5EF4-FFF2-40B4-BE49-F238E27FC236}">
                  <a16:creationId xmlns:a16="http://schemas.microsoft.com/office/drawing/2014/main" id="{1B6E9D40-2465-76A7-7B26-E11A43F40BF1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725;p64">
              <a:extLst>
                <a:ext uri="{FF2B5EF4-FFF2-40B4-BE49-F238E27FC236}">
                  <a16:creationId xmlns:a16="http://schemas.microsoft.com/office/drawing/2014/main" id="{FD235A09-5CFE-CC8A-6CC4-5F19DA75B779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4726;p64">
              <a:extLst>
                <a:ext uri="{FF2B5EF4-FFF2-40B4-BE49-F238E27FC236}">
                  <a16:creationId xmlns:a16="http://schemas.microsoft.com/office/drawing/2014/main" id="{E677129F-3B63-32FC-9179-A2A17319793E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4727;p64">
              <a:extLst>
                <a:ext uri="{FF2B5EF4-FFF2-40B4-BE49-F238E27FC236}">
                  <a16:creationId xmlns:a16="http://schemas.microsoft.com/office/drawing/2014/main" id="{E384211D-2BE6-A687-2752-A2AA9256DD7D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4728;p64">
              <a:extLst>
                <a:ext uri="{FF2B5EF4-FFF2-40B4-BE49-F238E27FC236}">
                  <a16:creationId xmlns:a16="http://schemas.microsoft.com/office/drawing/2014/main" id="{0AEE5B14-B705-24DD-92CB-E19710C4DB21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4729;p64">
              <a:extLst>
                <a:ext uri="{FF2B5EF4-FFF2-40B4-BE49-F238E27FC236}">
                  <a16:creationId xmlns:a16="http://schemas.microsoft.com/office/drawing/2014/main" id="{7700C5B9-DD6E-7F0A-0E2B-95680E8039FD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4730;p64">
              <a:extLst>
                <a:ext uri="{FF2B5EF4-FFF2-40B4-BE49-F238E27FC236}">
                  <a16:creationId xmlns:a16="http://schemas.microsoft.com/office/drawing/2014/main" id="{3E9D498A-5E90-E43E-1DE1-3336C24ED191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4731;p64">
              <a:extLst>
                <a:ext uri="{FF2B5EF4-FFF2-40B4-BE49-F238E27FC236}">
                  <a16:creationId xmlns:a16="http://schemas.microsoft.com/office/drawing/2014/main" id="{7F651FCE-246E-4A09-ABEA-78C365656638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4732;p64">
              <a:extLst>
                <a:ext uri="{FF2B5EF4-FFF2-40B4-BE49-F238E27FC236}">
                  <a16:creationId xmlns:a16="http://schemas.microsoft.com/office/drawing/2014/main" id="{F03A3255-7B1B-DD51-A34A-8D623BB1B3D6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4733;p64">
              <a:extLst>
                <a:ext uri="{FF2B5EF4-FFF2-40B4-BE49-F238E27FC236}">
                  <a16:creationId xmlns:a16="http://schemas.microsoft.com/office/drawing/2014/main" id="{1F9DACAB-6052-6E9D-05DC-2B49ED58275B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4734;p64">
              <a:extLst>
                <a:ext uri="{FF2B5EF4-FFF2-40B4-BE49-F238E27FC236}">
                  <a16:creationId xmlns:a16="http://schemas.microsoft.com/office/drawing/2014/main" id="{01E40A9F-8A39-1928-3FA5-ED0A808FB87D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4735;p64">
              <a:extLst>
                <a:ext uri="{FF2B5EF4-FFF2-40B4-BE49-F238E27FC236}">
                  <a16:creationId xmlns:a16="http://schemas.microsoft.com/office/drawing/2014/main" id="{73EA5637-F2D3-2423-87D8-041CDB6777D2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4736;p64">
              <a:extLst>
                <a:ext uri="{FF2B5EF4-FFF2-40B4-BE49-F238E27FC236}">
                  <a16:creationId xmlns:a16="http://schemas.microsoft.com/office/drawing/2014/main" id="{34EB5DE1-5899-A5F9-11D2-F3E3F1760324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4737;p64">
              <a:extLst>
                <a:ext uri="{FF2B5EF4-FFF2-40B4-BE49-F238E27FC236}">
                  <a16:creationId xmlns:a16="http://schemas.microsoft.com/office/drawing/2014/main" id="{6B6EEBF0-58E0-1931-C676-9ECBD29E346B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4738;p64">
              <a:extLst>
                <a:ext uri="{FF2B5EF4-FFF2-40B4-BE49-F238E27FC236}">
                  <a16:creationId xmlns:a16="http://schemas.microsoft.com/office/drawing/2014/main" id="{6BDF6967-1A5B-2C81-4959-EC024DEA7693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4739;p64">
              <a:extLst>
                <a:ext uri="{FF2B5EF4-FFF2-40B4-BE49-F238E27FC236}">
                  <a16:creationId xmlns:a16="http://schemas.microsoft.com/office/drawing/2014/main" id="{AC6C984B-E63F-C95E-67B5-8895C65C36A4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4740;p64">
              <a:extLst>
                <a:ext uri="{FF2B5EF4-FFF2-40B4-BE49-F238E27FC236}">
                  <a16:creationId xmlns:a16="http://schemas.microsoft.com/office/drawing/2014/main" id="{2537D74D-8A85-C5ED-E56A-990BC1088460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4741;p64">
              <a:extLst>
                <a:ext uri="{FF2B5EF4-FFF2-40B4-BE49-F238E27FC236}">
                  <a16:creationId xmlns:a16="http://schemas.microsoft.com/office/drawing/2014/main" id="{47040276-12DC-ECC7-8B81-99ED130156A6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4742;p64">
              <a:extLst>
                <a:ext uri="{FF2B5EF4-FFF2-40B4-BE49-F238E27FC236}">
                  <a16:creationId xmlns:a16="http://schemas.microsoft.com/office/drawing/2014/main" id="{09FF0BE5-1C4F-4665-1D81-080288C8BA1A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4743;p64">
              <a:extLst>
                <a:ext uri="{FF2B5EF4-FFF2-40B4-BE49-F238E27FC236}">
                  <a16:creationId xmlns:a16="http://schemas.microsoft.com/office/drawing/2014/main" id="{76CA7E01-3042-C515-9C1D-22D68AE0D032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4744;p64">
              <a:extLst>
                <a:ext uri="{FF2B5EF4-FFF2-40B4-BE49-F238E27FC236}">
                  <a16:creationId xmlns:a16="http://schemas.microsoft.com/office/drawing/2014/main" id="{BA250AF1-734E-4F85-2BAD-6962601F39C2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4745;p64">
              <a:extLst>
                <a:ext uri="{FF2B5EF4-FFF2-40B4-BE49-F238E27FC236}">
                  <a16:creationId xmlns:a16="http://schemas.microsoft.com/office/drawing/2014/main" id="{7D5BC2F4-FE84-D545-C185-0C17155B52BB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4746;p64">
              <a:extLst>
                <a:ext uri="{FF2B5EF4-FFF2-40B4-BE49-F238E27FC236}">
                  <a16:creationId xmlns:a16="http://schemas.microsoft.com/office/drawing/2014/main" id="{BDE75A7E-FB35-9947-78CF-A4BC162447EE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4747;p64">
              <a:extLst>
                <a:ext uri="{FF2B5EF4-FFF2-40B4-BE49-F238E27FC236}">
                  <a16:creationId xmlns:a16="http://schemas.microsoft.com/office/drawing/2014/main" id="{91A34360-263F-23E4-7661-86CA059602F2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4748;p64">
              <a:extLst>
                <a:ext uri="{FF2B5EF4-FFF2-40B4-BE49-F238E27FC236}">
                  <a16:creationId xmlns:a16="http://schemas.microsoft.com/office/drawing/2014/main" id="{A75BB6FC-0694-DBDB-E2A7-99223C472D28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4749;p64">
              <a:extLst>
                <a:ext uri="{FF2B5EF4-FFF2-40B4-BE49-F238E27FC236}">
                  <a16:creationId xmlns:a16="http://schemas.microsoft.com/office/drawing/2014/main" id="{66AC3847-5805-1FAC-0FD9-C0D363C10E4A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4750;p64">
              <a:extLst>
                <a:ext uri="{FF2B5EF4-FFF2-40B4-BE49-F238E27FC236}">
                  <a16:creationId xmlns:a16="http://schemas.microsoft.com/office/drawing/2014/main" id="{FFDC2504-D784-655C-D952-33383CE7C4E3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4751;p64">
              <a:extLst>
                <a:ext uri="{FF2B5EF4-FFF2-40B4-BE49-F238E27FC236}">
                  <a16:creationId xmlns:a16="http://schemas.microsoft.com/office/drawing/2014/main" id="{CF57484F-841F-3991-7FD2-5652A660282E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4752;p64">
              <a:extLst>
                <a:ext uri="{FF2B5EF4-FFF2-40B4-BE49-F238E27FC236}">
                  <a16:creationId xmlns:a16="http://schemas.microsoft.com/office/drawing/2014/main" id="{0FD8448F-7B5A-467D-7E68-494D582E5601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4753;p64">
              <a:extLst>
                <a:ext uri="{FF2B5EF4-FFF2-40B4-BE49-F238E27FC236}">
                  <a16:creationId xmlns:a16="http://schemas.microsoft.com/office/drawing/2014/main" id="{70362E57-CDFD-D28E-6598-327FCCCAAF26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4754;p64">
              <a:extLst>
                <a:ext uri="{FF2B5EF4-FFF2-40B4-BE49-F238E27FC236}">
                  <a16:creationId xmlns:a16="http://schemas.microsoft.com/office/drawing/2014/main" id="{1BF821A9-C336-30C0-9B1B-CD8831430B73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4755;p64">
              <a:extLst>
                <a:ext uri="{FF2B5EF4-FFF2-40B4-BE49-F238E27FC236}">
                  <a16:creationId xmlns:a16="http://schemas.microsoft.com/office/drawing/2014/main" id="{AFDBE658-E279-58D8-60C2-8CDB39B545F3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4756;p64">
              <a:extLst>
                <a:ext uri="{FF2B5EF4-FFF2-40B4-BE49-F238E27FC236}">
                  <a16:creationId xmlns:a16="http://schemas.microsoft.com/office/drawing/2014/main" id="{6961D024-904C-363C-5761-CC12D5973E96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4757;p64">
              <a:extLst>
                <a:ext uri="{FF2B5EF4-FFF2-40B4-BE49-F238E27FC236}">
                  <a16:creationId xmlns:a16="http://schemas.microsoft.com/office/drawing/2014/main" id="{6A7E17BA-6667-3C84-C3C9-FF3C9119DE5F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4758;p64">
              <a:extLst>
                <a:ext uri="{FF2B5EF4-FFF2-40B4-BE49-F238E27FC236}">
                  <a16:creationId xmlns:a16="http://schemas.microsoft.com/office/drawing/2014/main" id="{A2D9D2EB-922D-1A10-2DB4-FE68AD05B953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4759;p64">
              <a:extLst>
                <a:ext uri="{FF2B5EF4-FFF2-40B4-BE49-F238E27FC236}">
                  <a16:creationId xmlns:a16="http://schemas.microsoft.com/office/drawing/2014/main" id="{C2F8342B-A261-7455-A44D-3595018CB40F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4760;p64">
              <a:extLst>
                <a:ext uri="{FF2B5EF4-FFF2-40B4-BE49-F238E27FC236}">
                  <a16:creationId xmlns:a16="http://schemas.microsoft.com/office/drawing/2014/main" id="{76B0804F-40A7-D85F-F9AA-72C290595D3E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4761;p64">
              <a:extLst>
                <a:ext uri="{FF2B5EF4-FFF2-40B4-BE49-F238E27FC236}">
                  <a16:creationId xmlns:a16="http://schemas.microsoft.com/office/drawing/2014/main" id="{DEB9BF6D-0301-F1DC-0798-2BFB3B0994B7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4762;p64">
              <a:extLst>
                <a:ext uri="{FF2B5EF4-FFF2-40B4-BE49-F238E27FC236}">
                  <a16:creationId xmlns:a16="http://schemas.microsoft.com/office/drawing/2014/main" id="{54F3319D-BCB4-3680-8722-53028CB01E01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4763;p64">
              <a:extLst>
                <a:ext uri="{FF2B5EF4-FFF2-40B4-BE49-F238E27FC236}">
                  <a16:creationId xmlns:a16="http://schemas.microsoft.com/office/drawing/2014/main" id="{AEF8693F-3B6D-7091-6E7C-9BA5C572941A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4764;p64">
              <a:extLst>
                <a:ext uri="{FF2B5EF4-FFF2-40B4-BE49-F238E27FC236}">
                  <a16:creationId xmlns:a16="http://schemas.microsoft.com/office/drawing/2014/main" id="{BD502A21-70D6-0377-E552-2C1A4CF5D71F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4765;p64">
              <a:extLst>
                <a:ext uri="{FF2B5EF4-FFF2-40B4-BE49-F238E27FC236}">
                  <a16:creationId xmlns:a16="http://schemas.microsoft.com/office/drawing/2014/main" id="{C41C0E3B-4F1F-7E15-2904-FA5F33F70377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38347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700" dirty="0"/>
              <a:t>Diagram aktivity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38347" y="116741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04D0286-4E37-B654-731A-F2452B8C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213" y="0"/>
            <a:ext cx="4705573" cy="5143500"/>
          </a:xfrm>
          <a:prstGeom prst="rect">
            <a:avLst/>
          </a:prstGeom>
        </p:spPr>
      </p:pic>
      <p:sp>
        <p:nvSpPr>
          <p:cNvPr id="16" name="Google Shape;2138;p37">
            <a:extLst>
              <a:ext uri="{FF2B5EF4-FFF2-40B4-BE49-F238E27FC236}">
                <a16:creationId xmlns:a16="http://schemas.microsoft.com/office/drawing/2014/main" id="{067098F6-2A74-1A52-1865-52B1C456F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079" y="367767"/>
            <a:ext cx="329382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Diagram aktivity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38347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700" dirty="0"/>
              <a:t>Prieskum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38347" y="116741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73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Prieskum podvodníkov</a:t>
            </a:r>
            <a:br>
              <a:rPr lang="sk-SK" dirty="0"/>
            </a:br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A59C11-AE50-75DE-9639-BEBDC365B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659501"/>
              </p:ext>
            </p:extLst>
          </p:nvPr>
        </p:nvGraphicFramePr>
        <p:xfrm>
          <a:off x="1032995" y="1479671"/>
          <a:ext cx="7078009" cy="276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83500" imgH="2997200" progId="Excel.Sheet.12">
                  <p:embed/>
                </p:oleObj>
              </mc:Choice>
              <mc:Fallback>
                <p:oleObj name="Worksheet" r:id="rId3" imgW="7683500" imgH="299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995" y="1479671"/>
                        <a:ext cx="7078009" cy="2761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47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38347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700" dirty="0"/>
              <a:t>Zhrnutie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38347" y="116741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111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Zhrnutie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469341" y="2414016"/>
            <a:ext cx="2205318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Detekcia podvádzania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Podvádzanie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5737412" y="2414016"/>
            <a:ext cx="303007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Ovplyvnenie herného priemyslu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583912" y="2825496"/>
            <a:ext cx="1949164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 spôsoby detegovania podvádzania u hráčov</a:t>
            </a:r>
            <a:endParaRPr lang="sk-SK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</a:t>
            </a:r>
            <a:r>
              <a:rPr lang="sk-SK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neužitie pravidiel s cieľom získať  výhody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Lojalita je kľúčom k finančnému úspechu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032415" y="1620750"/>
            <a:ext cx="5079169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b="1" dirty="0">
                <a:latin typeface=""/>
              </a:rPr>
              <a:t>Ďakujem za pozornosť</a:t>
            </a:r>
            <a:endParaRPr sz="4800" b="1" dirty="0">
              <a:latin typeface="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727513" y="356616"/>
            <a:ext cx="279461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Obsah prezentácie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Vysvetlen</a:t>
            </a:r>
            <a:r>
              <a:rPr lang="sk-SK" dirty="0"/>
              <a:t>ie prečo sa deje a návrh na zmenu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Podvádzanie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61473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Spôsoby detekcie podvádzania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3995" y="264402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Ovplyvnenie herného priemyslu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Zhrnutie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Krátke zhrnutie celej prezentácie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38347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700" dirty="0"/>
              <a:t>Podvádzanie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38347" y="150195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95540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Podvádzanie</a:t>
            </a:r>
            <a:endParaRPr sz="3600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2004750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Podvádzanie vo všeobecnosti popisuje rôzne akcie určené na zneužitie pravidiel s cieľom získať nespravodlivé výhody. Osoba označená ako „podvodník“ nemusí nevyhnutne podvádzať stále, ale spolieha sa na podvodnú taktiku do tej miery, že si za to získa reputáciu.</a:t>
            </a:r>
            <a:endParaRPr lang="sk-SK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38347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700" dirty="0"/>
              <a:t>Detekcia podvádzania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38347" y="1122809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3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Detekcia podvádzania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7" y="1545336"/>
            <a:ext cx="2048033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/>
              <a:t>Podozrivé správanie</a:t>
            </a:r>
            <a:endParaRPr sz="1800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Ostatní hráči si často všimnú keď je niekto lepší ako oni, a to môže viesť k nahláseniu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Server Anti-Cheats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1" y="1938528"/>
            <a:ext cx="2106963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Funguje ako filter. Je to len zoznam podmienok, ktorý sa pravidelne načítava a kontroluje </a:t>
            </a: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/>
              <a:t>Klient Anti-Cheats</a:t>
            </a:r>
            <a:endParaRPr sz="1800"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2114494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</a:t>
            </a: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vyčajne sa spúšťa popri hre, beží na pozadí a zakazuje nelegálne interakcie s procesom hry</a:t>
            </a: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/>
              <a:t>Hybrid Anti-Cheats</a:t>
            </a:r>
            <a:endParaRPr sz="1800"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Vynikajúcim príkladom hybridného anti-cheatu by bol VAC. Ako vyplýva z názvu je to kombinácia Server A Klient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55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Podľa štúdie sa 32% hráčov priznalo k tomu, že aspoň raz podvádzali</a:t>
            </a:r>
            <a:endParaRPr dirty="0"/>
          </a:p>
        </p:txBody>
      </p:sp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chemeClr val="dk2"/>
                </a:solidFill>
              </a:rPr>
              <a:t>32%</a:t>
            </a:r>
            <a:endParaRPr sz="10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38347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700" dirty="0"/>
              <a:t>Herný priemysel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38347" y="116741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58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50935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Ovplyvnenie herného priemyslu</a:t>
            </a:r>
            <a:endParaRPr sz="3600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405053" y="2004750"/>
            <a:ext cx="6501161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Ak je hra vnímaná ako hra podvodníkov, hráči ju opustia a prejdú na hry s menším alebo žiadnym podvádzaním. Odnášajú si nielen zákazníkov, ale aj peniaze.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Je nevyhnutné si uvedomiť, že priemysel videohier v súčasnosti veľké percento príjmov generuje prostredníctvom nákupov v hre. Neexistuje žiadny obchod bez hráčov, takže lojalita je kľúčom k finančnému úspechu.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Môže dôjsť aj k </a:t>
            </a:r>
            <a:r>
              <a:rPr lang="sk-SK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poškodeniu dobrého mena. Hra, ktorá je známa tým, že bojuje s podvádzaním, priťahuje menej hráčov. Čestní hráči sa vyhýbajú hrám sužovaným podvodníkmi.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5691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Barlow Semi Condensed</vt:lpstr>
      <vt:lpstr>Arial</vt:lpstr>
      <vt:lpstr>Fjalla One</vt:lpstr>
      <vt:lpstr>Barlow Semi Condensed Medium</vt:lpstr>
      <vt:lpstr>Technology Consulting by Slidesgo</vt:lpstr>
      <vt:lpstr>Microsoft Excel Worksheet</vt:lpstr>
      <vt:lpstr>Detekcia podvádzania v online multiplayer hrách</vt:lpstr>
      <vt:lpstr>Obsah prezentácie</vt:lpstr>
      <vt:lpstr>Podvádzanie</vt:lpstr>
      <vt:lpstr>Podvádzanie</vt:lpstr>
      <vt:lpstr>Detekcia podvádzania</vt:lpstr>
      <vt:lpstr>Detekcia podvádzania</vt:lpstr>
      <vt:lpstr>32%</vt:lpstr>
      <vt:lpstr>Herný priemysel</vt:lpstr>
      <vt:lpstr>Ovplyvnenie herného priemyslu</vt:lpstr>
      <vt:lpstr>Diagram aktivity</vt:lpstr>
      <vt:lpstr>Diagram aktivity</vt:lpstr>
      <vt:lpstr>Prieskum</vt:lpstr>
      <vt:lpstr>Prieskum podvodníkov </vt:lpstr>
      <vt:lpstr>Zhrnutie</vt:lpstr>
      <vt:lpstr>Zhrnutie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podvádzania v online multiplayer hrách</dc:title>
  <cp:lastModifiedBy>Drga Tomáš</cp:lastModifiedBy>
  <cp:revision>1</cp:revision>
  <dcterms:modified xsi:type="dcterms:W3CDTF">2022-11-27T11:12:04Z</dcterms:modified>
</cp:coreProperties>
</file>