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64" r:id="rId4"/>
    <p:sldId id="258" r:id="rId5"/>
    <p:sldId id="261" r:id="rId6"/>
    <p:sldId id="262" r:id="rId7"/>
    <p:sldId id="263" r:id="rId8"/>
    <p:sldId id="260" r:id="rId9"/>
  </p:sldIdLst>
  <p:sldSz cx="9144000" cy="5143500" type="screen16x9"/>
  <p:notesSz cx="6858000" cy="9144000"/>
  <p:embeddedFontLst>
    <p:embeddedFont>
      <p:font typeface="Concert One" panose="020B0604020202020204" charset="0"/>
      <p:regular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90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Mickey, is there any way to add your logo to the first page of the presentation? Kristina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Yep!. - Mickey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only thing I found so far that remotely fits our inspiration. Will keep looking. Kristina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Let’s paraphrase the pitch from our “About” page here. -Mickey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Also we should mention explicitly that the motivation was personal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Feel free to add logos of APIs or technologies you intended to use, but couldn’t. I didn’t remember what everyone was looking into. Kristina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 called this “additional challenges” since presumably, the huge amount of APIs that didn’t work was the first challenge. - Mickey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11" Type="http://schemas.openxmlformats.org/officeDocument/2006/relationships/image" Target="../media/image18.jp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ubTitle" idx="1"/>
          </p:nvPr>
        </p:nvSpPr>
        <p:spPr>
          <a:xfrm>
            <a:off x="544150" y="303977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accent4"/>
                </a:solidFill>
                <a:latin typeface="Concert One"/>
                <a:ea typeface="Concert One"/>
                <a:cs typeface="Concert One"/>
                <a:sym typeface="Concert One"/>
              </a:rPr>
              <a:t>The web developer’s all-in-one toolbox!</a:t>
            </a:r>
          </a:p>
        </p:txBody>
      </p:sp>
      <p:pic>
        <p:nvPicPr>
          <p:cNvPr id="55" name="Shape 55" descr="devToolsTransparentLog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125" y="870100"/>
            <a:ext cx="8276654" cy="205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2125" y="461962"/>
            <a:ext cx="5619750" cy="421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Steps to Build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-Research relevant API’s and create mockup</a:t>
            </a:r>
          </a:p>
          <a:p>
            <a:pPr lvl="0">
              <a:spcBef>
                <a:spcPts val="0"/>
              </a:spcBef>
              <a:buNone/>
            </a:pPr>
            <a:r>
              <a:rPr lang="en" dirty="0"/>
              <a:t>-Discuss added features, UI design, and prioritize features/tasks</a:t>
            </a:r>
          </a:p>
          <a:p>
            <a:pPr lvl="0">
              <a:spcBef>
                <a:spcPts val="0"/>
              </a:spcBef>
              <a:buNone/>
            </a:pPr>
            <a:r>
              <a:rPr lang="en" dirty="0"/>
              <a:t>-Delegate responsibilities based on strengths and interests</a:t>
            </a:r>
          </a:p>
          <a:p>
            <a:pPr lvl="0">
              <a:spcBef>
                <a:spcPts val="0"/>
              </a:spcBef>
              <a:buNone/>
            </a:pPr>
            <a:r>
              <a:rPr lang="en" dirty="0"/>
              <a:t>-Research APIs and JS libraries</a:t>
            </a:r>
          </a:p>
          <a:p>
            <a:pPr lvl="0">
              <a:spcBef>
                <a:spcPts val="0"/>
              </a:spcBef>
              <a:buNone/>
            </a:pPr>
            <a:r>
              <a:rPr lang="en" dirty="0"/>
              <a:t>-Discuss new plans based on research</a:t>
            </a:r>
          </a:p>
          <a:p>
            <a:pPr lvl="0">
              <a:spcBef>
                <a:spcPts val="0"/>
              </a:spcBef>
              <a:buNone/>
            </a:pPr>
            <a:r>
              <a:rPr lang="en" dirty="0"/>
              <a:t>-Implement plan, using Slack/</a:t>
            </a:r>
            <a:r>
              <a:rPr lang="en-US" dirty="0"/>
              <a:t>GitHub</a:t>
            </a:r>
            <a:r>
              <a:rPr lang="en" dirty="0"/>
              <a:t> and class time to help each other and integrate parts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Team Work</a:t>
            </a:r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  <a:p>
            <a:pPr lvl="0" indent="457200">
              <a:spcBef>
                <a:spcPts val="0"/>
              </a:spcBef>
              <a:buNone/>
            </a:pPr>
            <a:r>
              <a:rPr lang="en"/>
              <a:t>Mickey: logo design, social media site</a:t>
            </a:r>
          </a:p>
          <a:p>
            <a:pPr lvl="0" indent="457200">
              <a:spcBef>
                <a:spcPts val="0"/>
              </a:spcBef>
              <a:buNone/>
            </a:pPr>
            <a:r>
              <a:rPr lang="en"/>
              <a:t>Maria: news site, authorization, firebase storage</a:t>
            </a:r>
          </a:p>
          <a:p>
            <a:pPr lvl="0" indent="457200">
              <a:spcBef>
                <a:spcPts val="0"/>
              </a:spcBef>
              <a:buNone/>
            </a:pPr>
            <a:r>
              <a:rPr lang="en"/>
              <a:t>John: user interface</a:t>
            </a:r>
          </a:p>
          <a:p>
            <a:pPr lvl="0" indent="457200">
              <a:spcBef>
                <a:spcPts val="0"/>
              </a:spcBef>
              <a:buNone/>
            </a:pPr>
            <a:r>
              <a:rPr lang="en"/>
              <a:t>Kristina: map, networking site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100" y="1075950"/>
            <a:ext cx="2628900" cy="174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Shape 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075" y="3030575"/>
            <a:ext cx="2466975" cy="184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Shape 8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66962" y="3167600"/>
            <a:ext cx="1447800" cy="14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Shape 8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33175" y="3077537"/>
            <a:ext cx="2990850" cy="153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Shape 8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614037" y="2772750"/>
            <a:ext cx="2143125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Shape 9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539081" y="1128331"/>
            <a:ext cx="2476500" cy="183832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APIs and technologies used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93" name="Shape 9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533637" y="1275962"/>
            <a:ext cx="1838325" cy="154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7" y="1608937"/>
            <a:ext cx="3286125" cy="109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Shape 1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87" y="3006775"/>
            <a:ext cx="2924175" cy="156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Shape 101" descr="Image result for tumblr logo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15749" y="1793400"/>
            <a:ext cx="2031550" cy="203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Shape 102" descr="Image result for anime.js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2100" y="1228675"/>
            <a:ext cx="2162784" cy="572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641550" y="1228662"/>
            <a:ext cx="2190750" cy="208597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Technologies and APIs we could not use</a:t>
            </a:r>
          </a:p>
        </p:txBody>
      </p:sp>
      <p:pic>
        <p:nvPicPr>
          <p:cNvPr id="105" name="Shape 10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044837" y="3525862"/>
            <a:ext cx="4467225" cy="101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Shape 10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777512" y="1447750"/>
            <a:ext cx="2447925" cy="186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Shape 107" descr="Related image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564875" y="2790700"/>
            <a:ext cx="1212650" cy="121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hape 108" descr="Image result for linkedin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291600" y="3871350"/>
            <a:ext cx="697524" cy="697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Additional Challenges</a:t>
            </a:r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spcBef>
                <a:spcPts val="0"/>
              </a:spcBef>
              <a:buChar char="-"/>
            </a:pPr>
            <a:r>
              <a:rPr lang="en"/>
              <a:t>GitHub merging, resolving conflicts </a:t>
            </a:r>
          </a:p>
          <a:p>
            <a:pPr marL="457200" lvl="0" indent="-228600">
              <a:spcBef>
                <a:spcPts val="0"/>
              </a:spcBef>
              <a:buChar char="-"/>
            </a:pPr>
            <a:r>
              <a:rPr lang="en"/>
              <a:t>Integration of backend to frontend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Learning new javascript libraries and applying that knowledge in a short amount of time</a:t>
            </a:r>
          </a:p>
          <a:p>
            <a:pPr marL="457200" lvl="0" indent="-228600">
              <a:spcBef>
                <a:spcPts val="0"/>
              </a:spcBef>
              <a:buChar char="-"/>
            </a:pPr>
            <a:r>
              <a:rPr lang="en"/>
              <a:t>Time management - knowing when to stop looking for additional APIs and move on to other parts of the project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Possible Improvements</a:t>
            </a:r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Char char="-"/>
            </a:pPr>
            <a:r>
              <a:rPr lang="en"/>
              <a:t>Add more APIs to work with (like Twitter, Slack, Slash Dot, etc.) when we know how to properly use node.js/oAuth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Char char="-"/>
            </a:pPr>
            <a:r>
              <a:rPr lang="en"/>
              <a:t>Add username and e-mail authentication in addition to Google authentication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Char char="-"/>
            </a:pPr>
            <a:r>
              <a:rPr lang="en"/>
              <a:t> Working in two.js to make smaller versions of the logo that are still able to animate; displaying them at different screen sizes via media queries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Char char="-"/>
            </a:pPr>
            <a:r>
              <a:rPr lang="en"/>
              <a:t>Find ways to make it run faster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348</Words>
  <Application>Microsoft Office PowerPoint</Application>
  <PresentationFormat>On-screen Show (16:9)</PresentationFormat>
  <Paragraphs>33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Concert One</vt:lpstr>
      <vt:lpstr>Arial</vt:lpstr>
      <vt:lpstr>simple-light-2</vt:lpstr>
      <vt:lpstr>PowerPoint Presentation</vt:lpstr>
      <vt:lpstr>PowerPoint Presentation</vt:lpstr>
      <vt:lpstr>Steps to Build </vt:lpstr>
      <vt:lpstr>Team Work</vt:lpstr>
      <vt:lpstr>APIs and technologies used</vt:lpstr>
      <vt:lpstr>Technologies and APIs we could not use</vt:lpstr>
      <vt:lpstr>Additional Challenges</vt:lpstr>
      <vt:lpstr>Possible Improvements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Kristina Karrass</cp:lastModifiedBy>
  <cp:revision>2</cp:revision>
  <dcterms:modified xsi:type="dcterms:W3CDTF">2017-04-12T15:00:10Z</dcterms:modified>
</cp:coreProperties>
</file>