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5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8" r:id="rId4"/>
    <p:sldId id="259" r:id="rId5"/>
    <p:sldId id="260" r:id="rId6"/>
    <p:sldId id="261" r:id="rId7"/>
    <p:sldId id="262" r:id="rId8"/>
    <p:sldId id="27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71" d="100"/>
          <a:sy n="71" d="100"/>
        </p:scale>
        <p:origin x="576" y="-24"/>
      </p:cViewPr>
      <p:guideLst>
        <p:guide orient="horz" pos="33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9ACC-BB8B-40BD-9C3D-7515A99833BA}" type="datetimeFigureOut">
              <a:rPr lang="en-US"/>
              <a:t>10/19/2021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09C-4EB4-4858-8C5D-928515EB5FA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4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3F5D-6129-4745-AD27-E1F8E3F0C4BE}" type="datetimeFigureOut">
              <a:rPr lang="en-US"/>
              <a:t>10/19/2021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0D2E-0C1A-4418-8763-9BB732EB1D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2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9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9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7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9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88825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spc="200" baseline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799"/>
            </a:lvl4pPr>
            <a:lvl5pPr marL="1828251" indent="0" algn="ctr">
              <a:buNone/>
              <a:defRPr sz="1799"/>
            </a:lvl5pPr>
            <a:lvl6pPr marL="2285314" indent="0" algn="ctr">
              <a:buNone/>
              <a:defRPr sz="1799"/>
            </a:lvl6pPr>
            <a:lvl7pPr marL="2742377" indent="0" algn="ctr">
              <a:buNone/>
              <a:defRPr sz="1799"/>
            </a:lvl7pPr>
            <a:lvl8pPr marL="3199440" indent="0" algn="ctr">
              <a:buNone/>
              <a:defRPr sz="1799"/>
            </a:lvl8pPr>
            <a:lvl9pPr marL="3656503" indent="0" algn="ctr">
              <a:buNone/>
              <a:defRPr sz="1799"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8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4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791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762000"/>
            <a:ext cx="2628215" cy="5410200"/>
          </a:xfrm>
        </p:spPr>
        <p:txBody>
          <a:bodyPr vert="eaVert" lIns="45720" tIns="91440" rIns="45720" bIns="91440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342" y="762000"/>
            <a:ext cx="7579926" cy="5410200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ja-JP" smtClean="0"/>
              <a:t>‹#›</a:t>
            </a:fld>
            <a:endParaRPr lang="en-US" altLang="ja-JP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5781" y="59382"/>
            <a:ext cx="0" cy="91416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35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B9F7-FE8F-4CB7-B90F-B7A115B006F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8EBC-E876-4F75-A8E2-294E580032C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0643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88825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b="0" spc="200" baseline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en-US" altLang="ja-JP" smtClean="0"/>
              <a:t>‹#›</a:t>
            </a:fld>
            <a:endParaRPr lang="en-US" altLang="ja-JP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8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4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3861" y="2286000"/>
            <a:ext cx="4753642" cy="402336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7760" y="2286000"/>
            <a:ext cx="4753642" cy="402336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3915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1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99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3861" y="2967788"/>
            <a:ext cx="4753642" cy="3341572"/>
          </a:xfrm>
        </p:spPr>
        <p:txBody>
          <a:bodyPr lIns="45720" rIns="45720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7760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99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799"/>
              </a:spcBef>
              <a:buNone/>
            </a:pPr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7760" y="2967788"/>
            <a:ext cx="4753642" cy="3341572"/>
          </a:xfrm>
        </p:spPr>
        <p:txBody>
          <a:bodyPr lIns="45720" rIns="45720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10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49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7DBB-F8DB-48F4-997A-49FAD7ECC765}" type="datetime1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314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3861" y="471509"/>
            <a:ext cx="4387977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999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2" y="822960"/>
            <a:ext cx="5676945" cy="518464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861" y="2257506"/>
            <a:ext cx="4387977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884F-698C-4153-AB67-9A0F214F106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EA86-1680-48AE-B31F-3E3431F3A323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8648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8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spc="200" baseline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5778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8357" y="4960138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en-US" altLang="ja-JP" smtClean="0"/>
              <a:t>‹#›</a:t>
            </a:fld>
            <a:endParaRPr lang="en-US" altLang="ja-JP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4658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2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2" y="2286000"/>
            <a:ext cx="971754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861" y="6470704"/>
            <a:ext cx="215358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101A9C7-C274-4F50-89C9-83BDB06EDB81}" type="datetime1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1671" y="6470704"/>
            <a:ext cx="589992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4512" y="6470704"/>
            <a:ext cx="97341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BBE7942-5B1B-4E74-B3CD-25BF9B0ABE25}" type="slidenum">
              <a:rPr lang="en-US" altLang="ja-JP" smtClean="0"/>
              <a:pPr/>
              <a:t>‹#›</a:t>
            </a:fld>
            <a:endParaRPr lang="en-US" altLang="ja-JP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1802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1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26" rtl="0" eaLnBrk="1" latinLnBrk="0" hangingPunct="1">
        <a:lnSpc>
          <a:spcPct val="80000"/>
        </a:lnSpc>
        <a:spcBef>
          <a:spcPct val="0"/>
        </a:spcBef>
        <a:buNone/>
        <a:defRPr kumimoji="1" sz="4999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kumimoji="1"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26509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447922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182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00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12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38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578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04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175555" y="204651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13956" y="4667680"/>
            <a:ext cx="2852056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</a:t>
            </a:r>
            <a:r>
              <a:rPr lang="en-US" altLang="ja-JP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2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4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11494" y="446405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九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11691" y="5351278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(CỬU)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8903427" y="485349"/>
            <a:ext cx="2198076" cy="101693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キュウ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ク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8992331" y="5008425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ここの・つ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4272">
            <a:off x="134426" y="549280"/>
            <a:ext cx="4778497" cy="1845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6" name="Picture 2" descr="ä¹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372" y="2508840"/>
            <a:ext cx="1871240" cy="187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8012" y="3810000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九つ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811" y="4724400"/>
            <a:ext cx="221309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ここのつ</a:t>
            </a:r>
            <a:endParaRPr kumimoji="1" lang="ja-JP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817812" y="3810000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九日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89212" y="4724400"/>
            <a:ext cx="20574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ここの</a:t>
            </a:r>
            <a:r>
              <a:rPr kumimoji="1" lang="ja-JP" altLang="en-US" sz="3600" dirty="0"/>
              <a:t>か</a:t>
            </a:r>
          </a:p>
        </p:txBody>
      </p:sp>
    </p:spTree>
    <p:extLst>
      <p:ext uri="{BB962C8B-B14F-4D97-AF65-F5344CB8AC3E}">
        <p14:creationId xmlns:p14="http://schemas.microsoft.com/office/powerpoint/2010/main" val="12769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446405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十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5351278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(THẬP)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491716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ジュウ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8942206" y="4980266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とお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0487">
            <a:off x="457757" y="912869"/>
            <a:ext cx="4564877" cy="1776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608012" y="3200400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十人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4114800"/>
            <a:ext cx="236390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じゅうに</a:t>
            </a:r>
            <a:r>
              <a:rPr kumimoji="1" lang="ja-JP" altLang="en-US" sz="3200" dirty="0"/>
              <a:t>ん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7812" y="3200400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十日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9212" y="4114800"/>
            <a:ext cx="1752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とお</a:t>
            </a:r>
            <a:r>
              <a:rPr kumimoji="1" lang="ja-JP" altLang="en-US" sz="3600" dirty="0"/>
              <a:t>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19117" y="4967644"/>
            <a:ext cx="193834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二十才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19116" y="5882044"/>
            <a:ext cx="193834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はたち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79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598805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百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5503678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(BÁCH)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644116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ヒャク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0336">
            <a:off x="213897" y="856583"/>
            <a:ext cx="4776788" cy="1912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608012" y="3468469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三百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2371" y="3480796"/>
            <a:ext cx="251460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err="1" smtClean="0"/>
              <a:t>さんびゃ</a:t>
            </a:r>
            <a:r>
              <a:rPr kumimoji="1" lang="ja-JP" altLang="en-US" sz="3600" dirty="0" err="1"/>
              <a:t>く</a:t>
            </a:r>
            <a:endParaRPr kumimoji="1" lang="ja-JP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00552" y="4724399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八百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0936" y="4724399"/>
            <a:ext cx="247603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err="1"/>
              <a:t>はっぴゃく</a:t>
            </a:r>
            <a:endParaRPr kumimoji="1" lang="ja-JP" altLang="en-US" sz="3600" dirty="0"/>
          </a:p>
        </p:txBody>
      </p:sp>
      <p:pic>
        <p:nvPicPr>
          <p:cNvPr id="10242" name="Picture 2" descr="ç¾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012" y="2334529"/>
            <a:ext cx="1856471" cy="185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67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598805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千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5503678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(THIÊN)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644116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セン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15075">
            <a:off x="234941" y="1401902"/>
            <a:ext cx="4733419" cy="1771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608012" y="3810000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三千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11" y="4724400"/>
            <a:ext cx="221309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さんぜ</a:t>
            </a:r>
            <a:r>
              <a:rPr kumimoji="1" lang="ja-JP" altLang="en-US" sz="3600" dirty="0"/>
              <a:t>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7812" y="3810000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千人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89212" y="4724400"/>
            <a:ext cx="20574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せんに</a:t>
            </a:r>
            <a:r>
              <a:rPr kumimoji="1" lang="ja-JP" altLang="en-US" sz="3600" dirty="0"/>
              <a:t>ん</a:t>
            </a:r>
          </a:p>
        </p:txBody>
      </p:sp>
      <p:pic>
        <p:nvPicPr>
          <p:cNvPr id="9218" name="Picture 2" descr="å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012" y="2209800"/>
            <a:ext cx="1828800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4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170419" y="598805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万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570616" y="5503678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(VẠN)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112877" y="644116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マン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26375">
            <a:off x="182626" y="1613154"/>
            <a:ext cx="4747707" cy="17442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836613" y="4154269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一万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9412" y="5068669"/>
            <a:ext cx="221309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いちま</a:t>
            </a:r>
            <a:r>
              <a:rPr kumimoji="1" lang="ja-JP" altLang="en-US" sz="3600" dirty="0"/>
              <a:t>ん</a:t>
            </a:r>
          </a:p>
        </p:txBody>
      </p:sp>
      <p:pic>
        <p:nvPicPr>
          <p:cNvPr id="8194" name="Picture 2" descr="ä¸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212" y="2554068"/>
            <a:ext cx="1600200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61904" y="4154269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万一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04703" y="5068669"/>
            <a:ext cx="221309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まんいち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5839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903605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円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5808478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(VIÊN)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948916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エン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7794">
            <a:off x="379412" y="1044391"/>
            <a:ext cx="4486275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608012" y="3581400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百円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495800"/>
            <a:ext cx="258921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err="1" smtClean="0"/>
              <a:t>ひゃ</a:t>
            </a:r>
            <a:r>
              <a:rPr kumimoji="1" lang="ja-JP" altLang="en-US" sz="3600" dirty="0" smtClean="0"/>
              <a:t>くえ</a:t>
            </a:r>
            <a:r>
              <a:rPr kumimoji="1" lang="ja-JP" altLang="en-US" sz="3600" dirty="0"/>
              <a:t>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2612" y="3581400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千円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1612" y="4495800"/>
            <a:ext cx="2209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せんえ</a:t>
            </a:r>
            <a:r>
              <a:rPr kumimoji="1" lang="ja-JP" altLang="en-US" sz="3600" dirty="0"/>
              <a:t>ん</a:t>
            </a:r>
          </a:p>
        </p:txBody>
      </p:sp>
      <p:pic>
        <p:nvPicPr>
          <p:cNvPr id="7170" name="Picture 2" descr="å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212" y="2616423"/>
            <a:ext cx="1524000" cy="195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4210" y="5297269"/>
            <a:ext cx="300829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一万円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4210" y="6129121"/>
            <a:ext cx="302844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err="1" smtClean="0"/>
              <a:t>いち</a:t>
            </a:r>
            <a:r>
              <a:rPr kumimoji="1" lang="ja-JP" altLang="en-US" sz="3600" dirty="0" smtClean="0"/>
              <a:t>まんえん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2906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827405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一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5732278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(NHẤT)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872716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イチ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5389425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ひと・つ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2449">
            <a:off x="150382" y="1007727"/>
            <a:ext cx="4606242" cy="1766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608012" y="3674878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一</a:t>
            </a:r>
            <a:r>
              <a:rPr kumimoji="1" lang="ja-JP" altLang="en-US" sz="3600" dirty="0" smtClean="0"/>
              <a:t>つ</a:t>
            </a:r>
            <a:endParaRPr kumimoji="1" lang="ja-JP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79412" y="4781147"/>
            <a:ext cx="1752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ひと</a:t>
            </a:r>
            <a:r>
              <a:rPr kumimoji="1" lang="ja-JP" altLang="en-US" sz="3600" dirty="0"/>
              <a:t>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4012" y="3674878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一人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5412" y="4781147"/>
            <a:ext cx="1752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ひとり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712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3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6577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二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55626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(NHỊ)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7030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52197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ふた・つ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4527">
            <a:off x="271301" y="1004264"/>
            <a:ext cx="4635155" cy="1767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608012" y="3124200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二</a:t>
            </a:r>
            <a:r>
              <a:rPr kumimoji="1" lang="ja-JP" altLang="en-US" sz="3600" dirty="0" smtClean="0"/>
              <a:t>つ</a:t>
            </a:r>
            <a:endParaRPr kumimoji="1" lang="ja-JP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79412" y="4230469"/>
            <a:ext cx="1752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ふた</a:t>
            </a:r>
            <a:r>
              <a:rPr kumimoji="1" lang="ja-JP" altLang="en-US" sz="3600" dirty="0"/>
              <a:t>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5412" y="3124200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二人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6812" y="4230469"/>
            <a:ext cx="1752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ふた</a:t>
            </a:r>
            <a:r>
              <a:rPr kumimoji="1" lang="ja-JP" altLang="en-US" sz="3600" dirty="0"/>
              <a:t>り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1412" y="5105400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二日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2812" y="5983069"/>
            <a:ext cx="1752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ふつ</a:t>
            </a:r>
            <a:r>
              <a:rPr kumimoji="1" lang="ja-JP" altLang="en-US" sz="3600" dirty="0"/>
              <a:t>か</a:t>
            </a:r>
          </a:p>
        </p:txBody>
      </p:sp>
    </p:spTree>
    <p:extLst>
      <p:ext uri="{BB962C8B-B14F-4D97-AF65-F5344CB8AC3E}">
        <p14:creationId xmlns:p14="http://schemas.microsoft.com/office/powerpoint/2010/main" val="275171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979805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三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5884678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(TAM)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025116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サン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5541825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み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っ・つ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9431">
            <a:off x="260371" y="1072811"/>
            <a:ext cx="4577581" cy="18232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608012" y="3276600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三</a:t>
            </a:r>
            <a:r>
              <a:rPr kumimoji="1" lang="ja-JP" altLang="en-US" sz="3600" dirty="0" smtClean="0"/>
              <a:t>つ</a:t>
            </a:r>
            <a:endParaRPr kumimoji="1" lang="ja-JP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79412" y="4191000"/>
            <a:ext cx="1752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み</a:t>
            </a:r>
            <a:r>
              <a:rPr kumimoji="1" lang="ja-JP" altLang="en-US" sz="3600" dirty="0"/>
              <a:t>っつ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1612" y="3276600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三人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8857" y="4191000"/>
            <a:ext cx="221775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さんに</a:t>
            </a:r>
            <a:r>
              <a:rPr kumimoji="1" lang="ja-JP" altLang="en-US" sz="3600" dirty="0"/>
              <a:t>ん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8332" y="5257800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三日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2412" y="6135469"/>
            <a:ext cx="1752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み</a:t>
            </a:r>
            <a:r>
              <a:rPr kumimoji="1" lang="ja-JP" altLang="en-US" sz="3600" dirty="0"/>
              <a:t>っか</a:t>
            </a:r>
          </a:p>
        </p:txBody>
      </p:sp>
    </p:spTree>
    <p:extLst>
      <p:ext uri="{BB962C8B-B14F-4D97-AF65-F5344CB8AC3E}">
        <p14:creationId xmlns:p14="http://schemas.microsoft.com/office/powerpoint/2010/main" val="256197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827405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四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5732278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(TỨ)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872716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シ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39630" y="4882485"/>
            <a:ext cx="2738931" cy="111880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よん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よっ・つ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1238">
            <a:off x="227012" y="1050744"/>
            <a:ext cx="4652457" cy="1807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å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212" y="2355609"/>
            <a:ext cx="1631650" cy="16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8012" y="3697069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四人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412" y="4611469"/>
            <a:ext cx="1752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よに</a:t>
            </a:r>
            <a:r>
              <a:rPr kumimoji="1" lang="ja-JP" altLang="en-US" sz="3600" dirty="0"/>
              <a:t>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7812" y="3697069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四日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89212" y="4611469"/>
            <a:ext cx="1752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よ</a:t>
            </a:r>
            <a:r>
              <a:rPr kumimoji="1" lang="ja-JP" altLang="en-US" sz="3600" dirty="0"/>
              <a:t>っか</a:t>
            </a:r>
          </a:p>
        </p:txBody>
      </p:sp>
    </p:spTree>
    <p:extLst>
      <p:ext uri="{BB962C8B-B14F-4D97-AF65-F5344CB8AC3E}">
        <p14:creationId xmlns:p14="http://schemas.microsoft.com/office/powerpoint/2010/main" val="349483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4291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五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53340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(NGŨ)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4744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ゴ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49911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いつ・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7818">
            <a:off x="128599" y="748920"/>
            <a:ext cx="4838700" cy="18830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äº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695" y="2133601"/>
            <a:ext cx="1707717" cy="170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8012" y="3697069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五日</a:t>
            </a:r>
            <a:endParaRPr kumimoji="1" lang="ja-JP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79412" y="4611469"/>
            <a:ext cx="1752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いつ</a:t>
            </a:r>
            <a:r>
              <a:rPr kumimoji="1" lang="ja-JP" altLang="en-US" sz="3600" dirty="0"/>
              <a:t>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7812" y="3697069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五人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89212" y="4611469"/>
            <a:ext cx="1752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ごに</a:t>
            </a:r>
            <a:r>
              <a:rPr kumimoji="1" lang="ja-JP" altLang="en-US" sz="3600" dirty="0"/>
              <a:t>ん</a:t>
            </a:r>
          </a:p>
        </p:txBody>
      </p:sp>
    </p:spTree>
    <p:extLst>
      <p:ext uri="{BB962C8B-B14F-4D97-AF65-F5344CB8AC3E}">
        <p14:creationId xmlns:p14="http://schemas.microsoft.com/office/powerpoint/2010/main" val="389410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827405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六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5732278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(LỤC)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872716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ロク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5389425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むっ・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7104">
            <a:off x="356453" y="1291905"/>
            <a:ext cx="4457700" cy="172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608012" y="3810000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六人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811" y="4724400"/>
            <a:ext cx="221309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ろ</a:t>
            </a:r>
            <a:r>
              <a:rPr kumimoji="1" lang="ja-JP" altLang="en-US" sz="3600" dirty="0"/>
              <a:t>く</a:t>
            </a:r>
            <a:r>
              <a:rPr kumimoji="1" lang="ja-JP" altLang="en-US" sz="3600" dirty="0" smtClean="0"/>
              <a:t>にん</a:t>
            </a:r>
            <a:endParaRPr kumimoji="1" lang="ja-JP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817812" y="3810000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六日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9212" y="4724400"/>
            <a:ext cx="1752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むいか</a:t>
            </a:r>
          </a:p>
        </p:txBody>
      </p:sp>
      <p:pic>
        <p:nvPicPr>
          <p:cNvPr id="3074" name="Picture 2" descr="å­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599" y="2351805"/>
            <a:ext cx="1838921" cy="183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31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4291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七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53340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(THẤT)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4744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シチ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44659" y="4559393"/>
            <a:ext cx="2738931" cy="104328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なな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なな・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つ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66920">
            <a:off x="227350" y="682665"/>
            <a:ext cx="4749239" cy="1812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608012" y="3810000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七</a:t>
            </a:r>
            <a:r>
              <a:rPr kumimoji="1" lang="ja-JP" altLang="en-US" sz="3600" dirty="0" smtClean="0"/>
              <a:t>つ</a:t>
            </a:r>
            <a:endParaRPr kumimoji="1" lang="ja-JP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50811" y="4724400"/>
            <a:ext cx="221309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なな</a:t>
            </a:r>
            <a:r>
              <a:rPr kumimoji="1" lang="ja-JP" altLang="en-US" sz="3600" dirty="0"/>
              <a:t>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7812" y="3810000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七日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9212" y="4724400"/>
            <a:ext cx="1752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なの</a:t>
            </a:r>
            <a:r>
              <a:rPr kumimoji="1" lang="ja-JP" altLang="en-US" sz="3600" dirty="0"/>
              <a:t>か</a:t>
            </a:r>
          </a:p>
        </p:txBody>
      </p:sp>
      <p:pic>
        <p:nvPicPr>
          <p:cNvPr id="4098" name="Picture 2" descr="ä¸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212" y="1905000"/>
            <a:ext cx="1711370" cy="171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9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27612" y="446405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八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27809" y="5351278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(BÁT)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8970070" y="491716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ハチ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08449" y="5008425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やっ・つ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22873">
            <a:off x="215342" y="948712"/>
            <a:ext cx="4709607" cy="1792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4" name="Picture 4" descr="å«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012" y="2057400"/>
            <a:ext cx="1671285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8012" y="3810000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八</a:t>
            </a:r>
            <a:r>
              <a:rPr kumimoji="1" lang="ja-JP" altLang="en-US" sz="3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811" y="4724400"/>
            <a:ext cx="221309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や</a:t>
            </a:r>
            <a:r>
              <a:rPr kumimoji="1" lang="ja-JP" altLang="en-US" sz="3600" dirty="0"/>
              <a:t>っつ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7812" y="3810000"/>
            <a:ext cx="1447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八日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89212" y="4724400"/>
            <a:ext cx="1752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よう</a:t>
            </a:r>
            <a:r>
              <a:rPr kumimoji="1" lang="ja-JP" altLang="en-US" sz="3600" dirty="0"/>
              <a:t>か</a:t>
            </a:r>
          </a:p>
        </p:txBody>
      </p:sp>
    </p:spTree>
    <p:extLst>
      <p:ext uri="{BB962C8B-B14F-4D97-AF65-F5344CB8AC3E}">
        <p14:creationId xmlns:p14="http://schemas.microsoft.com/office/powerpoint/2010/main" val="5135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9" grpId="0" animBg="1"/>
      <p:bldP spid="10" grpId="0" animBg="1"/>
      <p:bldP spid="11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MMPROD_NEXTUNIQUEID" val="10011"/>
  <p:tag name="MMPROD_UIDATA" val="&lt;database version=&quot;9.0&quot;&gt;&lt;object type=&quot;1&quot; unique_id=&quot;10001&quot;&gt;&lt;object type=&quot;8&quot; unique_id=&quot;10518&quot;&gt;&lt;/object&gt;&lt;object type=&quot;2&quot; unique_id=&quot;10519&quot;&gt;&lt;object type=&quot;3&quot; unique_id=&quot;10520&quot;&gt;&lt;property id=&quot;20148&quot; value=&quot;5&quot;/&gt;&lt;property id=&quot;20300&quot; value=&quot;Slide 1&quot;/&gt;&lt;property id=&quot;20307&quot; value=&quot;256&quot;/&gt;&lt;/object&gt;&lt;object type=&quot;3&quot; unique_id=&quot;10523&quot;&gt;&lt;property id=&quot;20148&quot; value=&quot;5&quot;/&gt;&lt;property id=&quot;20300&quot; value=&quot;Slide 2&quot;/&gt;&lt;property id=&quot;20307&quot; value=&quot;258&quot;/&gt;&lt;/object&gt;&lt;object type=&quot;3&quot; unique_id=&quot;10524&quot;&gt;&lt;property id=&quot;20148&quot; value=&quot;5&quot;/&gt;&lt;property id=&quot;20300&quot; value=&quot;Slide 3&quot;/&gt;&lt;property id=&quot;20307&quot; value=&quot;259&quot;/&gt;&lt;/object&gt;&lt;object type=&quot;3&quot; unique_id=&quot;10525&quot;&gt;&lt;property id=&quot;20148&quot; value=&quot;5&quot;/&gt;&lt;property id=&quot;20300&quot; value=&quot;Slide 4&quot;/&gt;&lt;property id=&quot;20307&quot; value=&quot;260&quot;/&gt;&lt;/object&gt;&lt;object type=&quot;3&quot; unique_id=&quot;10526&quot;&gt;&lt;property id=&quot;20148&quot; value=&quot;5&quot;/&gt;&lt;property id=&quot;20300&quot; value=&quot;Slide 5&quot;/&gt;&lt;property id=&quot;20307&quot; value=&quot;261&quot;/&gt;&lt;/object&gt;&lt;object type=&quot;3&quot; unique_id=&quot;10527&quot;&gt;&lt;property id=&quot;20148&quot; value=&quot;5&quot;/&gt;&lt;property id=&quot;20300&quot; value=&quot;Slide 6&quot;/&gt;&lt;property id=&quot;20307&quot; value=&quot;262&quot;/&gt;&lt;/object&gt;&lt;object type=&quot;3&quot; unique_id=&quot;20754&quot;&gt;&lt;property id=&quot;20148&quot; value=&quot;5&quot;/&gt;&lt;property id=&quot;20300&quot; value=&quot;Slide 8&quot;/&gt;&lt;property id=&quot;20307&quot; value=&quot;265&quot;/&gt;&lt;/object&gt;&lt;object type=&quot;3&quot; unique_id=&quot;20755&quot;&gt;&lt;property id=&quot;20148&quot; value=&quot;5&quot;/&gt;&lt;property id=&quot;20300&quot; value=&quot;Slide 9&quot;/&gt;&lt;property id=&quot;20307&quot; value=&quot;266&quot;/&gt;&lt;/object&gt;&lt;object type=&quot;3&quot; unique_id=&quot;20756&quot;&gt;&lt;property id=&quot;20148&quot; value=&quot;5&quot;/&gt;&lt;property id=&quot;20300&quot; value=&quot;Slide 10&quot;/&gt;&lt;property id=&quot;20307&quot; value=&quot;267&quot;/&gt;&lt;/object&gt;&lt;object type=&quot;3&quot; unique_id=&quot;20757&quot;&gt;&lt;property id=&quot;20148&quot; value=&quot;5&quot;/&gt;&lt;property id=&quot;20300&quot; value=&quot;Slide 11&quot;/&gt;&lt;property id=&quot;20307&quot; value=&quot;268&quot;/&gt;&lt;/object&gt;&lt;object type=&quot;3&quot; unique_id=&quot;20758&quot;&gt;&lt;property id=&quot;20148&quot; value=&quot;5&quot;/&gt;&lt;property id=&quot;20300&quot; value=&quot;Slide 12&quot;/&gt;&lt;property id=&quot;20307&quot; value=&quot;269&quot;/&gt;&lt;/object&gt;&lt;object type=&quot;3&quot; unique_id=&quot;20759&quot;&gt;&lt;property id=&quot;20148&quot; value=&quot;5&quot;/&gt;&lt;property id=&quot;20300&quot; value=&quot;Slide 13&quot;/&gt;&lt;property id=&quot;20307&quot; value=&quot;270&quot;/&gt;&lt;/object&gt;&lt;object type=&quot;3&quot; unique_id=&quot;20760&quot;&gt;&lt;property id=&quot;20148&quot; value=&quot;5&quot;/&gt;&lt;property id=&quot;20300&quot; value=&quot;Slide 14&quot;/&gt;&lt;property id=&quot;20307&quot; value=&quot;271&quot;/&gt;&lt;/object&gt;&lt;object type=&quot;3&quot; unique_id=&quot;20821&quot;&gt;&lt;property id=&quot;20148&quot; value=&quot;5&quot;/&gt;&lt;property id=&quot;20300&quot; value=&quot;Slide 7&quot;/&gt;&lt;property id=&quot;20307&quot; value=&quot;273&quot;/&gt;&lt;/object&gt;&lt;object type=&quot;3&quot; unique_id=&quot;20822&quot;&gt;&lt;property id=&quot;20148&quot; value=&quot;5&quot;/&gt;&lt;property id=&quot;20300&quot; value=&quot;Slide 15&quot;/&gt;&lt;property id=&quot;20307&quot; value=&quot;272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A2A3AC6-1A45-42F7-8976-E15E36AD8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186</Words>
  <Application>Microsoft Office PowerPoint</Application>
  <PresentationFormat>Custom</PresentationFormat>
  <Paragraphs>127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HGMaruGothicMPRO</vt:lpstr>
      <vt:lpstr>ＭＳ ゴシック</vt:lpstr>
      <vt:lpstr>NtMotoyaKyotai</vt:lpstr>
      <vt:lpstr>メイリオ</vt:lpstr>
      <vt:lpstr>Arial Rounded MT Bold</vt:lpstr>
      <vt:lpstr>Constantia</vt:lpstr>
      <vt:lpstr>Tahoma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2014-08-27T08:12:49Z</dcterms:created>
  <dcterms:modified xsi:type="dcterms:W3CDTF">2021-10-19T03:55:36Z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