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23CB2-48FB-4EE8-B225-1E4E3276E998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2F9B-260A-45E8-A053-71E6F34E00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44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23CB2-48FB-4EE8-B225-1E4E3276E998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2F9B-260A-45E8-A053-71E6F34E0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7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23CB2-48FB-4EE8-B225-1E4E3276E998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2F9B-260A-45E8-A053-71E6F34E0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6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23CB2-48FB-4EE8-B225-1E4E3276E998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2F9B-260A-45E8-A053-71E6F34E0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4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23CB2-48FB-4EE8-B225-1E4E3276E998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2F9B-260A-45E8-A053-71E6F34E00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23CB2-48FB-4EE8-B225-1E4E3276E998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2F9B-260A-45E8-A053-71E6F34E0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7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23CB2-48FB-4EE8-B225-1E4E3276E998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2F9B-260A-45E8-A053-71E6F34E0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4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23CB2-48FB-4EE8-B225-1E4E3276E998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2F9B-260A-45E8-A053-71E6F34E0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7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23CB2-48FB-4EE8-B225-1E4E3276E998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2F9B-260A-45E8-A053-71E6F34E0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3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923CB2-48FB-4EE8-B225-1E4E3276E998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9F2F9B-260A-45E8-A053-71E6F34E0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8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23CB2-48FB-4EE8-B225-1E4E3276E998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F2F9B-260A-45E8-A053-71E6F34E0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9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923CB2-48FB-4EE8-B225-1E4E3276E998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49F2F9B-260A-45E8-A053-71E6F34E00A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95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3407E-6731-FCFF-9DAA-127FB9282D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JPD113 </a:t>
            </a:r>
            <a:br>
              <a:rPr lang="en-US" dirty="0"/>
            </a:br>
            <a:r>
              <a:rPr lang="ja-JP" altLang="en-US" dirty="0"/>
              <a:t>模擬試験・会話編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3D994-E6DB-BD4C-32EC-0B6C6AC452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ja-JP" sz="3200" dirty="0" err="1"/>
              <a:t>NganNTT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64783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op 5 thịt bò nấu cà ri mới nhất - SESOMR">
            <a:extLst>
              <a:ext uri="{FF2B5EF4-FFF2-40B4-BE49-F238E27FC236}">
                <a16:creationId xmlns:a16="http://schemas.microsoft.com/office/drawing/2014/main" id="{8FB409AA-3709-FC4D-E93D-12795F142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70" y="1048979"/>
            <a:ext cx="592455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A5FB83-E1DE-BC5E-33EC-2A5DA54B12C0}"/>
              </a:ext>
            </a:extLst>
          </p:cNvPr>
          <p:cNvSpPr txBox="1"/>
          <p:nvPr/>
        </p:nvSpPr>
        <p:spPr>
          <a:xfrm>
            <a:off x="7620000" y="1625394"/>
            <a:ext cx="38321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err="1"/>
              <a:t>Cà</a:t>
            </a:r>
            <a:r>
              <a:rPr lang="en-US" altLang="ja-JP" sz="4000" dirty="0"/>
              <a:t> </a:t>
            </a:r>
            <a:r>
              <a:rPr lang="en-US" altLang="ja-JP" sz="4000" dirty="0" err="1"/>
              <a:t>ri</a:t>
            </a:r>
            <a:r>
              <a:rPr lang="en-US" altLang="ja-JP" sz="4000" dirty="0"/>
              <a:t> </a:t>
            </a:r>
            <a:r>
              <a:rPr lang="en-US" altLang="ja-JP" sz="4000" dirty="0" err="1"/>
              <a:t>thịt</a:t>
            </a:r>
            <a:r>
              <a:rPr lang="en-US" altLang="ja-JP" sz="4000" dirty="0"/>
              <a:t> </a:t>
            </a:r>
            <a:r>
              <a:rPr lang="en-US" altLang="ja-JP" sz="4000" dirty="0" err="1"/>
              <a:t>bò</a:t>
            </a:r>
            <a:endParaRPr lang="en-US" altLang="ja-JP" sz="4000" dirty="0"/>
          </a:p>
          <a:p>
            <a:r>
              <a:rPr lang="en-US" altLang="ja-JP" sz="4000" dirty="0"/>
              <a:t>Thái Lan</a:t>
            </a:r>
          </a:p>
          <a:p>
            <a:r>
              <a:rPr lang="en-US" altLang="ja-JP" sz="4000" dirty="0"/>
              <a:t>830 yen</a:t>
            </a:r>
          </a:p>
        </p:txBody>
      </p:sp>
    </p:spTree>
    <p:extLst>
      <p:ext uri="{BB962C8B-B14F-4D97-AF65-F5344CB8AC3E}">
        <p14:creationId xmlns:p14="http://schemas.microsoft.com/office/powerpoint/2010/main" val="4086700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onkatsu - Foodwiki - Takeaway.com">
            <a:extLst>
              <a:ext uri="{FF2B5EF4-FFF2-40B4-BE49-F238E27FC236}">
                <a16:creationId xmlns:a16="http://schemas.microsoft.com/office/drawing/2014/main" id="{64DF8585-BCBD-BEED-EEDC-48403443E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943" y="978582"/>
            <a:ext cx="4899844" cy="435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BFB12B-8F63-2ACE-39C1-A70BA123395A}"/>
              </a:ext>
            </a:extLst>
          </p:cNvPr>
          <p:cNvSpPr txBox="1"/>
          <p:nvPr/>
        </p:nvSpPr>
        <p:spPr>
          <a:xfrm>
            <a:off x="7620000" y="1625394"/>
            <a:ext cx="38321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とんかつ</a:t>
            </a:r>
            <a:endParaRPr lang="en-US" altLang="ja-JP" sz="4000" dirty="0"/>
          </a:p>
          <a:p>
            <a:r>
              <a:rPr lang="ja-JP" altLang="en-US" sz="4000" dirty="0"/>
              <a:t>マリアさん</a:t>
            </a:r>
            <a:endParaRPr lang="en-US" altLang="ja-JP" sz="4000" dirty="0"/>
          </a:p>
          <a:p>
            <a:r>
              <a:rPr lang="en-US" altLang="ja-JP" sz="4000" dirty="0"/>
              <a:t>123000 VND</a:t>
            </a:r>
          </a:p>
        </p:txBody>
      </p:sp>
    </p:spTree>
    <p:extLst>
      <p:ext uri="{BB962C8B-B14F-4D97-AF65-F5344CB8AC3E}">
        <p14:creationId xmlns:p14="http://schemas.microsoft.com/office/powerpoint/2010/main" val="225815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B337D8-FC11-A1BF-7102-3208E3876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9" y="137652"/>
            <a:ext cx="10668606" cy="608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13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 result for éè¡">
            <a:extLst>
              <a:ext uri="{FF2B5EF4-FFF2-40B4-BE49-F238E27FC236}">
                <a16:creationId xmlns:a16="http://schemas.microsoft.com/office/drawing/2014/main" id="{BB003CC8-9636-E4E2-964E-E263ABAF2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0" y="383459"/>
            <a:ext cx="8011002" cy="438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DBA816-CC7C-C565-0B4E-9FF96F2D7BAD}"/>
              </a:ext>
            </a:extLst>
          </p:cNvPr>
          <p:cNvSpPr txBox="1"/>
          <p:nvPr/>
        </p:nvSpPr>
        <p:spPr>
          <a:xfrm>
            <a:off x="3441290" y="4984957"/>
            <a:ext cx="45916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8:30 – 4:30</a:t>
            </a:r>
          </a:p>
          <a:p>
            <a:pPr algn="ctr"/>
            <a:r>
              <a:rPr lang="en-US" sz="4000" dirty="0"/>
              <a:t>Closed: Sat, Sun</a:t>
            </a:r>
          </a:p>
        </p:txBody>
      </p:sp>
    </p:spTree>
    <p:extLst>
      <p:ext uri="{BB962C8B-B14F-4D97-AF65-F5344CB8AC3E}">
        <p14:creationId xmlns:p14="http://schemas.microsoft.com/office/powerpoint/2010/main" val="745843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 result for çé¢">
            <a:extLst>
              <a:ext uri="{FF2B5EF4-FFF2-40B4-BE49-F238E27FC236}">
                <a16:creationId xmlns:a16="http://schemas.microsoft.com/office/drawing/2014/main" id="{B7F94381-2F67-0582-7A5B-85A71CA18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974" y="420328"/>
            <a:ext cx="5234909" cy="523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068FF3-7A93-49DC-FF19-3433AF85283D}"/>
              </a:ext>
            </a:extLst>
          </p:cNvPr>
          <p:cNvSpPr txBox="1"/>
          <p:nvPr/>
        </p:nvSpPr>
        <p:spPr>
          <a:xfrm>
            <a:off x="6994883" y="2105561"/>
            <a:ext cx="45916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7:30 – 5:30</a:t>
            </a:r>
          </a:p>
          <a:p>
            <a:pPr algn="ctr"/>
            <a:r>
              <a:rPr lang="en-US" sz="4000" dirty="0"/>
              <a:t>Closed: Sun</a:t>
            </a:r>
          </a:p>
        </p:txBody>
      </p:sp>
    </p:spTree>
    <p:extLst>
      <p:ext uri="{BB962C8B-B14F-4D97-AF65-F5344CB8AC3E}">
        <p14:creationId xmlns:p14="http://schemas.microsoft.com/office/powerpoint/2010/main" val="3540256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 result for ä½è²é¤¨">
            <a:extLst>
              <a:ext uri="{FF2B5EF4-FFF2-40B4-BE49-F238E27FC236}">
                <a16:creationId xmlns:a16="http://schemas.microsoft.com/office/drawing/2014/main" id="{6158CFBE-93CE-D37C-15F9-A3583597E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45" y="498213"/>
            <a:ext cx="6437974" cy="483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E305A0-9AA0-28C6-C670-FA6856D03563}"/>
              </a:ext>
            </a:extLst>
          </p:cNvPr>
          <p:cNvSpPr txBox="1"/>
          <p:nvPr/>
        </p:nvSpPr>
        <p:spPr>
          <a:xfrm>
            <a:off x="7280219" y="2105561"/>
            <a:ext cx="45916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9:00 – 7:00</a:t>
            </a:r>
          </a:p>
          <a:p>
            <a:pPr algn="ctr"/>
            <a:r>
              <a:rPr lang="en-US" sz="4000" dirty="0"/>
              <a:t>Closed: Tue</a:t>
            </a:r>
          </a:p>
        </p:txBody>
      </p:sp>
    </p:spTree>
    <p:extLst>
      <p:ext uri="{BB962C8B-B14F-4D97-AF65-F5344CB8AC3E}">
        <p14:creationId xmlns:p14="http://schemas.microsoft.com/office/powerpoint/2010/main" val="3324297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5277-A1CC-D019-A727-D48819E2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ja-JP" altLang="en-US" sz="6000" dirty="0"/>
              <a:t>次の質問に答えなさい。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7DF32-2558-4951-CCF5-63BB6069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3600" dirty="0"/>
              <a:t>きょうは　何曜日ですか。</a:t>
            </a:r>
            <a:endParaRPr lang="en-US" altLang="ja-JP" sz="36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/>
              <a:t>まいあさ、何時に　おきますか。</a:t>
            </a:r>
            <a:endParaRPr lang="en-US" altLang="ja-JP" sz="36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/>
              <a:t>まいにち、何時に　学校へ　きますか。</a:t>
            </a:r>
            <a:endParaRPr lang="en-US" altLang="ja-JP" sz="36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/>
              <a:t>あさ、なにを　たべますか。</a:t>
            </a:r>
            <a:endParaRPr lang="en-US" altLang="ja-JP" sz="36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/>
              <a:t>やすみの日、なにを　しますか。</a:t>
            </a:r>
            <a:endParaRPr lang="en-US" altLang="ja-JP" sz="36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/>
              <a:t>としょかんで　なにを　しますか。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27134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5277-A1CC-D019-A727-D48819E2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ja-JP" altLang="en-US" sz="6000" dirty="0"/>
              <a:t>次の質問に答えなさい。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7DF32-2558-4951-CCF5-63BB6069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sz="3600" dirty="0"/>
              <a:t>FPT</a:t>
            </a:r>
            <a:r>
              <a:rPr lang="ja-JP" altLang="en-US" sz="3600" dirty="0"/>
              <a:t>だいがくの　やすみは　いつですか。</a:t>
            </a:r>
            <a:endParaRPr lang="en-US" altLang="ja-JP" sz="36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/>
              <a:t>けしゴムは　えいごで　なんですか。</a:t>
            </a:r>
            <a:endParaRPr lang="en-US" altLang="ja-JP" sz="36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/>
              <a:t>インフォメーションは　なんがいですか。</a:t>
            </a:r>
            <a:endParaRPr lang="en-US" altLang="ja-JP" sz="36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/>
              <a:t>いま、なんじですか。</a:t>
            </a:r>
            <a:endParaRPr lang="en-US" altLang="ja-JP" sz="36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/>
              <a:t>じゅぎょうは　なんじから　なんじまでですか。</a:t>
            </a:r>
            <a:endParaRPr lang="en-US" altLang="ja-JP" sz="36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/>
              <a:t>よる、うちで　なにを　しますか。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47056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5277-A1CC-D019-A727-D48819E2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ja-JP" altLang="en-US" sz="6000" dirty="0"/>
              <a:t>次の質問に答えなさい。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7DF32-2558-4951-CCF5-63BB6069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sz="3600" dirty="0"/>
              <a:t>日曜日、こうえんへ　いきますか。</a:t>
            </a:r>
            <a:endParaRPr lang="en-US" altLang="ja-JP" sz="36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/>
              <a:t>ひるやすみは　なんじから　なんじまでですか。</a:t>
            </a:r>
            <a:endParaRPr lang="en-US" altLang="ja-JP" sz="36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/>
              <a:t>としょかんで　なにを　しますか。</a:t>
            </a:r>
            <a:endParaRPr lang="en-US" altLang="ja-JP" sz="36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/>
              <a:t>やすみの日、どこへ　いきますか。</a:t>
            </a:r>
            <a:endParaRPr lang="en-US" altLang="ja-JP" sz="36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/>
              <a:t>～さんは　テレビを　みますか。</a:t>
            </a:r>
            <a:endParaRPr lang="en-US" altLang="ja-JP" sz="36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3600" dirty="0"/>
              <a:t>どこで　ごはんを　たべますか。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74379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28472C-86FB-7EB9-3635-1CE86EF77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93" y="1028492"/>
            <a:ext cx="8931414" cy="48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6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Giang day\Hạ Long\Trung cap\Anh\tải xuống (3).png">
            <a:extLst>
              <a:ext uri="{FF2B5EF4-FFF2-40B4-BE49-F238E27FC236}">
                <a16:creationId xmlns:a16="http://schemas.microsoft.com/office/drawing/2014/main" id="{BE59B2C2-6A86-1783-8E37-88C5E75B0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076" y="1106353"/>
            <a:ext cx="3048001" cy="387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2FCBB4-5D5E-33C5-6EF5-DBF7E41BF21D}"/>
              </a:ext>
            </a:extLst>
          </p:cNvPr>
          <p:cNvSpPr txBox="1"/>
          <p:nvPr/>
        </p:nvSpPr>
        <p:spPr>
          <a:xfrm>
            <a:off x="4650658" y="1160206"/>
            <a:ext cx="65212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さとう</a:t>
            </a:r>
            <a:endParaRPr lang="en-US" altLang="ja-JP" sz="4000" dirty="0"/>
          </a:p>
          <a:p>
            <a:r>
              <a:rPr lang="en-US" altLang="ja-JP" sz="4000" dirty="0" err="1"/>
              <a:t>Nhật</a:t>
            </a:r>
            <a:r>
              <a:rPr lang="en-US" altLang="ja-JP" sz="4000" dirty="0"/>
              <a:t> </a:t>
            </a:r>
            <a:r>
              <a:rPr lang="en-US" altLang="ja-JP" sz="4000" dirty="0" err="1"/>
              <a:t>Bản</a:t>
            </a:r>
            <a:endParaRPr lang="en-US" altLang="ja-JP" sz="4000" dirty="0"/>
          </a:p>
          <a:p>
            <a:r>
              <a:rPr lang="en-US" altLang="ja-JP" sz="4000" dirty="0"/>
              <a:t>Sinh</a:t>
            </a:r>
            <a:r>
              <a:rPr lang="ja-JP" altLang="en-US" sz="4000" dirty="0"/>
              <a:t> </a:t>
            </a:r>
            <a:r>
              <a:rPr lang="en-US" altLang="ja-JP" sz="4000" dirty="0" err="1"/>
              <a:t>viên</a:t>
            </a:r>
            <a:r>
              <a:rPr lang="en-US" altLang="ja-JP" sz="4000" dirty="0"/>
              <a:t> ĐH Fujimi</a:t>
            </a:r>
          </a:p>
          <a:p>
            <a:r>
              <a:rPr lang="en-US" altLang="ja-JP" sz="4000" dirty="0"/>
              <a:t>20</a:t>
            </a:r>
            <a:r>
              <a:rPr lang="ja-JP" altLang="en-US" sz="4000" dirty="0"/>
              <a:t> </a:t>
            </a:r>
            <a:r>
              <a:rPr lang="en-US" altLang="ja-JP" sz="4000" dirty="0" err="1"/>
              <a:t>tuổi</a:t>
            </a:r>
            <a:endParaRPr lang="en-US" altLang="ja-JP" sz="4000" dirty="0"/>
          </a:p>
          <a:p>
            <a:r>
              <a:rPr lang="en-US" altLang="ja-JP" sz="4000" dirty="0" err="1"/>
              <a:t>Ngày</a:t>
            </a:r>
            <a:r>
              <a:rPr lang="en-US" altLang="ja-JP" sz="4000" dirty="0"/>
              <a:t> </a:t>
            </a:r>
            <a:r>
              <a:rPr lang="en-US" altLang="ja-JP" sz="4000" dirty="0" err="1"/>
              <a:t>sinh</a:t>
            </a:r>
            <a:r>
              <a:rPr lang="en-US" altLang="ja-JP" sz="4000" dirty="0"/>
              <a:t>: 15/4</a:t>
            </a:r>
          </a:p>
          <a:p>
            <a:r>
              <a:rPr lang="en-US" altLang="ja-JP" sz="4000" dirty="0" err="1"/>
              <a:t>Sở</a:t>
            </a:r>
            <a:r>
              <a:rPr lang="en-US" altLang="ja-JP" sz="4000" dirty="0"/>
              <a:t> </a:t>
            </a:r>
            <a:r>
              <a:rPr lang="en-US" altLang="ja-JP" sz="4000" dirty="0" err="1"/>
              <a:t>thích</a:t>
            </a:r>
            <a:r>
              <a:rPr lang="en-US" altLang="ja-JP" sz="4000" dirty="0"/>
              <a:t>: </a:t>
            </a:r>
            <a:r>
              <a:rPr lang="en-US" altLang="ja-JP" sz="4000" dirty="0" err="1"/>
              <a:t>Đọc</a:t>
            </a:r>
            <a:r>
              <a:rPr lang="en-US" altLang="ja-JP" sz="4000" dirty="0"/>
              <a:t> </a:t>
            </a:r>
            <a:r>
              <a:rPr lang="en-US" altLang="ja-JP" sz="4000" dirty="0" err="1"/>
              <a:t>sách</a:t>
            </a:r>
            <a:r>
              <a:rPr lang="en-US" altLang="ja-JP" sz="4000" dirty="0"/>
              <a:t>, </a:t>
            </a:r>
            <a:r>
              <a:rPr lang="en-US" altLang="ja-JP" sz="4000" dirty="0" err="1"/>
              <a:t>thể</a:t>
            </a:r>
            <a:r>
              <a:rPr lang="en-US" altLang="ja-JP" sz="4000" dirty="0"/>
              <a:t> </a:t>
            </a:r>
            <a:r>
              <a:rPr lang="en-US" altLang="ja-JP" sz="4000" dirty="0" err="1"/>
              <a:t>thao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32186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BD212882-DE55-E587-A358-07CCAE0DE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49" y="938088"/>
            <a:ext cx="4170968" cy="3886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BCA58C-4347-6A3D-3491-1FA06024D9F8}"/>
              </a:ext>
            </a:extLst>
          </p:cNvPr>
          <p:cNvSpPr txBox="1"/>
          <p:nvPr/>
        </p:nvSpPr>
        <p:spPr>
          <a:xfrm>
            <a:off x="5358581" y="1002889"/>
            <a:ext cx="68334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err="1"/>
              <a:t>Tuấn</a:t>
            </a:r>
            <a:endParaRPr lang="en-US" altLang="ja-JP" sz="4000" dirty="0"/>
          </a:p>
          <a:p>
            <a:r>
              <a:rPr lang="en-US" altLang="ja-JP" sz="4000" dirty="0" err="1"/>
              <a:t>Việt</a:t>
            </a:r>
            <a:r>
              <a:rPr lang="en-US" altLang="ja-JP" sz="4000" dirty="0"/>
              <a:t> Nam</a:t>
            </a:r>
          </a:p>
          <a:p>
            <a:r>
              <a:rPr lang="en-US" altLang="ja-JP" sz="4000" dirty="0" err="1"/>
              <a:t>Giảng</a:t>
            </a:r>
            <a:r>
              <a:rPr lang="en-US" altLang="ja-JP" sz="4000" dirty="0"/>
              <a:t> </a:t>
            </a:r>
            <a:r>
              <a:rPr lang="en-US" altLang="ja-JP" sz="4000" dirty="0" err="1"/>
              <a:t>viên</a:t>
            </a:r>
            <a:r>
              <a:rPr lang="en-US" altLang="ja-JP" sz="4000" dirty="0"/>
              <a:t> ĐH FPT</a:t>
            </a:r>
          </a:p>
          <a:p>
            <a:r>
              <a:rPr lang="en-US" altLang="ja-JP" sz="4000" dirty="0"/>
              <a:t>31 </a:t>
            </a:r>
            <a:r>
              <a:rPr lang="en-US" altLang="ja-JP" sz="4000" dirty="0" err="1"/>
              <a:t>tuổi</a:t>
            </a:r>
            <a:endParaRPr lang="en-US" altLang="ja-JP" sz="4000" dirty="0"/>
          </a:p>
          <a:p>
            <a:r>
              <a:rPr lang="en-US" altLang="ja-JP" sz="4000" dirty="0" err="1"/>
              <a:t>Ngày</a:t>
            </a:r>
            <a:r>
              <a:rPr lang="en-US" altLang="ja-JP" sz="4000" dirty="0"/>
              <a:t> </a:t>
            </a:r>
            <a:r>
              <a:rPr lang="en-US" altLang="ja-JP" sz="4000" dirty="0" err="1"/>
              <a:t>sinh</a:t>
            </a:r>
            <a:r>
              <a:rPr lang="en-US" altLang="ja-JP" sz="4000" dirty="0"/>
              <a:t>: 4/9</a:t>
            </a:r>
          </a:p>
          <a:p>
            <a:r>
              <a:rPr lang="en-US" altLang="ja-JP" sz="4000" dirty="0" err="1"/>
              <a:t>Sở</a:t>
            </a:r>
            <a:r>
              <a:rPr lang="en-US" altLang="ja-JP" sz="4000" dirty="0"/>
              <a:t> </a:t>
            </a:r>
            <a:r>
              <a:rPr lang="en-US" altLang="ja-JP" sz="4000" dirty="0" err="1"/>
              <a:t>thích</a:t>
            </a:r>
            <a:r>
              <a:rPr lang="en-US" altLang="ja-JP" sz="4000" dirty="0"/>
              <a:t>: Nghe </a:t>
            </a:r>
            <a:r>
              <a:rPr lang="en-US" altLang="ja-JP" sz="4000" dirty="0" err="1"/>
              <a:t>nhạc</a:t>
            </a:r>
            <a:r>
              <a:rPr lang="en-US" altLang="ja-JP" sz="4000" dirty="0"/>
              <a:t>, </a:t>
            </a:r>
            <a:r>
              <a:rPr lang="en-US" altLang="ja-JP" sz="4000" dirty="0" err="1"/>
              <a:t>xem</a:t>
            </a:r>
            <a:r>
              <a:rPr lang="en-US" altLang="ja-JP" sz="4000" dirty="0"/>
              <a:t> </a:t>
            </a:r>
            <a:r>
              <a:rPr lang="en-US" altLang="ja-JP" sz="4000" dirty="0" err="1"/>
              <a:t>phim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194612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AB1739-4669-8C53-6809-45F1E016F658}"/>
              </a:ext>
            </a:extLst>
          </p:cNvPr>
          <p:cNvSpPr txBox="1"/>
          <p:nvPr/>
        </p:nvSpPr>
        <p:spPr>
          <a:xfrm>
            <a:off x="5830529" y="2105561"/>
            <a:ext cx="54298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err="1"/>
              <a:t>Ngày</a:t>
            </a:r>
            <a:r>
              <a:rPr lang="en-US" altLang="ja-JP" sz="4000" dirty="0"/>
              <a:t> </a:t>
            </a:r>
            <a:r>
              <a:rPr lang="en-US" altLang="ja-JP" sz="4000" dirty="0" err="1"/>
              <a:t>sinh</a:t>
            </a:r>
            <a:r>
              <a:rPr lang="en-US" altLang="ja-JP" sz="4000" dirty="0"/>
              <a:t>: 20/7</a:t>
            </a:r>
          </a:p>
          <a:p>
            <a:r>
              <a:rPr lang="en-US" altLang="ja-JP" sz="4000" dirty="0" err="1"/>
              <a:t>Sở</a:t>
            </a:r>
            <a:r>
              <a:rPr lang="en-US" altLang="ja-JP" sz="4000" dirty="0"/>
              <a:t> </a:t>
            </a:r>
            <a:r>
              <a:rPr lang="en-US" altLang="ja-JP" sz="4000" dirty="0" err="1"/>
              <a:t>thích</a:t>
            </a:r>
            <a:r>
              <a:rPr lang="en-US" altLang="ja-JP" sz="4000" dirty="0"/>
              <a:t>: Du </a:t>
            </a:r>
            <a:r>
              <a:rPr lang="en-US" altLang="ja-JP" sz="4000" dirty="0" err="1"/>
              <a:t>lịch</a:t>
            </a:r>
            <a:r>
              <a:rPr lang="en-US" altLang="ja-JP" sz="4000" dirty="0"/>
              <a:t>, </a:t>
            </a:r>
            <a:r>
              <a:rPr lang="en-US" altLang="ja-JP" sz="4000" dirty="0" err="1"/>
              <a:t>nấu</a:t>
            </a:r>
            <a:r>
              <a:rPr lang="en-US" altLang="ja-JP" sz="4000" dirty="0"/>
              <a:t> </a:t>
            </a:r>
            <a:r>
              <a:rPr lang="en-US" altLang="ja-JP" sz="4000" dirty="0" err="1"/>
              <a:t>ăn</a:t>
            </a:r>
            <a:endParaRPr lang="en-US" altLang="ja-JP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411F38-EC18-44C7-2C0A-7E6624884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64" y="1459899"/>
            <a:ext cx="48863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13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kim từ điển">
            <a:extLst>
              <a:ext uri="{FF2B5EF4-FFF2-40B4-BE49-F238E27FC236}">
                <a16:creationId xmlns:a16="http://schemas.microsoft.com/office/drawing/2014/main" id="{7359CB1A-EF8F-44D6-7125-9BFD0DEA2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4" y="1052052"/>
            <a:ext cx="6092724" cy="421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DE95DC-AC5C-8852-798E-90D2EE946619}"/>
              </a:ext>
            </a:extLst>
          </p:cNvPr>
          <p:cNvSpPr txBox="1"/>
          <p:nvPr/>
        </p:nvSpPr>
        <p:spPr>
          <a:xfrm>
            <a:off x="6390968" y="1883799"/>
            <a:ext cx="54298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/>
              <a:t>Sony</a:t>
            </a:r>
          </a:p>
          <a:p>
            <a:r>
              <a:rPr lang="en-US" altLang="ja-JP" sz="4000" dirty="0"/>
              <a:t>Made in Japan</a:t>
            </a:r>
          </a:p>
          <a:p>
            <a:r>
              <a:rPr lang="en-US" altLang="ja-JP" sz="4000" dirty="0"/>
              <a:t>23500 yen</a:t>
            </a:r>
          </a:p>
          <a:p>
            <a:r>
              <a:rPr lang="en-US" altLang="ja-JP" sz="4000" dirty="0"/>
              <a:t>Teacher’s</a:t>
            </a:r>
          </a:p>
        </p:txBody>
      </p:sp>
    </p:spTree>
    <p:extLst>
      <p:ext uri="{BB962C8B-B14F-4D97-AF65-F5344CB8AC3E}">
        <p14:creationId xmlns:p14="http://schemas.microsoft.com/office/powerpoint/2010/main" val="194517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E892D2-2330-A829-0E94-BF913FF3C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00" y="294968"/>
            <a:ext cx="10016516" cy="592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3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Microsoft Surface Laptop Go | Images and Photos finder">
            <a:extLst>
              <a:ext uri="{FF2B5EF4-FFF2-40B4-BE49-F238E27FC236}">
                <a16:creationId xmlns:a16="http://schemas.microsoft.com/office/drawing/2014/main" id="{C51B2C2C-F5A0-5E9E-6B7F-9A9353AB31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EBD29D8-5F5D-C443-4FB3-663D21A41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29" y="887975"/>
            <a:ext cx="7344697" cy="413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AC6DA9-A42C-8F27-EEB4-946B5A5BBA80}"/>
              </a:ext>
            </a:extLst>
          </p:cNvPr>
          <p:cNvSpPr txBox="1"/>
          <p:nvPr/>
        </p:nvSpPr>
        <p:spPr>
          <a:xfrm>
            <a:off x="6248400" y="887975"/>
            <a:ext cx="54298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/>
              <a:t>Sony</a:t>
            </a:r>
          </a:p>
          <a:p>
            <a:r>
              <a:rPr lang="en-US" altLang="ja-JP" sz="4000" dirty="0"/>
              <a:t>Made in America</a:t>
            </a:r>
          </a:p>
          <a:p>
            <a:r>
              <a:rPr lang="en-US" altLang="ja-JP" sz="4000" dirty="0"/>
              <a:t>1800$</a:t>
            </a:r>
          </a:p>
          <a:p>
            <a:r>
              <a:rPr lang="en-US" altLang="ja-JP" sz="4000" dirty="0"/>
              <a:t>Mai’s</a:t>
            </a:r>
          </a:p>
        </p:txBody>
      </p:sp>
    </p:spTree>
    <p:extLst>
      <p:ext uri="{BB962C8B-B14F-4D97-AF65-F5344CB8AC3E}">
        <p14:creationId xmlns:p14="http://schemas.microsoft.com/office/powerpoint/2010/main" val="147520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út bi Thiên Long TL-027 – THEARTSHOP.VN">
            <a:extLst>
              <a:ext uri="{FF2B5EF4-FFF2-40B4-BE49-F238E27FC236}">
                <a16:creationId xmlns:a16="http://schemas.microsoft.com/office/drawing/2014/main" id="{1A2EC658-0D49-78AE-9B57-8F70ABFBC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336" y="1073253"/>
            <a:ext cx="451485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2E6E00-63F3-EFC2-E5F3-DD14BFEA617E}"/>
              </a:ext>
            </a:extLst>
          </p:cNvPr>
          <p:cNvSpPr txBox="1"/>
          <p:nvPr/>
        </p:nvSpPr>
        <p:spPr>
          <a:xfrm>
            <a:off x="7620000" y="1625394"/>
            <a:ext cx="38321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/>
              <a:t>Linh’s</a:t>
            </a:r>
          </a:p>
          <a:p>
            <a:r>
              <a:rPr lang="en-US" altLang="ja-JP" sz="4000" dirty="0"/>
              <a:t>8500 VND</a:t>
            </a:r>
          </a:p>
        </p:txBody>
      </p:sp>
    </p:spTree>
    <p:extLst>
      <p:ext uri="{BB962C8B-B14F-4D97-AF65-F5344CB8AC3E}">
        <p14:creationId xmlns:p14="http://schemas.microsoft.com/office/powerpoint/2010/main" val="37835974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</TotalTime>
  <Words>420</Words>
  <Application>Microsoft Office PowerPoint</Application>
  <PresentationFormat>Widescreen</PresentationFormat>
  <Paragraphs>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Retrospect</vt:lpstr>
      <vt:lpstr>JPD113  模擬試験・会話編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次の質問に答えなさい。</vt:lpstr>
      <vt:lpstr>次の質問に答えなさい。</vt:lpstr>
      <vt:lpstr>次の質問に答えなさい。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</cp:revision>
  <dcterms:created xsi:type="dcterms:W3CDTF">2024-10-22T12:36:18Z</dcterms:created>
  <dcterms:modified xsi:type="dcterms:W3CDTF">2024-10-22T13:22:03Z</dcterms:modified>
</cp:coreProperties>
</file>