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94" r:id="rId2"/>
    <p:sldMasterId id="2147483791" r:id="rId3"/>
    <p:sldMasterId id="2147483654" r:id="rId4"/>
  </p:sldMasterIdLst>
  <p:notesMasterIdLst>
    <p:notesMasterId r:id="rId19"/>
  </p:notesMasterIdLst>
  <p:handoutMasterIdLst>
    <p:handoutMasterId r:id="rId20"/>
  </p:handoutMasterIdLst>
  <p:sldIdLst>
    <p:sldId id="416" r:id="rId5"/>
    <p:sldId id="475" r:id="rId6"/>
    <p:sldId id="477" r:id="rId7"/>
    <p:sldId id="490" r:id="rId8"/>
    <p:sldId id="508" r:id="rId9"/>
    <p:sldId id="507" r:id="rId10"/>
    <p:sldId id="509" r:id="rId11"/>
    <p:sldId id="522" r:id="rId12"/>
    <p:sldId id="518" r:id="rId13"/>
    <p:sldId id="523" r:id="rId14"/>
    <p:sldId id="524" r:id="rId15"/>
    <p:sldId id="517" r:id="rId16"/>
    <p:sldId id="516" r:id="rId17"/>
    <p:sldId id="434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6600"/>
    <a:srgbClr val="36D42A"/>
    <a:srgbClr val="7DDDFF"/>
    <a:srgbClr val="33CCFF"/>
    <a:srgbClr val="99FF99"/>
    <a:srgbClr val="FF3399"/>
    <a:srgbClr val="99CCFF"/>
    <a:srgbClr val="9BF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9645" autoAdjust="0"/>
  </p:normalViewPr>
  <p:slideViewPr>
    <p:cSldViewPr snapToGrid="0">
      <p:cViewPr varScale="1">
        <p:scale>
          <a:sx n="82" d="100"/>
          <a:sy n="82" d="100"/>
        </p:scale>
        <p:origin x="7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81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9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0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6EBAD-7CBF-426D-8EF2-C402C1800AC7}" type="doc">
      <dgm:prSet loTypeId="urn:microsoft.com/office/officeart/2005/8/layout/chevron2" loCatId="list" qsTypeId="urn:microsoft.com/office/officeart/2005/8/quickstyle/simple1" qsCatId="simple" csTypeId="urn:microsoft.com/office/officeart/2005/8/colors/colorful1#9" csCatId="colorful" phldr="1"/>
      <dgm:spPr/>
      <dgm:t>
        <a:bodyPr/>
        <a:lstStyle/>
        <a:p>
          <a:endParaRPr lang="en-US"/>
        </a:p>
      </dgm:t>
    </dgm:pt>
    <dgm:pt modelId="{7B32E3A2-92E4-4227-8300-CD5F5EFB4090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TỔNG TÍN CHỈ</a:t>
          </a:r>
        </a:p>
      </dgm:t>
    </dgm:pt>
    <dgm:pt modelId="{8046F52A-467C-4EA8-A80D-300BDF9AF79C}" type="parTrans" cxnId="{61E926BE-4B67-45D9-A904-3940668AAC42}">
      <dgm:prSet/>
      <dgm:spPr/>
      <dgm:t>
        <a:bodyPr/>
        <a:lstStyle/>
        <a:p>
          <a:endParaRPr lang="en-US"/>
        </a:p>
      </dgm:t>
    </dgm:pt>
    <dgm:pt modelId="{CFEF89B5-CD83-43B5-825E-6071116B1F92}" type="sibTrans" cxnId="{61E926BE-4B67-45D9-A904-3940668AAC42}">
      <dgm:prSet/>
      <dgm:spPr/>
      <dgm:t>
        <a:bodyPr/>
        <a:lstStyle/>
        <a:p>
          <a:endParaRPr lang="en-US"/>
        </a:p>
      </dgm:t>
    </dgm:pt>
    <dgm:pt modelId="{3ABB4F53-01A7-44CA-8A9C-6789C52CB81B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Sinh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viên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cần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hoàn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thành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145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bao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gồm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:</a:t>
          </a:r>
        </a:p>
      </dgm:t>
    </dgm:pt>
    <dgm:pt modelId="{3DCC6D62-2CC6-48B5-884F-4D0E551C7478}" type="parTrans" cxnId="{88BFFFFC-3451-4635-AC3F-643DB67503DE}">
      <dgm:prSet/>
      <dgm:spPr/>
      <dgm:t>
        <a:bodyPr/>
        <a:lstStyle/>
        <a:p>
          <a:endParaRPr lang="en-US"/>
        </a:p>
      </dgm:t>
    </dgm:pt>
    <dgm:pt modelId="{F3200B6D-0FAA-40D2-B090-E3EBB7DFB8C2}" type="sibTrans" cxnId="{88BFFFFC-3451-4635-AC3F-643DB67503DE}">
      <dgm:prSet/>
      <dgm:spPr/>
      <dgm:t>
        <a:bodyPr/>
        <a:lstStyle/>
        <a:p>
          <a:endParaRPr lang="en-US"/>
        </a:p>
      </dgm:t>
    </dgm:pt>
    <dgm:pt modelId="{8A7E7910-D06B-4E52-A806-5723D8A41DA2}">
      <dgm:prSet phldrT="[Text]"/>
      <dgm:spPr/>
      <dgm:t>
        <a:bodyPr/>
        <a:lstStyle/>
        <a:p>
          <a:r>
            <a:rPr lang="en-US" dirty="0">
              <a:latin typeface="Times New Roman" pitchFamily="18" charset="0"/>
              <a:cs typeface="Times New Roman" pitchFamily="18" charset="0"/>
            </a:rPr>
            <a:t>ĐIỀU KIỆN THI CUỐI KỲ</a:t>
          </a:r>
        </a:p>
      </dgm:t>
    </dgm:pt>
    <dgm:pt modelId="{76D7917B-28E0-4A36-BD38-0D0A2A44A8B9}" type="parTrans" cxnId="{DCC8C46C-80E6-4C46-A542-A14801D9545B}">
      <dgm:prSet/>
      <dgm:spPr/>
      <dgm:t>
        <a:bodyPr/>
        <a:lstStyle/>
        <a:p>
          <a:endParaRPr lang="en-US"/>
        </a:p>
      </dgm:t>
    </dgm:pt>
    <dgm:pt modelId="{D2A24D76-B524-4F84-9834-22DFD81237A9}" type="sibTrans" cxnId="{DCC8C46C-80E6-4C46-A542-A14801D9545B}">
      <dgm:prSet/>
      <dgm:spPr/>
      <dgm:t>
        <a:bodyPr/>
        <a:lstStyle/>
        <a:p>
          <a:endParaRPr lang="en-US"/>
        </a:p>
      </dgm:t>
    </dgm:pt>
    <dgm:pt modelId="{FBD4A14E-2C68-4F55-874C-8577D14B03E3}">
      <dgm:prSet phldrT="[Text]"/>
      <dgm:spPr/>
      <dgm:t>
        <a:bodyPr/>
        <a:lstStyle/>
        <a:p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SV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phải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tham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dự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tối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thiểu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80%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tổng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thời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lượng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học</a:t>
          </a:r>
          <a:r>
            <a:rPr lang="en-US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b="0" i="0" u="none" strike="noStrike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tập</a:t>
          </a:r>
          <a:endParaRPr lang="en-US" dirty="0"/>
        </a:p>
      </dgm:t>
    </dgm:pt>
    <dgm:pt modelId="{FD7D7CB9-41D0-45B4-9610-C41EF1C58A50}" type="parTrans" cxnId="{548EA05B-05E7-4F17-B9F2-86775FFE85D1}">
      <dgm:prSet/>
      <dgm:spPr/>
      <dgm:t>
        <a:bodyPr/>
        <a:lstStyle/>
        <a:p>
          <a:endParaRPr lang="en-US"/>
        </a:p>
      </dgm:t>
    </dgm:pt>
    <dgm:pt modelId="{56BF037E-BB5A-41AD-8040-BD6EE5076FC9}" type="sibTrans" cxnId="{548EA05B-05E7-4F17-B9F2-86775FFE85D1}">
      <dgm:prSet/>
      <dgm:spPr/>
      <dgm:t>
        <a:bodyPr/>
        <a:lstStyle/>
        <a:p>
          <a:endParaRPr lang="en-US"/>
        </a:p>
      </dgm:t>
    </dgm:pt>
    <dgm:pt modelId="{BF0EED1C-F322-47AF-8104-021990074FC9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129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tập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: 78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OJT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và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51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sau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OJT</a:t>
          </a:r>
        </a:p>
      </dgm:t>
    </dgm:pt>
    <dgm:pt modelId="{23D3900E-33E4-4F1A-9DBC-CBADB2426588}" type="parTrans" cxnId="{E2998E36-B4DC-40C5-955D-1011590DCED4}">
      <dgm:prSet/>
      <dgm:spPr/>
    </dgm:pt>
    <dgm:pt modelId="{2FC253B5-264A-4AF1-AEC5-A5D0C287EEE8}" type="sibTrans" cxnId="{E2998E36-B4DC-40C5-955D-1011590DCED4}">
      <dgm:prSet/>
      <dgm:spPr/>
    </dgm:pt>
    <dgm:pt modelId="{9CAFBF4B-72E9-487B-BEEE-E9D3DBEDD50F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10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thực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tập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(OJT)</a:t>
          </a:r>
        </a:p>
      </dgm:t>
    </dgm:pt>
    <dgm:pt modelId="{BD304B34-0355-4770-930E-F3B0FBC4F055}" type="parTrans" cxnId="{71D63CFC-A8FD-4A31-9ED5-CF6A7C0F27D1}">
      <dgm:prSet/>
      <dgm:spPr/>
    </dgm:pt>
    <dgm:pt modelId="{8C658618-1E78-421E-B502-25A848D49D5F}" type="sibTrans" cxnId="{71D63CFC-A8FD-4A31-9ED5-CF6A7C0F27D1}">
      <dgm:prSet/>
      <dgm:spPr/>
    </dgm:pt>
    <dgm:pt modelId="{29521385-8F7A-4D4B-9E3B-452AA6967431}">
      <dgm:prSet phldrT="[Text]"/>
      <dgm:spPr/>
      <dgm:t>
        <a:bodyPr/>
        <a:lstStyle/>
        <a:p>
          <a:r>
            <a:rPr lang="en-US" b="1" dirty="0">
              <a:latin typeface="Times New Roman" pitchFamily="18" charset="0"/>
              <a:cs typeface="Times New Roman" pitchFamily="18" charset="0"/>
            </a:rPr>
            <a:t>6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b="1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b="1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giáo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dục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thể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chất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A42FA5E9-2BFD-4A0D-AC93-B84C24C86E78}" type="parTrans" cxnId="{F6584D3A-2234-4558-BC3F-69BE5B8E9963}">
      <dgm:prSet/>
      <dgm:spPr/>
    </dgm:pt>
    <dgm:pt modelId="{D464F8C1-39E0-40D7-A4B7-ED9151738891}" type="sibTrans" cxnId="{F6584D3A-2234-4558-BC3F-69BE5B8E9963}">
      <dgm:prSet/>
      <dgm:spPr/>
    </dgm:pt>
    <dgm:pt modelId="{D91B6D60-6CCE-4F63-9669-8B35D107D4D4}" type="pres">
      <dgm:prSet presAssocID="{E836EBAD-7CBF-426D-8EF2-C402C1800AC7}" presName="linearFlow" presStyleCnt="0">
        <dgm:presLayoutVars>
          <dgm:dir/>
          <dgm:animLvl val="lvl"/>
          <dgm:resizeHandles val="exact"/>
        </dgm:presLayoutVars>
      </dgm:prSet>
      <dgm:spPr/>
    </dgm:pt>
    <dgm:pt modelId="{CF6948BA-9271-42D9-9D98-82E61EE1D3C2}" type="pres">
      <dgm:prSet presAssocID="{7B32E3A2-92E4-4227-8300-CD5F5EFB4090}" presName="composite" presStyleCnt="0"/>
      <dgm:spPr/>
    </dgm:pt>
    <dgm:pt modelId="{7FE491F9-9776-46A1-B076-E77D7E565CC4}" type="pres">
      <dgm:prSet presAssocID="{7B32E3A2-92E4-4227-8300-CD5F5EFB4090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BD6FFD4D-CA40-4DED-AE89-C128E3697A20}" type="pres">
      <dgm:prSet presAssocID="{7B32E3A2-92E4-4227-8300-CD5F5EFB4090}" presName="descendantText" presStyleLbl="alignAcc1" presStyleIdx="0" presStyleCnt="2">
        <dgm:presLayoutVars>
          <dgm:bulletEnabled val="1"/>
        </dgm:presLayoutVars>
      </dgm:prSet>
      <dgm:spPr/>
    </dgm:pt>
    <dgm:pt modelId="{B144E29E-4B13-4684-AC08-5F0CFA7C5238}" type="pres">
      <dgm:prSet presAssocID="{CFEF89B5-CD83-43B5-825E-6071116B1F92}" presName="sp" presStyleCnt="0"/>
      <dgm:spPr/>
    </dgm:pt>
    <dgm:pt modelId="{14A599E6-1466-4F08-A41A-D89B03E282D2}" type="pres">
      <dgm:prSet presAssocID="{8A7E7910-D06B-4E52-A806-5723D8A41DA2}" presName="composite" presStyleCnt="0"/>
      <dgm:spPr/>
    </dgm:pt>
    <dgm:pt modelId="{45715296-4679-43D9-A20A-893CBF5CA233}" type="pres">
      <dgm:prSet presAssocID="{8A7E7910-D06B-4E52-A806-5723D8A41DA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FBD7121-9F80-4AEE-BBFE-6DB86E38A002}" type="pres">
      <dgm:prSet presAssocID="{8A7E7910-D06B-4E52-A806-5723D8A41DA2}" presName="descendantText" presStyleLbl="alignAcc1" presStyleIdx="1" presStyleCnt="2" custLinFactNeighborX="-545" custLinFactNeighborY="1210">
        <dgm:presLayoutVars>
          <dgm:bulletEnabled val="1"/>
        </dgm:presLayoutVars>
      </dgm:prSet>
      <dgm:spPr/>
    </dgm:pt>
  </dgm:ptLst>
  <dgm:cxnLst>
    <dgm:cxn modelId="{3C1A091B-F574-4AF9-86DD-6111C97AD480}" type="presOf" srcId="{29521385-8F7A-4D4B-9E3B-452AA6967431}" destId="{BD6FFD4D-CA40-4DED-AE89-C128E3697A20}" srcOrd="0" destOrd="3" presId="urn:microsoft.com/office/officeart/2005/8/layout/chevron2"/>
    <dgm:cxn modelId="{E2998E36-B4DC-40C5-955D-1011590DCED4}" srcId="{7B32E3A2-92E4-4227-8300-CD5F5EFB4090}" destId="{BF0EED1C-F322-47AF-8104-021990074FC9}" srcOrd="1" destOrd="0" parTransId="{23D3900E-33E4-4F1A-9DBC-CBADB2426588}" sibTransId="{2FC253B5-264A-4AF1-AEC5-A5D0C287EEE8}"/>
    <dgm:cxn modelId="{F6584D3A-2234-4558-BC3F-69BE5B8E9963}" srcId="{7B32E3A2-92E4-4227-8300-CD5F5EFB4090}" destId="{29521385-8F7A-4D4B-9E3B-452AA6967431}" srcOrd="3" destOrd="0" parTransId="{A42FA5E9-2BFD-4A0D-AC93-B84C24C86E78}" sibTransId="{D464F8C1-39E0-40D7-A4B7-ED9151738891}"/>
    <dgm:cxn modelId="{BB46693C-FE0E-4D69-9D37-C2C46DFCBD88}" type="presOf" srcId="{3ABB4F53-01A7-44CA-8A9C-6789C52CB81B}" destId="{BD6FFD4D-CA40-4DED-AE89-C128E3697A20}" srcOrd="0" destOrd="0" presId="urn:microsoft.com/office/officeart/2005/8/layout/chevron2"/>
    <dgm:cxn modelId="{4BDDD03F-7ECD-426D-958D-1BE42DAB2A11}" type="presOf" srcId="{8A7E7910-D06B-4E52-A806-5723D8A41DA2}" destId="{45715296-4679-43D9-A20A-893CBF5CA233}" srcOrd="0" destOrd="0" presId="urn:microsoft.com/office/officeart/2005/8/layout/chevron2"/>
    <dgm:cxn modelId="{548EA05B-05E7-4F17-B9F2-86775FFE85D1}" srcId="{8A7E7910-D06B-4E52-A806-5723D8A41DA2}" destId="{FBD4A14E-2C68-4F55-874C-8577D14B03E3}" srcOrd="0" destOrd="0" parTransId="{FD7D7CB9-41D0-45B4-9610-C41EF1C58A50}" sibTransId="{56BF037E-BB5A-41AD-8040-BD6EE5076FC9}"/>
    <dgm:cxn modelId="{DCC8C46C-80E6-4C46-A542-A14801D9545B}" srcId="{E836EBAD-7CBF-426D-8EF2-C402C1800AC7}" destId="{8A7E7910-D06B-4E52-A806-5723D8A41DA2}" srcOrd="1" destOrd="0" parTransId="{76D7917B-28E0-4A36-BD38-0D0A2A44A8B9}" sibTransId="{D2A24D76-B524-4F84-9834-22DFD81237A9}"/>
    <dgm:cxn modelId="{FD03826D-4D53-4616-8405-C58A415D22E3}" type="presOf" srcId="{BF0EED1C-F322-47AF-8104-021990074FC9}" destId="{BD6FFD4D-CA40-4DED-AE89-C128E3697A20}" srcOrd="0" destOrd="1" presId="urn:microsoft.com/office/officeart/2005/8/layout/chevron2"/>
    <dgm:cxn modelId="{BB7B8D6D-D792-4FA1-B705-B673B2D5449C}" type="presOf" srcId="{E836EBAD-7CBF-426D-8EF2-C402C1800AC7}" destId="{D91B6D60-6CCE-4F63-9669-8B35D107D4D4}" srcOrd="0" destOrd="0" presId="urn:microsoft.com/office/officeart/2005/8/layout/chevron2"/>
    <dgm:cxn modelId="{150DBBAD-31AD-4F74-86FB-2C5DB7066208}" type="presOf" srcId="{7B32E3A2-92E4-4227-8300-CD5F5EFB4090}" destId="{7FE491F9-9776-46A1-B076-E77D7E565CC4}" srcOrd="0" destOrd="0" presId="urn:microsoft.com/office/officeart/2005/8/layout/chevron2"/>
    <dgm:cxn modelId="{61E926BE-4B67-45D9-A904-3940668AAC42}" srcId="{E836EBAD-7CBF-426D-8EF2-C402C1800AC7}" destId="{7B32E3A2-92E4-4227-8300-CD5F5EFB4090}" srcOrd="0" destOrd="0" parTransId="{8046F52A-467C-4EA8-A80D-300BDF9AF79C}" sibTransId="{CFEF89B5-CD83-43B5-825E-6071116B1F92}"/>
    <dgm:cxn modelId="{4C428EC9-F2E0-4866-9352-B17A48C0A4C1}" type="presOf" srcId="{9CAFBF4B-72E9-487B-BEEE-E9D3DBEDD50F}" destId="{BD6FFD4D-CA40-4DED-AE89-C128E3697A20}" srcOrd="0" destOrd="2" presId="urn:microsoft.com/office/officeart/2005/8/layout/chevron2"/>
    <dgm:cxn modelId="{7D1842F8-AC2C-481A-B5BB-342F7F8D6453}" type="presOf" srcId="{FBD4A14E-2C68-4F55-874C-8577D14B03E3}" destId="{AFBD7121-9F80-4AEE-BBFE-6DB86E38A002}" srcOrd="0" destOrd="0" presId="urn:microsoft.com/office/officeart/2005/8/layout/chevron2"/>
    <dgm:cxn modelId="{71D63CFC-A8FD-4A31-9ED5-CF6A7C0F27D1}" srcId="{7B32E3A2-92E4-4227-8300-CD5F5EFB4090}" destId="{9CAFBF4B-72E9-487B-BEEE-E9D3DBEDD50F}" srcOrd="2" destOrd="0" parTransId="{BD304B34-0355-4770-930E-F3B0FBC4F055}" sibTransId="{8C658618-1E78-421E-B502-25A848D49D5F}"/>
    <dgm:cxn modelId="{88BFFFFC-3451-4635-AC3F-643DB67503DE}" srcId="{7B32E3A2-92E4-4227-8300-CD5F5EFB4090}" destId="{3ABB4F53-01A7-44CA-8A9C-6789C52CB81B}" srcOrd="0" destOrd="0" parTransId="{3DCC6D62-2CC6-48B5-884F-4D0E551C7478}" sibTransId="{F3200B6D-0FAA-40D2-B090-E3EBB7DFB8C2}"/>
    <dgm:cxn modelId="{20DFCB3B-97B8-4CA9-8336-A5555BFECFEE}" type="presParOf" srcId="{D91B6D60-6CCE-4F63-9669-8B35D107D4D4}" destId="{CF6948BA-9271-42D9-9D98-82E61EE1D3C2}" srcOrd="0" destOrd="0" presId="urn:microsoft.com/office/officeart/2005/8/layout/chevron2"/>
    <dgm:cxn modelId="{8A932A05-4D8A-42F9-B404-E2FE72FE96BC}" type="presParOf" srcId="{CF6948BA-9271-42D9-9D98-82E61EE1D3C2}" destId="{7FE491F9-9776-46A1-B076-E77D7E565CC4}" srcOrd="0" destOrd="0" presId="urn:microsoft.com/office/officeart/2005/8/layout/chevron2"/>
    <dgm:cxn modelId="{91A6E98F-1FE8-428E-BF0A-FC7030F0D802}" type="presParOf" srcId="{CF6948BA-9271-42D9-9D98-82E61EE1D3C2}" destId="{BD6FFD4D-CA40-4DED-AE89-C128E3697A20}" srcOrd="1" destOrd="0" presId="urn:microsoft.com/office/officeart/2005/8/layout/chevron2"/>
    <dgm:cxn modelId="{8BE800F5-8839-4D2F-AB6C-A264B2982DD6}" type="presParOf" srcId="{D91B6D60-6CCE-4F63-9669-8B35D107D4D4}" destId="{B144E29E-4B13-4684-AC08-5F0CFA7C5238}" srcOrd="1" destOrd="0" presId="urn:microsoft.com/office/officeart/2005/8/layout/chevron2"/>
    <dgm:cxn modelId="{4767EB38-5847-4ECE-8F43-86FF90D393E1}" type="presParOf" srcId="{D91B6D60-6CCE-4F63-9669-8B35D107D4D4}" destId="{14A599E6-1466-4F08-A41A-D89B03E282D2}" srcOrd="2" destOrd="0" presId="urn:microsoft.com/office/officeart/2005/8/layout/chevron2"/>
    <dgm:cxn modelId="{521F4BAF-EA88-4B93-9765-8A0FA66E65BD}" type="presParOf" srcId="{14A599E6-1466-4F08-A41A-D89B03E282D2}" destId="{45715296-4679-43D9-A20A-893CBF5CA233}" srcOrd="0" destOrd="0" presId="urn:microsoft.com/office/officeart/2005/8/layout/chevron2"/>
    <dgm:cxn modelId="{B156577C-EBC0-4655-9AF3-36DD4F80885D}" type="presParOf" srcId="{14A599E6-1466-4F08-A41A-D89B03E282D2}" destId="{AFBD7121-9F80-4AEE-BBFE-6DB86E38A00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13E70-4DBF-42D7-9779-3EEAB51FFD2B}" type="doc">
      <dgm:prSet loTypeId="urn:microsoft.com/office/officeart/2005/8/layout/vProcess5" loCatId="process" qsTypeId="urn:microsoft.com/office/officeart/2005/8/quickstyle/simple1" qsCatId="simple" csTypeId="urn:microsoft.com/office/officeart/2005/8/colors/colorful1#10" csCatId="colorful" phldr="1"/>
      <dgm:spPr/>
      <dgm:t>
        <a:bodyPr/>
        <a:lstStyle/>
        <a:p>
          <a:endParaRPr lang="en-US"/>
        </a:p>
      </dgm:t>
    </dgm:pt>
    <dgm:pt modelId="{BEEBE312-F857-4631-9467-5037A37E4B6E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</a:rPr>
            <a:t>Chuyên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sâu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hóa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ngành</a:t>
          </a:r>
          <a:r>
            <a:rPr lang="en-US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</a:rPr>
            <a:t>học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47F8A277-D5EF-4D1B-A9DD-F5E45E09DC79}" type="parTrans" cxnId="{ED87AE68-4905-468A-A01A-95DC070FC8EF}">
      <dgm:prSet/>
      <dgm:spPr/>
      <dgm:t>
        <a:bodyPr/>
        <a:lstStyle/>
        <a:p>
          <a:endParaRPr lang="en-US"/>
        </a:p>
      </dgm:t>
    </dgm:pt>
    <dgm:pt modelId="{4716938C-F36D-4E7F-9D73-E059C92647EF}" type="sibTrans" cxnId="{ED87AE68-4905-468A-A01A-95DC070FC8EF}">
      <dgm:prSet/>
      <dgm:spPr/>
      <dgm:t>
        <a:bodyPr/>
        <a:lstStyle/>
        <a:p>
          <a:endParaRPr lang="en-US"/>
        </a:p>
      </dgm:t>
    </dgm:pt>
    <dgm:pt modelId="{245633BE-A497-4C31-AEB5-778D21E25A54}">
      <dgm:prSet phldrT="[Text]"/>
      <dgm:spPr/>
      <dgm:t>
        <a:bodyPr/>
        <a:lstStyle/>
        <a:p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Đáp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ứng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xu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hướng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nhu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cầu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nhân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lực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của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các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công</a:t>
          </a:r>
          <a:r>
            <a:rPr lang="en-US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dirty="0" err="1">
              <a:latin typeface="Times New Roman" pitchFamily="18" charset="0"/>
              <a:cs typeface="Times New Roman" pitchFamily="18" charset="0"/>
              <a:sym typeface="Times New Roman"/>
            </a:rPr>
            <a:t>ty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D0D46AF6-20E4-40A7-9492-D97C4F3E32F8}" type="parTrans" cxnId="{EE5E3522-7DAA-47E0-BEBE-1461A1CF8E68}">
      <dgm:prSet/>
      <dgm:spPr/>
      <dgm:t>
        <a:bodyPr/>
        <a:lstStyle/>
        <a:p>
          <a:endParaRPr lang="en-US"/>
        </a:p>
      </dgm:t>
    </dgm:pt>
    <dgm:pt modelId="{651A3FB1-CF5B-4081-8DCC-0235AF795E9B}" type="sibTrans" cxnId="{EE5E3522-7DAA-47E0-BEBE-1461A1CF8E68}">
      <dgm:prSet/>
      <dgm:spPr/>
      <dgm:t>
        <a:bodyPr/>
        <a:lstStyle/>
        <a:p>
          <a:endParaRPr lang="en-US"/>
        </a:p>
      </dgm:t>
    </dgm:pt>
    <dgm:pt modelId="{7581A270-A1B8-4182-BC74-C5DCE2A525FE}" type="pres">
      <dgm:prSet presAssocID="{3ED13E70-4DBF-42D7-9779-3EEAB51FFD2B}" presName="outerComposite" presStyleCnt="0">
        <dgm:presLayoutVars>
          <dgm:chMax val="5"/>
          <dgm:dir/>
          <dgm:resizeHandles val="exact"/>
        </dgm:presLayoutVars>
      </dgm:prSet>
      <dgm:spPr/>
    </dgm:pt>
    <dgm:pt modelId="{54149262-E320-4F06-88A1-398CD585EBE1}" type="pres">
      <dgm:prSet presAssocID="{3ED13E70-4DBF-42D7-9779-3EEAB51FFD2B}" presName="dummyMaxCanvas" presStyleCnt="0">
        <dgm:presLayoutVars/>
      </dgm:prSet>
      <dgm:spPr/>
    </dgm:pt>
    <dgm:pt modelId="{702B63FE-F9F5-43B1-9557-4DFCA9BC4D4A}" type="pres">
      <dgm:prSet presAssocID="{3ED13E70-4DBF-42D7-9779-3EEAB51FFD2B}" presName="TwoNodes_1" presStyleLbl="node1" presStyleIdx="0" presStyleCnt="2">
        <dgm:presLayoutVars>
          <dgm:bulletEnabled val="1"/>
        </dgm:presLayoutVars>
      </dgm:prSet>
      <dgm:spPr/>
    </dgm:pt>
    <dgm:pt modelId="{CA0AE17F-FED2-487C-9B2F-FD023649045D}" type="pres">
      <dgm:prSet presAssocID="{3ED13E70-4DBF-42D7-9779-3EEAB51FFD2B}" presName="TwoNodes_2" presStyleLbl="node1" presStyleIdx="1" presStyleCnt="2">
        <dgm:presLayoutVars>
          <dgm:bulletEnabled val="1"/>
        </dgm:presLayoutVars>
      </dgm:prSet>
      <dgm:spPr/>
    </dgm:pt>
    <dgm:pt modelId="{72FC10C7-1247-4E08-BDDC-9AD9033F1EFF}" type="pres">
      <dgm:prSet presAssocID="{3ED13E70-4DBF-42D7-9779-3EEAB51FFD2B}" presName="TwoConn_1-2" presStyleLbl="fgAccFollowNode1" presStyleIdx="0" presStyleCnt="1">
        <dgm:presLayoutVars>
          <dgm:bulletEnabled val="1"/>
        </dgm:presLayoutVars>
      </dgm:prSet>
      <dgm:spPr/>
    </dgm:pt>
    <dgm:pt modelId="{577CF94A-3644-418E-BB48-E2422D19E909}" type="pres">
      <dgm:prSet presAssocID="{3ED13E70-4DBF-42D7-9779-3EEAB51FFD2B}" presName="TwoNodes_1_text" presStyleLbl="node1" presStyleIdx="1" presStyleCnt="2">
        <dgm:presLayoutVars>
          <dgm:bulletEnabled val="1"/>
        </dgm:presLayoutVars>
      </dgm:prSet>
      <dgm:spPr/>
    </dgm:pt>
    <dgm:pt modelId="{F99774FC-AE0F-4992-BA29-FDFCA1F175AB}" type="pres">
      <dgm:prSet presAssocID="{3ED13E70-4DBF-42D7-9779-3EEAB51FFD2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E5E3522-7DAA-47E0-BEBE-1461A1CF8E68}" srcId="{3ED13E70-4DBF-42D7-9779-3EEAB51FFD2B}" destId="{245633BE-A497-4C31-AEB5-778D21E25A54}" srcOrd="1" destOrd="0" parTransId="{D0D46AF6-20E4-40A7-9492-D97C4F3E32F8}" sibTransId="{651A3FB1-CF5B-4081-8DCC-0235AF795E9B}"/>
    <dgm:cxn modelId="{EB22372C-6415-42B4-B046-CAB4ABEB043E}" type="presOf" srcId="{BEEBE312-F857-4631-9467-5037A37E4B6E}" destId="{577CF94A-3644-418E-BB48-E2422D19E909}" srcOrd="1" destOrd="0" presId="urn:microsoft.com/office/officeart/2005/8/layout/vProcess5"/>
    <dgm:cxn modelId="{7A24133E-6943-44DE-8026-67C630555374}" type="presOf" srcId="{3ED13E70-4DBF-42D7-9779-3EEAB51FFD2B}" destId="{7581A270-A1B8-4182-BC74-C5DCE2A525FE}" srcOrd="0" destOrd="0" presId="urn:microsoft.com/office/officeart/2005/8/layout/vProcess5"/>
    <dgm:cxn modelId="{ED87AE68-4905-468A-A01A-95DC070FC8EF}" srcId="{3ED13E70-4DBF-42D7-9779-3EEAB51FFD2B}" destId="{BEEBE312-F857-4631-9467-5037A37E4B6E}" srcOrd="0" destOrd="0" parTransId="{47F8A277-D5EF-4D1B-A9DD-F5E45E09DC79}" sibTransId="{4716938C-F36D-4E7F-9D73-E059C92647EF}"/>
    <dgm:cxn modelId="{48E5397E-B996-446C-94D7-1E5EB233422A}" type="presOf" srcId="{245633BE-A497-4C31-AEB5-778D21E25A54}" destId="{CA0AE17F-FED2-487C-9B2F-FD023649045D}" srcOrd="0" destOrd="0" presId="urn:microsoft.com/office/officeart/2005/8/layout/vProcess5"/>
    <dgm:cxn modelId="{76E36B9B-AB47-46A9-B8D2-8CD27BA6995C}" type="presOf" srcId="{4716938C-F36D-4E7F-9D73-E059C92647EF}" destId="{72FC10C7-1247-4E08-BDDC-9AD9033F1EFF}" srcOrd="0" destOrd="0" presId="urn:microsoft.com/office/officeart/2005/8/layout/vProcess5"/>
    <dgm:cxn modelId="{714BC1E0-7525-4F38-B9B0-4CED0759E2AC}" type="presOf" srcId="{BEEBE312-F857-4631-9467-5037A37E4B6E}" destId="{702B63FE-F9F5-43B1-9557-4DFCA9BC4D4A}" srcOrd="0" destOrd="0" presId="urn:microsoft.com/office/officeart/2005/8/layout/vProcess5"/>
    <dgm:cxn modelId="{A2D6A0EC-FD49-4F0F-A7C5-50795D19BEE7}" type="presOf" srcId="{245633BE-A497-4C31-AEB5-778D21E25A54}" destId="{F99774FC-AE0F-4992-BA29-FDFCA1F175AB}" srcOrd="1" destOrd="0" presId="urn:microsoft.com/office/officeart/2005/8/layout/vProcess5"/>
    <dgm:cxn modelId="{F8EC4491-CA05-413C-8B2A-257D1CE72D00}" type="presParOf" srcId="{7581A270-A1B8-4182-BC74-C5DCE2A525FE}" destId="{54149262-E320-4F06-88A1-398CD585EBE1}" srcOrd="0" destOrd="0" presId="urn:microsoft.com/office/officeart/2005/8/layout/vProcess5"/>
    <dgm:cxn modelId="{1F71E743-24FA-4161-9EE9-7DB88D9CE046}" type="presParOf" srcId="{7581A270-A1B8-4182-BC74-C5DCE2A525FE}" destId="{702B63FE-F9F5-43B1-9557-4DFCA9BC4D4A}" srcOrd="1" destOrd="0" presId="urn:microsoft.com/office/officeart/2005/8/layout/vProcess5"/>
    <dgm:cxn modelId="{01981B05-4A73-464E-B852-B461F34368BD}" type="presParOf" srcId="{7581A270-A1B8-4182-BC74-C5DCE2A525FE}" destId="{CA0AE17F-FED2-487C-9B2F-FD023649045D}" srcOrd="2" destOrd="0" presId="urn:microsoft.com/office/officeart/2005/8/layout/vProcess5"/>
    <dgm:cxn modelId="{729F9F8C-25AD-4B75-925B-0FC20A815E02}" type="presParOf" srcId="{7581A270-A1B8-4182-BC74-C5DCE2A525FE}" destId="{72FC10C7-1247-4E08-BDDC-9AD9033F1EFF}" srcOrd="3" destOrd="0" presId="urn:microsoft.com/office/officeart/2005/8/layout/vProcess5"/>
    <dgm:cxn modelId="{65450CDF-4FFB-42ED-8F71-AF2ADC13BB10}" type="presParOf" srcId="{7581A270-A1B8-4182-BC74-C5DCE2A525FE}" destId="{577CF94A-3644-418E-BB48-E2422D19E909}" srcOrd="4" destOrd="0" presId="urn:microsoft.com/office/officeart/2005/8/layout/vProcess5"/>
    <dgm:cxn modelId="{10FDBD59-9F54-466C-85FB-A7F2FC9824C8}" type="presParOf" srcId="{7581A270-A1B8-4182-BC74-C5DCE2A525FE}" destId="{F99774FC-AE0F-4992-BA29-FDFCA1F175AB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E1E00F-7079-4E77-81D5-5D0BB4365E19}" type="doc">
      <dgm:prSet loTypeId="urn:microsoft.com/office/officeart/2005/8/layout/hierarchy3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en-AU"/>
        </a:p>
      </dgm:t>
    </dgm:pt>
    <dgm:pt modelId="{F1F92369-C90E-4BB5-BA7C-8C5BC8DEE4BA}">
      <dgm:prSet phldrT="[Text]"/>
      <dgm:spPr/>
      <dgm:t>
        <a:bodyPr/>
        <a:lstStyle/>
        <a:p>
          <a:pPr algn="ctr"/>
          <a:r>
            <a:rPr lang="en-AU" dirty="0"/>
            <a:t>TRIẾT HỌC  &amp; CHÍNH TRỊ</a:t>
          </a:r>
        </a:p>
        <a:p>
          <a:pPr algn="ctr"/>
          <a:r>
            <a:rPr lang="en-AU" dirty="0"/>
            <a:t>05 MÔN: 11TC</a:t>
          </a:r>
        </a:p>
      </dgm:t>
    </dgm:pt>
    <dgm:pt modelId="{5FE1D4E7-E9F1-4AE3-984B-E50F34755C69}" type="parTrans" cxnId="{12F09921-0A23-4600-875D-7BB50C97C5F7}">
      <dgm:prSet/>
      <dgm:spPr/>
      <dgm:t>
        <a:bodyPr/>
        <a:lstStyle/>
        <a:p>
          <a:endParaRPr lang="en-AU"/>
        </a:p>
      </dgm:t>
    </dgm:pt>
    <dgm:pt modelId="{FA323D1D-7EAC-4826-AFBC-724A720A21B3}" type="sibTrans" cxnId="{12F09921-0A23-4600-875D-7BB50C97C5F7}">
      <dgm:prSet/>
      <dgm:spPr/>
      <dgm:t>
        <a:bodyPr/>
        <a:lstStyle/>
        <a:p>
          <a:endParaRPr lang="en-AU"/>
        </a:p>
      </dgm:t>
    </dgm:pt>
    <dgm:pt modelId="{F01C5BCB-D493-41ED-AFDE-5D8B5FC953B7}">
      <dgm:prSet phldrT="[Text]"/>
      <dgm:spPr/>
      <dgm:t>
        <a:bodyPr/>
        <a:lstStyle/>
        <a:p>
          <a:r>
            <a:rPr lang="en-AU" b="0" i="0" u="none" dirty="0"/>
            <a:t>MLN111</a:t>
          </a:r>
          <a:endParaRPr lang="en-AU" dirty="0"/>
        </a:p>
      </dgm:t>
    </dgm:pt>
    <dgm:pt modelId="{751D99F9-9340-4B33-84E7-831741E71AD2}" type="parTrans" cxnId="{AD65071A-0F64-408F-9E63-5AE2D7990E55}">
      <dgm:prSet/>
      <dgm:spPr/>
      <dgm:t>
        <a:bodyPr/>
        <a:lstStyle/>
        <a:p>
          <a:endParaRPr lang="en-AU"/>
        </a:p>
      </dgm:t>
    </dgm:pt>
    <dgm:pt modelId="{B5D14DDD-F27C-4433-A280-E30CB708DAA5}" type="sibTrans" cxnId="{AD65071A-0F64-408F-9E63-5AE2D7990E55}">
      <dgm:prSet/>
      <dgm:spPr/>
      <dgm:t>
        <a:bodyPr/>
        <a:lstStyle/>
        <a:p>
          <a:endParaRPr lang="en-AU"/>
        </a:p>
      </dgm:t>
    </dgm:pt>
    <dgm:pt modelId="{78BD8F20-FB2D-4F05-B722-AAE6FA5EECD9}">
      <dgm:prSet phldrT="[Text]"/>
      <dgm:spPr/>
      <dgm:t>
        <a:bodyPr/>
        <a:lstStyle/>
        <a:p>
          <a:pPr algn="ctr"/>
          <a:r>
            <a:rPr lang="en-US" dirty="0"/>
            <a:t>KỸ NĂNG MỀM</a:t>
          </a:r>
        </a:p>
        <a:p>
          <a:pPr algn="ctr"/>
          <a:r>
            <a:rPr lang="en-US" dirty="0"/>
            <a:t>03 MÔN: 9TC</a:t>
          </a:r>
          <a:endParaRPr lang="en-AU" dirty="0"/>
        </a:p>
      </dgm:t>
    </dgm:pt>
    <dgm:pt modelId="{B2230A3B-3667-4246-B73C-A10B7AB8CFAD}" type="parTrans" cxnId="{A9A7C432-E406-4AEE-877C-055CDC914110}">
      <dgm:prSet/>
      <dgm:spPr/>
      <dgm:t>
        <a:bodyPr/>
        <a:lstStyle/>
        <a:p>
          <a:endParaRPr lang="en-AU"/>
        </a:p>
      </dgm:t>
    </dgm:pt>
    <dgm:pt modelId="{67137228-D84E-4485-B02A-5FB8D18DFD1B}" type="sibTrans" cxnId="{A9A7C432-E406-4AEE-877C-055CDC914110}">
      <dgm:prSet/>
      <dgm:spPr/>
      <dgm:t>
        <a:bodyPr/>
        <a:lstStyle/>
        <a:p>
          <a:endParaRPr lang="en-AU"/>
        </a:p>
      </dgm:t>
    </dgm:pt>
    <dgm:pt modelId="{4C01924B-FDF3-4748-B32B-455DEFD8E523}">
      <dgm:prSet/>
      <dgm:spPr/>
      <dgm:t>
        <a:bodyPr/>
        <a:lstStyle/>
        <a:p>
          <a:r>
            <a:rPr lang="en-AU" dirty="0"/>
            <a:t>MLN122</a:t>
          </a:r>
        </a:p>
      </dgm:t>
    </dgm:pt>
    <dgm:pt modelId="{5CCC5A82-5EE2-4FE6-B05E-3E51B71AACCC}" type="parTrans" cxnId="{AC44F345-BEB7-440C-B955-D72EDD7DE198}">
      <dgm:prSet/>
      <dgm:spPr/>
      <dgm:t>
        <a:bodyPr/>
        <a:lstStyle/>
        <a:p>
          <a:endParaRPr lang="en-AU"/>
        </a:p>
      </dgm:t>
    </dgm:pt>
    <dgm:pt modelId="{7EF54721-7BDE-493A-BB9F-94A3E8FAD467}" type="sibTrans" cxnId="{AC44F345-BEB7-440C-B955-D72EDD7DE198}">
      <dgm:prSet/>
      <dgm:spPr/>
      <dgm:t>
        <a:bodyPr/>
        <a:lstStyle/>
        <a:p>
          <a:endParaRPr lang="en-AU"/>
        </a:p>
      </dgm:t>
    </dgm:pt>
    <dgm:pt modelId="{ED955EEA-EA2D-4C11-AC5C-AA2F9B22B29F}">
      <dgm:prSet/>
      <dgm:spPr/>
      <dgm:t>
        <a:bodyPr/>
        <a:lstStyle/>
        <a:p>
          <a:r>
            <a:rPr lang="en-AU" dirty="0"/>
            <a:t>MLN131</a:t>
          </a:r>
        </a:p>
      </dgm:t>
    </dgm:pt>
    <dgm:pt modelId="{C8208BC2-4DF9-4AC0-AF7E-6CC504B1C35F}" type="parTrans" cxnId="{DCD87E0A-DB89-4686-B645-50E6AA4D7088}">
      <dgm:prSet/>
      <dgm:spPr/>
      <dgm:t>
        <a:bodyPr/>
        <a:lstStyle/>
        <a:p>
          <a:endParaRPr lang="en-AU"/>
        </a:p>
      </dgm:t>
    </dgm:pt>
    <dgm:pt modelId="{6DC02B27-7E4B-4B53-BB04-084641D53691}" type="sibTrans" cxnId="{DCD87E0A-DB89-4686-B645-50E6AA4D7088}">
      <dgm:prSet/>
      <dgm:spPr/>
      <dgm:t>
        <a:bodyPr/>
        <a:lstStyle/>
        <a:p>
          <a:endParaRPr lang="en-AU"/>
        </a:p>
      </dgm:t>
    </dgm:pt>
    <dgm:pt modelId="{BE5248B5-5471-4F59-8C2E-1598A510C838}">
      <dgm:prSet phldrT="[Text]"/>
      <dgm:spPr/>
      <dgm:t>
        <a:bodyPr/>
        <a:lstStyle/>
        <a:p>
          <a:pPr algn="ctr"/>
          <a:r>
            <a:rPr lang="en-US" dirty="0"/>
            <a:t>NGOẠI NGỮ 2:</a:t>
          </a:r>
        </a:p>
        <a:p>
          <a:pPr algn="ctr"/>
          <a:r>
            <a:rPr lang="en-US" dirty="0"/>
            <a:t>02 MÔN: 6 TC</a:t>
          </a:r>
          <a:endParaRPr lang="en-AU" dirty="0"/>
        </a:p>
      </dgm:t>
    </dgm:pt>
    <dgm:pt modelId="{CB1C6353-E57A-451C-ACBA-2A8BFC743008}" type="parTrans" cxnId="{7072C71F-231E-4DB1-8B80-26D99F865B26}">
      <dgm:prSet/>
      <dgm:spPr/>
      <dgm:t>
        <a:bodyPr/>
        <a:lstStyle/>
        <a:p>
          <a:endParaRPr lang="en-AU"/>
        </a:p>
      </dgm:t>
    </dgm:pt>
    <dgm:pt modelId="{9623B817-B11F-4426-A3C0-CD36DEB64B8B}" type="sibTrans" cxnId="{7072C71F-231E-4DB1-8B80-26D99F865B26}">
      <dgm:prSet/>
      <dgm:spPr/>
      <dgm:t>
        <a:bodyPr/>
        <a:lstStyle/>
        <a:p>
          <a:endParaRPr lang="en-AU"/>
        </a:p>
      </dgm:t>
    </dgm:pt>
    <dgm:pt modelId="{CD574536-BDB8-4EC8-A15D-D10D98E80E4D}">
      <dgm:prSet phldrT="[Text]"/>
      <dgm:spPr/>
      <dgm:t>
        <a:bodyPr/>
        <a:lstStyle/>
        <a:p>
          <a:pPr algn="ctr"/>
          <a:r>
            <a:rPr lang="en-US" dirty="0"/>
            <a:t>GIÁO DỤC CHUYÊN NGÀNH</a:t>
          </a:r>
        </a:p>
        <a:p>
          <a:pPr algn="ctr"/>
          <a:r>
            <a:rPr lang="en-US" dirty="0"/>
            <a:t>27 MÔN: 81 TC</a:t>
          </a:r>
          <a:endParaRPr lang="en-AU" dirty="0"/>
        </a:p>
      </dgm:t>
    </dgm:pt>
    <dgm:pt modelId="{76B72212-0F80-48A7-B3FF-3311834C3B02}" type="parTrans" cxnId="{DF6A88C4-76FA-4708-ADB0-8B5D85E4EC23}">
      <dgm:prSet/>
      <dgm:spPr/>
      <dgm:t>
        <a:bodyPr/>
        <a:lstStyle/>
        <a:p>
          <a:endParaRPr lang="en-AU"/>
        </a:p>
      </dgm:t>
    </dgm:pt>
    <dgm:pt modelId="{1EE319FA-5946-4D35-AB9F-37C46E7CBCF8}" type="sibTrans" cxnId="{DF6A88C4-76FA-4708-ADB0-8B5D85E4EC23}">
      <dgm:prSet/>
      <dgm:spPr/>
      <dgm:t>
        <a:bodyPr/>
        <a:lstStyle/>
        <a:p>
          <a:endParaRPr lang="en-AU"/>
        </a:p>
      </dgm:t>
    </dgm:pt>
    <dgm:pt modelId="{47E16465-1041-486E-A14F-82479F12D72B}">
      <dgm:prSet phldrT="[Text]"/>
      <dgm:spPr/>
      <dgm:t>
        <a:bodyPr/>
        <a:lstStyle/>
        <a:p>
          <a:pPr algn="ctr"/>
          <a:r>
            <a:rPr lang="en-US" dirty="0"/>
            <a:t>GIÁO DỤC C4UYÊN SÂU</a:t>
          </a:r>
        </a:p>
        <a:p>
          <a:pPr algn="ctr"/>
          <a:r>
            <a:rPr lang="en-US" dirty="0"/>
            <a:t>04 MÔN: 12 TC</a:t>
          </a:r>
          <a:endParaRPr lang="en-AU" dirty="0"/>
        </a:p>
      </dgm:t>
    </dgm:pt>
    <dgm:pt modelId="{4532916F-331D-4F1E-85A2-DA53E6F2E137}" type="parTrans" cxnId="{6C2DD427-2E89-46F0-A29A-6958661C7026}">
      <dgm:prSet/>
      <dgm:spPr/>
      <dgm:t>
        <a:bodyPr/>
        <a:lstStyle/>
        <a:p>
          <a:endParaRPr lang="en-AU"/>
        </a:p>
      </dgm:t>
    </dgm:pt>
    <dgm:pt modelId="{C5F1A9CC-53A4-4516-9581-DF486D60B822}" type="sibTrans" cxnId="{6C2DD427-2E89-46F0-A29A-6958661C7026}">
      <dgm:prSet/>
      <dgm:spPr/>
      <dgm:t>
        <a:bodyPr/>
        <a:lstStyle/>
        <a:p>
          <a:endParaRPr lang="en-AU"/>
        </a:p>
      </dgm:t>
    </dgm:pt>
    <dgm:pt modelId="{188D8534-90F8-4CA8-8D09-C6855E20C34E}">
      <dgm:prSet/>
      <dgm:spPr/>
      <dgm:t>
        <a:bodyPr/>
        <a:lstStyle/>
        <a:p>
          <a:r>
            <a:rPr lang="en-GB" dirty="0"/>
            <a:t>JPD113</a:t>
          </a:r>
        </a:p>
      </dgm:t>
    </dgm:pt>
    <dgm:pt modelId="{D23DE8D4-ACFB-4960-B87C-E322D1F2667F}" type="parTrans" cxnId="{2E8CA48B-105F-4912-9891-E315F9D826A9}">
      <dgm:prSet/>
      <dgm:spPr/>
      <dgm:t>
        <a:bodyPr/>
        <a:lstStyle/>
        <a:p>
          <a:endParaRPr lang="en-GB"/>
        </a:p>
      </dgm:t>
    </dgm:pt>
    <dgm:pt modelId="{E433251E-2AC3-4C1B-AAFC-340B102BEF60}" type="sibTrans" cxnId="{2E8CA48B-105F-4912-9891-E315F9D826A9}">
      <dgm:prSet/>
      <dgm:spPr/>
      <dgm:t>
        <a:bodyPr/>
        <a:lstStyle/>
        <a:p>
          <a:endParaRPr lang="en-GB"/>
        </a:p>
      </dgm:t>
    </dgm:pt>
    <dgm:pt modelId="{1C6D86BD-2B72-4494-81B4-86DD66A95907}">
      <dgm:prSet/>
      <dgm:spPr/>
      <dgm:t>
        <a:bodyPr/>
        <a:lstStyle/>
        <a:p>
          <a:r>
            <a:rPr lang="en-GB" b="0" i="0" u="none" dirty="0"/>
            <a:t>JPD123</a:t>
          </a:r>
          <a:endParaRPr lang="en-GB" dirty="0"/>
        </a:p>
      </dgm:t>
    </dgm:pt>
    <dgm:pt modelId="{FDBAA8A4-6302-4CD2-9535-0C1C2CCE3853}" type="parTrans" cxnId="{461FEF86-D97B-46E1-9B63-C07E624464E1}">
      <dgm:prSet/>
      <dgm:spPr/>
      <dgm:t>
        <a:bodyPr/>
        <a:lstStyle/>
        <a:p>
          <a:endParaRPr lang="en-GB"/>
        </a:p>
      </dgm:t>
    </dgm:pt>
    <dgm:pt modelId="{E4EA7EBE-7F7F-46DE-B9C3-2CCFF0F55F7F}" type="sibTrans" cxnId="{461FEF86-D97B-46E1-9B63-C07E624464E1}">
      <dgm:prSet/>
      <dgm:spPr/>
      <dgm:t>
        <a:bodyPr/>
        <a:lstStyle/>
        <a:p>
          <a:endParaRPr lang="en-GB"/>
        </a:p>
      </dgm:t>
    </dgm:pt>
    <dgm:pt modelId="{0E45B4CC-E832-48B9-9A92-9DF40E5ECF2B}">
      <dgm:prSet/>
      <dgm:spPr/>
      <dgm:t>
        <a:bodyPr/>
        <a:lstStyle/>
        <a:p>
          <a:r>
            <a:rPr lang="en-GB" dirty="0"/>
            <a:t>CSI104</a:t>
          </a:r>
        </a:p>
      </dgm:t>
    </dgm:pt>
    <dgm:pt modelId="{1EA3225D-5D1C-4942-8186-41DB5BE64347}" type="parTrans" cxnId="{A6B03894-26F4-4B2C-9E93-278E17E11499}">
      <dgm:prSet/>
      <dgm:spPr/>
      <dgm:t>
        <a:bodyPr/>
        <a:lstStyle/>
        <a:p>
          <a:endParaRPr lang="en-GB"/>
        </a:p>
      </dgm:t>
    </dgm:pt>
    <dgm:pt modelId="{8182D20C-8958-40F5-8379-BFBD5A4F901A}" type="sibTrans" cxnId="{A6B03894-26F4-4B2C-9E93-278E17E11499}">
      <dgm:prSet/>
      <dgm:spPr/>
      <dgm:t>
        <a:bodyPr/>
        <a:lstStyle/>
        <a:p>
          <a:endParaRPr lang="en-GB"/>
        </a:p>
      </dgm:t>
    </dgm:pt>
    <dgm:pt modelId="{4C897702-9C90-4733-9ED9-B10B1BD6473B}">
      <dgm:prSet/>
      <dgm:spPr/>
      <dgm:t>
        <a:bodyPr/>
        <a:lstStyle/>
        <a:p>
          <a:r>
            <a:rPr lang="en-GB" dirty="0"/>
            <a:t>MAD101</a:t>
          </a:r>
        </a:p>
      </dgm:t>
    </dgm:pt>
    <dgm:pt modelId="{11CBC73B-0894-4A20-ACC4-619512C94CE9}" type="parTrans" cxnId="{9F7E406A-A913-4565-BBBC-6EFEC884B04E}">
      <dgm:prSet/>
      <dgm:spPr/>
      <dgm:t>
        <a:bodyPr/>
        <a:lstStyle/>
        <a:p>
          <a:endParaRPr lang="en-GB"/>
        </a:p>
      </dgm:t>
    </dgm:pt>
    <dgm:pt modelId="{B1876FC4-A941-4DB9-980E-755FBECEE40A}" type="sibTrans" cxnId="{9F7E406A-A913-4565-BBBC-6EFEC884B04E}">
      <dgm:prSet/>
      <dgm:spPr/>
      <dgm:t>
        <a:bodyPr/>
        <a:lstStyle/>
        <a:p>
          <a:endParaRPr lang="en-GB"/>
        </a:p>
      </dgm:t>
    </dgm:pt>
    <dgm:pt modelId="{4067E6DC-EC1D-42DC-9084-41DA65DD1157}">
      <dgm:prSet/>
      <dgm:spPr/>
      <dgm:t>
        <a:bodyPr/>
        <a:lstStyle/>
        <a:p>
          <a:r>
            <a:rPr lang="en-GB" dirty="0"/>
            <a:t>NWC203c</a:t>
          </a:r>
        </a:p>
      </dgm:t>
    </dgm:pt>
    <dgm:pt modelId="{C498F8A8-FA2B-4E59-A499-08F37435891B}" type="parTrans" cxnId="{A006CFB5-6950-4653-98D8-969335E17824}">
      <dgm:prSet/>
      <dgm:spPr/>
      <dgm:t>
        <a:bodyPr/>
        <a:lstStyle/>
        <a:p>
          <a:endParaRPr lang="en-GB"/>
        </a:p>
      </dgm:t>
    </dgm:pt>
    <dgm:pt modelId="{43888244-A097-4B46-BF19-F80E1D4286B6}" type="sibTrans" cxnId="{A006CFB5-6950-4653-98D8-969335E17824}">
      <dgm:prSet/>
      <dgm:spPr/>
      <dgm:t>
        <a:bodyPr/>
        <a:lstStyle/>
        <a:p>
          <a:endParaRPr lang="en-GB"/>
        </a:p>
      </dgm:t>
    </dgm:pt>
    <dgm:pt modelId="{4472DB52-BBAF-4706-B194-FF9500833A9B}">
      <dgm:prSet/>
      <dgm:spPr/>
      <dgm:t>
        <a:bodyPr/>
        <a:lstStyle/>
        <a:p>
          <a:r>
            <a:rPr lang="en-GB" dirty="0"/>
            <a:t>OSG202</a:t>
          </a:r>
        </a:p>
      </dgm:t>
    </dgm:pt>
    <dgm:pt modelId="{E81ADCB5-0C5C-4FE2-87F4-811C581B33BA}" type="parTrans" cxnId="{C4851A8B-4AC7-4F6C-97F7-8CB80E27CC83}">
      <dgm:prSet/>
      <dgm:spPr/>
      <dgm:t>
        <a:bodyPr/>
        <a:lstStyle/>
        <a:p>
          <a:endParaRPr lang="en-GB"/>
        </a:p>
      </dgm:t>
    </dgm:pt>
    <dgm:pt modelId="{B2F94FE0-6C00-43FE-BDE0-124259116C11}" type="sibTrans" cxnId="{C4851A8B-4AC7-4F6C-97F7-8CB80E27CC83}">
      <dgm:prSet/>
      <dgm:spPr/>
      <dgm:t>
        <a:bodyPr/>
        <a:lstStyle/>
        <a:p>
          <a:endParaRPr lang="en-GB"/>
        </a:p>
      </dgm:t>
    </dgm:pt>
    <dgm:pt modelId="{9CA469CE-0609-4B03-852F-0CAFEDD717B9}">
      <dgm:prSet phldrT="[Text]"/>
      <dgm:spPr/>
      <dgm:t>
        <a:bodyPr/>
        <a:lstStyle/>
        <a:p>
          <a:pPr algn="ctr"/>
          <a:r>
            <a:rPr lang="en-US" dirty="0"/>
            <a:t>GIÁO DỤC CHUYÊN NGÀNH</a:t>
          </a:r>
        </a:p>
        <a:p>
          <a:pPr algn="ctr"/>
          <a:r>
            <a:rPr lang="en-US" dirty="0"/>
            <a:t>27 MÔN: 81 TC</a:t>
          </a:r>
          <a:endParaRPr lang="en-AU" dirty="0"/>
        </a:p>
      </dgm:t>
    </dgm:pt>
    <dgm:pt modelId="{A3E15688-F029-43DC-86B3-CC2AEC1908D9}" type="parTrans" cxnId="{BF86EBE4-48A6-43AA-B91C-5AAFB9C6A587}">
      <dgm:prSet/>
      <dgm:spPr/>
      <dgm:t>
        <a:bodyPr/>
        <a:lstStyle/>
        <a:p>
          <a:endParaRPr lang="en-GB"/>
        </a:p>
      </dgm:t>
    </dgm:pt>
    <dgm:pt modelId="{90B8EFCA-7EE7-40B6-85A8-122650D61A46}" type="sibTrans" cxnId="{BF86EBE4-48A6-43AA-B91C-5AAFB9C6A587}">
      <dgm:prSet/>
      <dgm:spPr/>
      <dgm:t>
        <a:bodyPr/>
        <a:lstStyle/>
        <a:p>
          <a:endParaRPr lang="en-GB"/>
        </a:p>
      </dgm:t>
    </dgm:pt>
    <dgm:pt modelId="{C407CA5A-43D5-4E7B-BEEB-4B1B08782B2D}">
      <dgm:prSet/>
      <dgm:spPr/>
      <dgm:t>
        <a:bodyPr/>
        <a:lstStyle/>
        <a:p>
          <a:r>
            <a:rPr lang="en-US" b="0" i="0" u="none" dirty="0" err="1"/>
            <a:t>Môn</a:t>
          </a:r>
          <a:r>
            <a:rPr lang="en-US" b="0" i="0" u="none" dirty="0"/>
            <a:t> </a:t>
          </a:r>
          <a:r>
            <a:rPr lang="en-US" b="0" i="0" u="none" dirty="0" err="1"/>
            <a:t>chuyên</a:t>
          </a:r>
          <a:r>
            <a:rPr lang="en-US" b="0" i="0" u="none" dirty="0"/>
            <a:t> </a:t>
          </a:r>
          <a:r>
            <a:rPr lang="en-US" b="0" i="0" u="none" dirty="0" err="1"/>
            <a:t>sâu</a:t>
          </a:r>
          <a:r>
            <a:rPr lang="en-US" b="0" i="0" u="none" dirty="0"/>
            <a:t> 1</a:t>
          </a:r>
          <a:endParaRPr lang="en-GB" dirty="0"/>
        </a:p>
      </dgm:t>
    </dgm:pt>
    <dgm:pt modelId="{D21673B1-67A6-4DC6-A2E6-A4805F0198B8}" type="parTrans" cxnId="{25C4C509-6F72-4402-BB21-A926A2768E0B}">
      <dgm:prSet/>
      <dgm:spPr/>
      <dgm:t>
        <a:bodyPr/>
        <a:lstStyle/>
        <a:p>
          <a:endParaRPr lang="en-GB"/>
        </a:p>
      </dgm:t>
    </dgm:pt>
    <dgm:pt modelId="{6B6E4083-F008-4EBC-911C-658C9BF20CF6}" type="sibTrans" cxnId="{25C4C509-6F72-4402-BB21-A926A2768E0B}">
      <dgm:prSet/>
      <dgm:spPr/>
      <dgm:t>
        <a:bodyPr/>
        <a:lstStyle/>
        <a:p>
          <a:endParaRPr lang="en-GB"/>
        </a:p>
      </dgm:t>
    </dgm:pt>
    <dgm:pt modelId="{688E7AE7-DA99-44AC-9064-B425ACD7AE10}">
      <dgm:prSet/>
      <dgm:spPr/>
      <dgm:t>
        <a:bodyPr/>
        <a:lstStyle/>
        <a:p>
          <a:r>
            <a:rPr lang="en-US" b="0" i="0" u="none" dirty="0" err="1"/>
            <a:t>Môn</a:t>
          </a:r>
          <a:r>
            <a:rPr lang="en-US" b="0" i="0" u="none" dirty="0"/>
            <a:t> </a:t>
          </a:r>
          <a:r>
            <a:rPr lang="en-US" b="0" i="0" u="none" dirty="0" err="1"/>
            <a:t>chuyên</a:t>
          </a:r>
          <a:r>
            <a:rPr lang="en-US" b="0" i="0" u="none" dirty="0"/>
            <a:t> </a:t>
          </a:r>
          <a:r>
            <a:rPr lang="en-US" b="0" i="0" u="none" dirty="0" err="1"/>
            <a:t>sâu</a:t>
          </a:r>
          <a:r>
            <a:rPr lang="en-US" b="0" i="0" u="none" dirty="0"/>
            <a:t> 2</a:t>
          </a:r>
          <a:endParaRPr lang="en-GB" dirty="0"/>
        </a:p>
      </dgm:t>
    </dgm:pt>
    <dgm:pt modelId="{087F7574-32F0-4DAC-B5BE-0F3939C7767F}" type="parTrans" cxnId="{C097067B-27E5-48C6-BA4F-07FFBE18F6EB}">
      <dgm:prSet/>
      <dgm:spPr/>
      <dgm:t>
        <a:bodyPr/>
        <a:lstStyle/>
        <a:p>
          <a:endParaRPr lang="en-GB"/>
        </a:p>
      </dgm:t>
    </dgm:pt>
    <dgm:pt modelId="{2BC5A0A1-39B7-4253-8475-6524473DB67E}" type="sibTrans" cxnId="{C097067B-27E5-48C6-BA4F-07FFBE18F6EB}">
      <dgm:prSet/>
      <dgm:spPr/>
      <dgm:t>
        <a:bodyPr/>
        <a:lstStyle/>
        <a:p>
          <a:endParaRPr lang="en-GB"/>
        </a:p>
      </dgm:t>
    </dgm:pt>
    <dgm:pt modelId="{56EAE52D-CC2E-4EE2-A763-CB2904B4FB12}">
      <dgm:prSet/>
      <dgm:spPr/>
      <dgm:t>
        <a:bodyPr/>
        <a:lstStyle/>
        <a:p>
          <a:r>
            <a:rPr lang="en-US" b="0" i="0" u="none" dirty="0" err="1"/>
            <a:t>Môn</a:t>
          </a:r>
          <a:r>
            <a:rPr lang="en-US" b="0" i="0" u="none" dirty="0"/>
            <a:t> </a:t>
          </a:r>
          <a:r>
            <a:rPr lang="en-US" b="0" i="0" u="none" dirty="0" err="1"/>
            <a:t>chuyên</a:t>
          </a:r>
          <a:r>
            <a:rPr lang="en-US" b="0" i="0" u="none" dirty="0"/>
            <a:t> </a:t>
          </a:r>
          <a:r>
            <a:rPr lang="en-US" b="0" i="0" u="none" dirty="0" err="1"/>
            <a:t>sâu</a:t>
          </a:r>
          <a:r>
            <a:rPr lang="en-US" b="0" i="0" u="none" dirty="0"/>
            <a:t> 3</a:t>
          </a:r>
          <a:endParaRPr lang="en-GB" dirty="0"/>
        </a:p>
      </dgm:t>
    </dgm:pt>
    <dgm:pt modelId="{7D01D463-AFF8-4922-8669-7C74500A75BA}" type="parTrans" cxnId="{FE1C6F09-85C5-483D-88C9-76677B14C3CD}">
      <dgm:prSet/>
      <dgm:spPr/>
      <dgm:t>
        <a:bodyPr/>
        <a:lstStyle/>
        <a:p>
          <a:endParaRPr lang="en-GB"/>
        </a:p>
      </dgm:t>
    </dgm:pt>
    <dgm:pt modelId="{821CD97E-5E52-4862-9C32-EC9522680339}" type="sibTrans" cxnId="{FE1C6F09-85C5-483D-88C9-76677B14C3CD}">
      <dgm:prSet/>
      <dgm:spPr/>
      <dgm:t>
        <a:bodyPr/>
        <a:lstStyle/>
        <a:p>
          <a:endParaRPr lang="en-GB"/>
        </a:p>
      </dgm:t>
    </dgm:pt>
    <dgm:pt modelId="{58A3B30B-D0E7-4DD2-AD5D-48168DBF8627}">
      <dgm:prSet/>
      <dgm:spPr/>
      <dgm:t>
        <a:bodyPr/>
        <a:lstStyle/>
        <a:p>
          <a:r>
            <a:rPr lang="en-US" b="0" i="0" u="none" dirty="0" err="1"/>
            <a:t>Môn</a:t>
          </a:r>
          <a:r>
            <a:rPr lang="en-US" b="0" i="0" u="none" dirty="0"/>
            <a:t> </a:t>
          </a:r>
          <a:r>
            <a:rPr lang="en-US" b="0" i="0" u="none" dirty="0" err="1"/>
            <a:t>chuyên</a:t>
          </a:r>
          <a:r>
            <a:rPr lang="en-US" b="0" i="0" u="none" dirty="0"/>
            <a:t> </a:t>
          </a:r>
          <a:r>
            <a:rPr lang="en-US" b="0" i="0" u="none" dirty="0" err="1"/>
            <a:t>sâu</a:t>
          </a:r>
          <a:r>
            <a:rPr lang="en-US" b="0" i="0" u="none" dirty="0"/>
            <a:t> 4</a:t>
          </a:r>
          <a:endParaRPr lang="en-GB" dirty="0"/>
        </a:p>
      </dgm:t>
    </dgm:pt>
    <dgm:pt modelId="{764C5923-760D-43EC-9436-F0B96D0A6750}" type="parTrans" cxnId="{A09E91A3-598F-4817-AD95-1F80A4732908}">
      <dgm:prSet/>
      <dgm:spPr/>
      <dgm:t>
        <a:bodyPr/>
        <a:lstStyle/>
        <a:p>
          <a:endParaRPr lang="en-GB"/>
        </a:p>
      </dgm:t>
    </dgm:pt>
    <dgm:pt modelId="{ECF45167-8009-4977-8695-5DB99C75EAE7}" type="sibTrans" cxnId="{A09E91A3-598F-4817-AD95-1F80A4732908}">
      <dgm:prSet/>
      <dgm:spPr/>
      <dgm:t>
        <a:bodyPr/>
        <a:lstStyle/>
        <a:p>
          <a:endParaRPr lang="en-GB"/>
        </a:p>
      </dgm:t>
    </dgm:pt>
    <dgm:pt modelId="{E1854DFB-3779-46AB-97F4-4071AFD4F2FF}">
      <dgm:prSet/>
      <dgm:spPr/>
      <dgm:t>
        <a:bodyPr/>
        <a:lstStyle/>
        <a:p>
          <a:r>
            <a:rPr lang="en-GB" b="0" i="0" u="none" dirty="0"/>
            <a:t>CSD201</a:t>
          </a:r>
          <a:endParaRPr lang="en-GB" dirty="0"/>
        </a:p>
      </dgm:t>
    </dgm:pt>
    <dgm:pt modelId="{7E425937-1FEA-4B27-A369-1CA9E0504FBF}" type="parTrans" cxnId="{095E56F0-F4DC-4C69-BE46-ADADA790F1D2}">
      <dgm:prSet/>
      <dgm:spPr/>
      <dgm:t>
        <a:bodyPr/>
        <a:lstStyle/>
        <a:p>
          <a:endParaRPr lang="en-GB"/>
        </a:p>
      </dgm:t>
    </dgm:pt>
    <dgm:pt modelId="{36B5312D-9CB2-45DF-87CC-7D13E9468E1F}" type="sibTrans" cxnId="{095E56F0-F4DC-4C69-BE46-ADADA790F1D2}">
      <dgm:prSet/>
      <dgm:spPr/>
      <dgm:t>
        <a:bodyPr/>
        <a:lstStyle/>
        <a:p>
          <a:endParaRPr lang="en-GB"/>
        </a:p>
      </dgm:t>
    </dgm:pt>
    <dgm:pt modelId="{172A2567-D260-4B2A-8D98-7E833E0E498A}">
      <dgm:prSet/>
      <dgm:spPr/>
      <dgm:t>
        <a:bodyPr/>
        <a:lstStyle/>
        <a:p>
          <a:r>
            <a:rPr lang="en-GB" dirty="0"/>
            <a:t>DBI202</a:t>
          </a:r>
        </a:p>
      </dgm:t>
    </dgm:pt>
    <dgm:pt modelId="{45064A68-7CEA-4B4E-93AB-4C2CF9DC3D23}" type="parTrans" cxnId="{31C399B9-7115-4DC9-9748-9EA38A97EB95}">
      <dgm:prSet/>
      <dgm:spPr/>
      <dgm:t>
        <a:bodyPr/>
        <a:lstStyle/>
        <a:p>
          <a:endParaRPr lang="en-GB"/>
        </a:p>
      </dgm:t>
    </dgm:pt>
    <dgm:pt modelId="{0FD52F88-D1E9-424A-A67D-40FDA878C4FC}" type="sibTrans" cxnId="{31C399B9-7115-4DC9-9748-9EA38A97EB95}">
      <dgm:prSet/>
      <dgm:spPr/>
      <dgm:t>
        <a:bodyPr/>
        <a:lstStyle/>
        <a:p>
          <a:endParaRPr lang="en-GB"/>
        </a:p>
      </dgm:t>
    </dgm:pt>
    <dgm:pt modelId="{C2C24230-43C3-4779-AB8E-AE595FC25142}">
      <dgm:prSet/>
      <dgm:spPr/>
      <dgm:t>
        <a:bodyPr/>
        <a:lstStyle/>
        <a:p>
          <a:r>
            <a:rPr lang="en-GB" dirty="0"/>
            <a:t>LAB211</a:t>
          </a:r>
        </a:p>
      </dgm:t>
    </dgm:pt>
    <dgm:pt modelId="{03755F00-E9E4-4FA9-9EAB-DF45379C36EA}" type="parTrans" cxnId="{64401C38-A768-46EB-B9E7-67163A5E9D66}">
      <dgm:prSet/>
      <dgm:spPr/>
      <dgm:t>
        <a:bodyPr/>
        <a:lstStyle/>
        <a:p>
          <a:endParaRPr lang="en-GB"/>
        </a:p>
      </dgm:t>
    </dgm:pt>
    <dgm:pt modelId="{87B17368-CC6B-4FA7-9C88-173E135C2056}" type="sibTrans" cxnId="{64401C38-A768-46EB-B9E7-67163A5E9D66}">
      <dgm:prSet/>
      <dgm:spPr/>
      <dgm:t>
        <a:bodyPr/>
        <a:lstStyle/>
        <a:p>
          <a:endParaRPr lang="en-GB"/>
        </a:p>
      </dgm:t>
    </dgm:pt>
    <dgm:pt modelId="{5097D86C-4FA0-40E1-A8AC-88FC7D3B8A4D}">
      <dgm:prSet/>
      <dgm:spPr/>
      <dgm:t>
        <a:bodyPr/>
        <a:lstStyle/>
        <a:p>
          <a:r>
            <a:rPr lang="en-GB" dirty="0"/>
            <a:t>WED201c</a:t>
          </a:r>
        </a:p>
      </dgm:t>
    </dgm:pt>
    <dgm:pt modelId="{9507A86B-B53D-4BF1-B4BB-05A3DA9524B3}" type="parTrans" cxnId="{759E3E15-2CD0-4CE2-BFCF-514F5AF3B482}">
      <dgm:prSet/>
      <dgm:spPr/>
      <dgm:t>
        <a:bodyPr/>
        <a:lstStyle/>
        <a:p>
          <a:endParaRPr lang="en-GB"/>
        </a:p>
      </dgm:t>
    </dgm:pt>
    <dgm:pt modelId="{EE95CD8A-DE3A-4874-9844-D944F10526E2}" type="sibTrans" cxnId="{759E3E15-2CD0-4CE2-BFCF-514F5AF3B482}">
      <dgm:prSet/>
      <dgm:spPr/>
      <dgm:t>
        <a:bodyPr/>
        <a:lstStyle/>
        <a:p>
          <a:endParaRPr lang="en-GB"/>
        </a:p>
      </dgm:t>
    </dgm:pt>
    <dgm:pt modelId="{53A42F0F-1599-47A3-8090-654149EAC7E6}">
      <dgm:prSet/>
      <dgm:spPr/>
      <dgm:t>
        <a:bodyPr/>
        <a:lstStyle/>
        <a:p>
          <a:r>
            <a:rPr lang="en-GB" dirty="0"/>
            <a:t>IOT102</a:t>
          </a:r>
        </a:p>
      </dgm:t>
    </dgm:pt>
    <dgm:pt modelId="{4E40D47E-A0EA-431A-9BB3-3D1DF8521205}" type="parTrans" cxnId="{C4A93AC5-4924-4983-AD29-0D130617CA25}">
      <dgm:prSet/>
      <dgm:spPr/>
      <dgm:t>
        <a:bodyPr/>
        <a:lstStyle/>
        <a:p>
          <a:endParaRPr lang="en-GB"/>
        </a:p>
      </dgm:t>
    </dgm:pt>
    <dgm:pt modelId="{261C1A42-7342-43F0-B395-EDBC22601C6C}" type="sibTrans" cxnId="{C4A93AC5-4924-4983-AD29-0D130617CA25}">
      <dgm:prSet/>
      <dgm:spPr/>
      <dgm:t>
        <a:bodyPr/>
        <a:lstStyle/>
        <a:p>
          <a:endParaRPr lang="en-GB"/>
        </a:p>
      </dgm:t>
    </dgm:pt>
    <dgm:pt modelId="{F03E0F41-4BBF-4307-AF8B-6AA417A9B89D}">
      <dgm:prSet/>
      <dgm:spPr/>
      <dgm:t>
        <a:bodyPr/>
        <a:lstStyle/>
        <a:p>
          <a:r>
            <a:rPr lang="en-GB" b="0" i="0" u="none" dirty="0"/>
            <a:t>SSG104</a:t>
          </a:r>
          <a:endParaRPr lang="en-GB" dirty="0"/>
        </a:p>
      </dgm:t>
    </dgm:pt>
    <dgm:pt modelId="{AC5B9559-D283-44CA-BED7-A6D97C6FE68E}" type="parTrans" cxnId="{159E8522-F07A-443A-AC65-4903AE9847F2}">
      <dgm:prSet/>
      <dgm:spPr/>
      <dgm:t>
        <a:bodyPr/>
        <a:lstStyle/>
        <a:p>
          <a:endParaRPr lang="en-GB"/>
        </a:p>
      </dgm:t>
    </dgm:pt>
    <dgm:pt modelId="{8260E304-8B5C-4493-9622-4CDD39F6BD5C}" type="sibTrans" cxnId="{159E8522-F07A-443A-AC65-4903AE9847F2}">
      <dgm:prSet/>
      <dgm:spPr/>
      <dgm:t>
        <a:bodyPr/>
        <a:lstStyle/>
        <a:p>
          <a:endParaRPr lang="en-GB"/>
        </a:p>
      </dgm:t>
    </dgm:pt>
    <dgm:pt modelId="{25C8CE1B-39CF-41AB-A45C-0D50EBC6A0C1}">
      <dgm:prSet/>
      <dgm:spPr/>
      <dgm:t>
        <a:bodyPr/>
        <a:lstStyle/>
        <a:p>
          <a:r>
            <a:rPr lang="en-GB" b="0" i="0" u="none" dirty="0"/>
            <a:t>SSL101c</a:t>
          </a:r>
          <a:endParaRPr lang="en-GB" dirty="0"/>
        </a:p>
      </dgm:t>
    </dgm:pt>
    <dgm:pt modelId="{A4E60297-7646-46ED-A07C-AE572A2061C1}" type="parTrans" cxnId="{7BA798B4-F44B-4B20-A917-4D09F08B3A89}">
      <dgm:prSet/>
      <dgm:spPr/>
      <dgm:t>
        <a:bodyPr/>
        <a:lstStyle/>
        <a:p>
          <a:endParaRPr lang="en-GB"/>
        </a:p>
      </dgm:t>
    </dgm:pt>
    <dgm:pt modelId="{1888079B-862A-4763-B01E-3CCB7F7EAB0F}" type="sibTrans" cxnId="{7BA798B4-F44B-4B20-A917-4D09F08B3A89}">
      <dgm:prSet/>
      <dgm:spPr/>
      <dgm:t>
        <a:bodyPr/>
        <a:lstStyle/>
        <a:p>
          <a:endParaRPr lang="en-GB"/>
        </a:p>
      </dgm:t>
    </dgm:pt>
    <dgm:pt modelId="{1DC0C7BC-8745-45A5-9474-F96ED424D2C6}">
      <dgm:prSet phldrT="[Text]"/>
      <dgm:spPr/>
      <dgm:t>
        <a:bodyPr/>
        <a:lstStyle/>
        <a:p>
          <a:r>
            <a:rPr lang="en-AU" dirty="0"/>
            <a:t>KHÓA LUẬN TỐT NGHIỆP</a:t>
          </a:r>
        </a:p>
        <a:p>
          <a:r>
            <a:rPr lang="en-AU" dirty="0"/>
            <a:t>01 MÔN: 10 TC</a:t>
          </a:r>
        </a:p>
      </dgm:t>
    </dgm:pt>
    <dgm:pt modelId="{EC6F42DE-AFB7-49B3-80D6-111ECD7CF4E7}" type="parTrans" cxnId="{1931E59C-4CB4-4ED5-ABF8-FE782B59AF65}">
      <dgm:prSet/>
      <dgm:spPr/>
      <dgm:t>
        <a:bodyPr/>
        <a:lstStyle/>
        <a:p>
          <a:endParaRPr lang="en-GB"/>
        </a:p>
      </dgm:t>
    </dgm:pt>
    <dgm:pt modelId="{7CF10F71-B441-4F1D-85D4-BA47D1E337FC}" type="sibTrans" cxnId="{1931E59C-4CB4-4ED5-ABF8-FE782B59AF65}">
      <dgm:prSet/>
      <dgm:spPr/>
      <dgm:t>
        <a:bodyPr/>
        <a:lstStyle/>
        <a:p>
          <a:endParaRPr lang="en-GB"/>
        </a:p>
      </dgm:t>
    </dgm:pt>
    <dgm:pt modelId="{AD3C2227-5222-49D4-99E9-D39355893AE4}">
      <dgm:prSet/>
      <dgm:spPr/>
      <dgm:t>
        <a:bodyPr/>
        <a:lstStyle/>
        <a:p>
          <a:r>
            <a:rPr lang="en-AU" dirty="0"/>
            <a:t>PRF192</a:t>
          </a:r>
        </a:p>
      </dgm:t>
    </dgm:pt>
    <dgm:pt modelId="{020F4786-E315-43CF-80B8-C7FEBF99B684}" type="parTrans" cxnId="{A5E94056-7101-493B-9CD6-F214E9DBC842}">
      <dgm:prSet/>
      <dgm:spPr/>
      <dgm:t>
        <a:bodyPr/>
        <a:lstStyle/>
        <a:p>
          <a:endParaRPr lang="en-AU"/>
        </a:p>
      </dgm:t>
    </dgm:pt>
    <dgm:pt modelId="{4D41F5A0-8F52-4992-A817-C24852A5A52F}" type="sibTrans" cxnId="{A5E94056-7101-493B-9CD6-F214E9DBC842}">
      <dgm:prSet/>
      <dgm:spPr/>
      <dgm:t>
        <a:bodyPr/>
        <a:lstStyle/>
        <a:p>
          <a:endParaRPr lang="en-AU"/>
        </a:p>
      </dgm:t>
    </dgm:pt>
    <dgm:pt modelId="{D13461B7-33D6-4875-8A29-F0EAF32E656D}">
      <dgm:prSet/>
      <dgm:spPr/>
      <dgm:t>
        <a:bodyPr/>
        <a:lstStyle/>
        <a:p>
          <a:r>
            <a:rPr lang="en-US" dirty="0"/>
            <a:t>HCM202</a:t>
          </a:r>
        </a:p>
      </dgm:t>
    </dgm:pt>
    <dgm:pt modelId="{8A4205C2-7723-4671-8806-957DCDFDA79F}" type="parTrans" cxnId="{1FC3267D-74DB-4752-9598-8358B4CDE35A}">
      <dgm:prSet/>
      <dgm:spPr/>
      <dgm:t>
        <a:bodyPr/>
        <a:lstStyle/>
        <a:p>
          <a:endParaRPr lang="en-US"/>
        </a:p>
      </dgm:t>
    </dgm:pt>
    <dgm:pt modelId="{D30C8549-C742-492B-8B2D-A6AAB00921FD}" type="sibTrans" cxnId="{1FC3267D-74DB-4752-9598-8358B4CDE35A}">
      <dgm:prSet/>
      <dgm:spPr/>
      <dgm:t>
        <a:bodyPr/>
        <a:lstStyle/>
        <a:p>
          <a:endParaRPr lang="en-US"/>
        </a:p>
      </dgm:t>
    </dgm:pt>
    <dgm:pt modelId="{61546E55-29A1-46D1-A639-B3E13C85FF86}">
      <dgm:prSet/>
      <dgm:spPr/>
      <dgm:t>
        <a:bodyPr/>
        <a:lstStyle/>
        <a:p>
          <a:r>
            <a:rPr lang="en-US" dirty="0"/>
            <a:t>VNR202</a:t>
          </a:r>
        </a:p>
      </dgm:t>
    </dgm:pt>
    <dgm:pt modelId="{442A844C-A307-4A53-AEB1-A82AE7DAA8CB}" type="parTrans" cxnId="{01F05910-BDE1-49D8-8560-1CE3830065EE}">
      <dgm:prSet/>
      <dgm:spPr/>
      <dgm:t>
        <a:bodyPr/>
        <a:lstStyle/>
        <a:p>
          <a:endParaRPr lang="en-US"/>
        </a:p>
      </dgm:t>
    </dgm:pt>
    <dgm:pt modelId="{5C1FBC3E-F051-4081-A5FA-65AD0CDDFF6B}" type="sibTrans" cxnId="{01F05910-BDE1-49D8-8560-1CE3830065EE}">
      <dgm:prSet/>
      <dgm:spPr/>
      <dgm:t>
        <a:bodyPr/>
        <a:lstStyle/>
        <a:p>
          <a:endParaRPr lang="en-US"/>
        </a:p>
      </dgm:t>
    </dgm:pt>
    <dgm:pt modelId="{528E59CA-734C-463B-A230-FFD9CC2DA9AA}">
      <dgm:prSet/>
      <dgm:spPr/>
      <dgm:t>
        <a:bodyPr/>
        <a:lstStyle/>
        <a:p>
          <a:endParaRPr lang="en-US"/>
        </a:p>
      </dgm:t>
    </dgm:pt>
    <dgm:pt modelId="{ED14F7AE-AB10-4011-9420-77314D387F52}" type="parTrans" cxnId="{53681560-780E-4B5E-BC00-3C30004076A3}">
      <dgm:prSet/>
      <dgm:spPr/>
      <dgm:t>
        <a:bodyPr/>
        <a:lstStyle/>
        <a:p>
          <a:endParaRPr lang="en-US"/>
        </a:p>
      </dgm:t>
    </dgm:pt>
    <dgm:pt modelId="{598538F8-5AE2-4815-91B9-88A33DEE7D54}" type="sibTrans" cxnId="{53681560-780E-4B5E-BC00-3C30004076A3}">
      <dgm:prSet/>
      <dgm:spPr/>
      <dgm:t>
        <a:bodyPr/>
        <a:lstStyle/>
        <a:p>
          <a:endParaRPr lang="en-US"/>
        </a:p>
      </dgm:t>
    </dgm:pt>
    <dgm:pt modelId="{0A152CDE-A2BB-4DFE-9DA7-2FF4DFEBE8FE}">
      <dgm:prSet/>
      <dgm:spPr/>
      <dgm:t>
        <a:bodyPr/>
        <a:lstStyle/>
        <a:p>
          <a:r>
            <a:rPr lang="en-US" dirty="0"/>
            <a:t>MAS291</a:t>
          </a:r>
        </a:p>
      </dgm:t>
    </dgm:pt>
    <dgm:pt modelId="{CC30B018-521D-41EA-8DF2-5819B7B251E4}" type="parTrans" cxnId="{84F6FACD-36DD-49DB-8E5F-974B675F1536}">
      <dgm:prSet/>
      <dgm:spPr/>
      <dgm:t>
        <a:bodyPr/>
        <a:lstStyle/>
        <a:p>
          <a:endParaRPr lang="en-US"/>
        </a:p>
      </dgm:t>
    </dgm:pt>
    <dgm:pt modelId="{7CD339C1-59ED-45AF-BA8A-1037B339152E}" type="sibTrans" cxnId="{84F6FACD-36DD-49DB-8E5F-974B675F1536}">
      <dgm:prSet/>
      <dgm:spPr/>
      <dgm:t>
        <a:bodyPr/>
        <a:lstStyle/>
        <a:p>
          <a:endParaRPr lang="en-US"/>
        </a:p>
      </dgm:t>
    </dgm:pt>
    <dgm:pt modelId="{1535B6F8-2F90-4133-96FF-4B509179C1FA}">
      <dgm:prSet/>
      <dgm:spPr/>
      <dgm:t>
        <a:bodyPr/>
        <a:lstStyle/>
        <a:p>
          <a:r>
            <a:rPr lang="en-US" dirty="0"/>
            <a:t>SWE201c</a:t>
          </a:r>
        </a:p>
      </dgm:t>
    </dgm:pt>
    <dgm:pt modelId="{C06A12ED-18AC-43C1-A2A2-53245679DA51}" type="parTrans" cxnId="{CC5B4D0F-EC79-4F31-B9B8-E8D4B28EC87A}">
      <dgm:prSet/>
      <dgm:spPr/>
      <dgm:t>
        <a:bodyPr/>
        <a:lstStyle/>
        <a:p>
          <a:endParaRPr lang="en-US"/>
        </a:p>
      </dgm:t>
    </dgm:pt>
    <dgm:pt modelId="{26980B6F-9CC4-41F9-A1FD-4D6993812EE0}" type="sibTrans" cxnId="{CC5B4D0F-EC79-4F31-B9B8-E8D4B28EC87A}">
      <dgm:prSet/>
      <dgm:spPr/>
      <dgm:t>
        <a:bodyPr/>
        <a:lstStyle/>
        <a:p>
          <a:endParaRPr lang="en-US"/>
        </a:p>
      </dgm:t>
    </dgm:pt>
    <dgm:pt modelId="{97E50BD6-DDF6-44E3-88B4-06CF30ACB110}">
      <dgm:prSet/>
      <dgm:spPr/>
      <dgm:t>
        <a:bodyPr/>
        <a:lstStyle/>
        <a:p>
          <a:r>
            <a:rPr lang="en-US" dirty="0"/>
            <a:t>PRJ301</a:t>
          </a:r>
        </a:p>
      </dgm:t>
    </dgm:pt>
    <dgm:pt modelId="{F1D45E3D-200F-49C9-95F0-FC915311F8AF}" type="parTrans" cxnId="{912CB9F0-B46B-4125-9EBF-B865A89D9FEE}">
      <dgm:prSet/>
      <dgm:spPr/>
      <dgm:t>
        <a:bodyPr/>
        <a:lstStyle/>
        <a:p>
          <a:endParaRPr lang="en-US"/>
        </a:p>
      </dgm:t>
    </dgm:pt>
    <dgm:pt modelId="{49900ADB-48BF-43F7-A23D-1848945E62AA}" type="sibTrans" cxnId="{912CB9F0-B46B-4125-9EBF-B865A89D9FEE}">
      <dgm:prSet/>
      <dgm:spPr/>
      <dgm:t>
        <a:bodyPr/>
        <a:lstStyle/>
        <a:p>
          <a:endParaRPr lang="en-US"/>
        </a:p>
      </dgm:t>
    </dgm:pt>
    <dgm:pt modelId="{E907274A-08F4-4988-B61B-30EF559A449F}">
      <dgm:prSet/>
      <dgm:spPr/>
      <dgm:t>
        <a:bodyPr/>
        <a:lstStyle/>
        <a:p>
          <a:r>
            <a:rPr lang="en-US" dirty="0"/>
            <a:t>SWP391</a:t>
          </a:r>
        </a:p>
      </dgm:t>
    </dgm:pt>
    <dgm:pt modelId="{14926746-48F7-4976-A9BF-55B8DC817694}" type="parTrans" cxnId="{443D264D-A932-4134-9A2F-C22D7A34F4E3}">
      <dgm:prSet/>
      <dgm:spPr/>
      <dgm:t>
        <a:bodyPr/>
        <a:lstStyle/>
        <a:p>
          <a:endParaRPr lang="en-US"/>
        </a:p>
      </dgm:t>
    </dgm:pt>
    <dgm:pt modelId="{4349DF88-A857-41FC-972B-EF6ACC81E640}" type="sibTrans" cxnId="{443D264D-A932-4134-9A2F-C22D7A34F4E3}">
      <dgm:prSet/>
      <dgm:spPr/>
      <dgm:t>
        <a:bodyPr/>
        <a:lstStyle/>
        <a:p>
          <a:endParaRPr lang="en-US"/>
        </a:p>
      </dgm:t>
    </dgm:pt>
    <dgm:pt modelId="{A660A2C0-228E-4302-AF41-930D3BDF9970}">
      <dgm:prSet/>
      <dgm:spPr/>
      <dgm:t>
        <a:bodyPr/>
        <a:lstStyle/>
        <a:p>
          <a:r>
            <a:rPr lang="en-US" dirty="0"/>
            <a:t>ENW492C</a:t>
          </a:r>
        </a:p>
      </dgm:t>
    </dgm:pt>
    <dgm:pt modelId="{50B79CEF-4A39-41C8-8F1F-974FFD6D3C6D}" type="parTrans" cxnId="{B6FF9819-0F24-4861-A261-EE85DD5BC7D8}">
      <dgm:prSet/>
      <dgm:spPr/>
      <dgm:t>
        <a:bodyPr/>
        <a:lstStyle/>
        <a:p>
          <a:endParaRPr lang="en-US"/>
        </a:p>
      </dgm:t>
    </dgm:pt>
    <dgm:pt modelId="{D381A349-5339-4C8B-B0BF-853584C7E5F1}" type="sibTrans" cxnId="{B6FF9819-0F24-4861-A261-EE85DD5BC7D8}">
      <dgm:prSet/>
      <dgm:spPr/>
      <dgm:t>
        <a:bodyPr/>
        <a:lstStyle/>
        <a:p>
          <a:endParaRPr lang="en-US"/>
        </a:p>
      </dgm:t>
    </dgm:pt>
    <dgm:pt modelId="{4F6F5CC9-CF41-48F1-9EED-4CFA0319FCCB}">
      <dgm:prSet/>
      <dgm:spPr/>
      <dgm:t>
        <a:bodyPr/>
        <a:lstStyle/>
        <a:p>
          <a:r>
            <a:rPr lang="en-US" dirty="0"/>
            <a:t>EXE101</a:t>
          </a:r>
        </a:p>
      </dgm:t>
    </dgm:pt>
    <dgm:pt modelId="{B1A2AE84-298D-48FA-B4F0-77DB582DEC73}" type="parTrans" cxnId="{5D5B31EC-2481-45FC-AE3B-D0B5837D874C}">
      <dgm:prSet/>
      <dgm:spPr/>
      <dgm:t>
        <a:bodyPr/>
        <a:lstStyle/>
        <a:p>
          <a:endParaRPr lang="en-US"/>
        </a:p>
      </dgm:t>
    </dgm:pt>
    <dgm:pt modelId="{54F42850-B7EB-4D5D-A5DE-449D9B13EDAC}" type="sibTrans" cxnId="{5D5B31EC-2481-45FC-AE3B-D0B5837D874C}">
      <dgm:prSet/>
      <dgm:spPr/>
      <dgm:t>
        <a:bodyPr/>
        <a:lstStyle/>
        <a:p>
          <a:endParaRPr lang="en-US"/>
        </a:p>
      </dgm:t>
    </dgm:pt>
    <dgm:pt modelId="{4AB78B69-5974-4C1A-ADAD-C5B04C1D7FEB}">
      <dgm:prSet/>
      <dgm:spPr/>
      <dgm:t>
        <a:bodyPr/>
        <a:lstStyle/>
        <a:p>
          <a:r>
            <a:rPr lang="en-US" dirty="0"/>
            <a:t>SWT301</a:t>
          </a:r>
        </a:p>
      </dgm:t>
    </dgm:pt>
    <dgm:pt modelId="{A0F4148D-BCC8-499E-81B1-B8EB537F03E2}" type="parTrans" cxnId="{D8C1A169-807B-4F24-AE40-6FB7351D7584}">
      <dgm:prSet/>
      <dgm:spPr/>
      <dgm:t>
        <a:bodyPr/>
        <a:lstStyle/>
        <a:p>
          <a:endParaRPr lang="en-US"/>
        </a:p>
      </dgm:t>
    </dgm:pt>
    <dgm:pt modelId="{549905C2-50B1-46F3-889D-4C9A774D06AA}" type="sibTrans" cxnId="{D8C1A169-807B-4F24-AE40-6FB7351D7584}">
      <dgm:prSet/>
      <dgm:spPr/>
      <dgm:t>
        <a:bodyPr/>
        <a:lstStyle/>
        <a:p>
          <a:endParaRPr lang="en-US"/>
        </a:p>
      </dgm:t>
    </dgm:pt>
    <dgm:pt modelId="{519E4AED-8699-4994-B5A2-22087DEA348B}">
      <dgm:prSet/>
      <dgm:spPr/>
      <dgm:t>
        <a:bodyPr/>
        <a:lstStyle/>
        <a:p>
          <a:r>
            <a:rPr lang="en-US" dirty="0"/>
            <a:t>SWR302</a:t>
          </a:r>
        </a:p>
      </dgm:t>
    </dgm:pt>
    <dgm:pt modelId="{B3EBDAF7-1069-41C7-A812-78518C771DF4}" type="parTrans" cxnId="{D822535B-D52D-46EF-8EA3-696D7DC2E870}">
      <dgm:prSet/>
      <dgm:spPr/>
      <dgm:t>
        <a:bodyPr/>
        <a:lstStyle/>
        <a:p>
          <a:endParaRPr lang="en-US"/>
        </a:p>
      </dgm:t>
    </dgm:pt>
    <dgm:pt modelId="{07BF3EE8-2D60-43DD-9775-352E7D468B28}" type="sibTrans" cxnId="{D822535B-D52D-46EF-8EA3-696D7DC2E870}">
      <dgm:prSet/>
      <dgm:spPr/>
      <dgm:t>
        <a:bodyPr/>
        <a:lstStyle/>
        <a:p>
          <a:endParaRPr lang="en-US"/>
        </a:p>
      </dgm:t>
    </dgm:pt>
    <dgm:pt modelId="{5B2A981D-057E-48E6-AA4E-BDC38DE057CB}">
      <dgm:prSet/>
      <dgm:spPr/>
      <dgm:t>
        <a:bodyPr/>
        <a:lstStyle/>
        <a:p>
          <a:r>
            <a:rPr lang="en-US" dirty="0"/>
            <a:t>GIÁO DỤC CHUYÊN  </a:t>
          </a:r>
          <a:r>
            <a:rPr lang="en-US"/>
            <a:t>NGÀNH 27 MÔN: 81 TC</a:t>
          </a:r>
          <a:endParaRPr lang="en-US" dirty="0"/>
        </a:p>
      </dgm:t>
    </dgm:pt>
    <dgm:pt modelId="{309E1A36-BE27-4D1D-A651-9B1B4CA82649}" type="sibTrans" cxnId="{C08B151C-BDF2-40D4-9FD5-C51C3717B444}">
      <dgm:prSet/>
      <dgm:spPr/>
      <dgm:t>
        <a:bodyPr/>
        <a:lstStyle/>
        <a:p>
          <a:endParaRPr lang="en-US"/>
        </a:p>
      </dgm:t>
    </dgm:pt>
    <dgm:pt modelId="{CFB75068-79E2-44C6-8E0E-DE2A851F128D}" type="parTrans" cxnId="{C08B151C-BDF2-40D4-9FD5-C51C3717B444}">
      <dgm:prSet/>
      <dgm:spPr/>
      <dgm:t>
        <a:bodyPr/>
        <a:lstStyle/>
        <a:p>
          <a:endParaRPr lang="en-US"/>
        </a:p>
      </dgm:t>
    </dgm:pt>
    <dgm:pt modelId="{5F8AED42-9E5E-4052-9A41-D4A8FD30043F}">
      <dgm:prSet/>
      <dgm:spPr/>
      <dgm:t>
        <a:bodyPr/>
        <a:lstStyle/>
        <a:p>
          <a:r>
            <a:rPr lang="en-US" dirty="0"/>
            <a:t>CEA201</a:t>
          </a:r>
        </a:p>
      </dgm:t>
    </dgm:pt>
    <dgm:pt modelId="{7343DB21-C276-4F2C-97CB-5BEA7B808B6C}" type="parTrans" cxnId="{E0807A80-961B-48FF-9E3D-8FFB8F72F3F8}">
      <dgm:prSet/>
      <dgm:spPr/>
      <dgm:t>
        <a:bodyPr/>
        <a:lstStyle/>
        <a:p>
          <a:endParaRPr lang="en-US"/>
        </a:p>
      </dgm:t>
    </dgm:pt>
    <dgm:pt modelId="{91E87014-9080-453F-88D7-6F04ED2F428F}" type="sibTrans" cxnId="{E0807A80-961B-48FF-9E3D-8FFB8F72F3F8}">
      <dgm:prSet/>
      <dgm:spPr/>
      <dgm:t>
        <a:bodyPr/>
        <a:lstStyle/>
        <a:p>
          <a:endParaRPr lang="en-US"/>
        </a:p>
      </dgm:t>
    </dgm:pt>
    <dgm:pt modelId="{2EDE268B-7992-4A27-B4A9-306E63E6E7E1}">
      <dgm:prSet/>
      <dgm:spPr/>
      <dgm:t>
        <a:bodyPr/>
        <a:lstStyle/>
        <a:p>
          <a:r>
            <a:rPr lang="en-US" dirty="0"/>
            <a:t>MAE101</a:t>
          </a:r>
        </a:p>
      </dgm:t>
    </dgm:pt>
    <dgm:pt modelId="{5F66235D-014D-4218-BF7E-234691A7EE50}" type="parTrans" cxnId="{56242DDF-8B08-4314-9415-FC5EE763B220}">
      <dgm:prSet/>
      <dgm:spPr/>
      <dgm:t>
        <a:bodyPr/>
        <a:lstStyle/>
        <a:p>
          <a:endParaRPr lang="en-US"/>
        </a:p>
      </dgm:t>
    </dgm:pt>
    <dgm:pt modelId="{66DA4336-4BDC-40C4-9E2B-294D0D2F20F3}" type="sibTrans" cxnId="{56242DDF-8B08-4314-9415-FC5EE763B220}">
      <dgm:prSet/>
      <dgm:spPr/>
      <dgm:t>
        <a:bodyPr/>
        <a:lstStyle/>
        <a:p>
          <a:endParaRPr lang="en-US"/>
        </a:p>
      </dgm:t>
    </dgm:pt>
    <dgm:pt modelId="{E1050DC3-1DE2-4819-9FB0-95D32DC906F6}">
      <dgm:prSet/>
      <dgm:spPr/>
      <dgm:t>
        <a:bodyPr/>
        <a:lstStyle/>
        <a:p>
          <a:r>
            <a:rPr lang="en-US" dirty="0"/>
            <a:t>WDU203c</a:t>
          </a:r>
        </a:p>
      </dgm:t>
    </dgm:pt>
    <dgm:pt modelId="{4B59A49C-28B3-4EA6-9E3D-0C14357D0D8C}" type="parTrans" cxnId="{62599202-4790-450C-A2AB-F2DD9246D665}">
      <dgm:prSet/>
      <dgm:spPr/>
      <dgm:t>
        <a:bodyPr/>
        <a:lstStyle/>
        <a:p>
          <a:endParaRPr lang="en-US"/>
        </a:p>
      </dgm:t>
    </dgm:pt>
    <dgm:pt modelId="{1B67994C-498E-4661-95C2-7C0F0AAC57EF}" type="sibTrans" cxnId="{62599202-4790-450C-A2AB-F2DD9246D665}">
      <dgm:prSet/>
      <dgm:spPr/>
      <dgm:t>
        <a:bodyPr/>
        <a:lstStyle/>
        <a:p>
          <a:endParaRPr lang="en-US"/>
        </a:p>
      </dgm:t>
    </dgm:pt>
    <dgm:pt modelId="{FE552D1C-E80B-4489-8CC2-C7ABE850E92B}">
      <dgm:prSet/>
      <dgm:spPr/>
      <dgm:t>
        <a:bodyPr/>
        <a:lstStyle/>
        <a:p>
          <a:r>
            <a:rPr lang="en-US" dirty="0"/>
            <a:t>SWD392</a:t>
          </a:r>
        </a:p>
      </dgm:t>
    </dgm:pt>
    <dgm:pt modelId="{532A9043-1352-4F1D-939A-FD71E5B3A621}" type="parTrans" cxnId="{CE5F2811-84EF-494E-88F1-E2CE6BF6A42F}">
      <dgm:prSet/>
      <dgm:spPr/>
      <dgm:t>
        <a:bodyPr/>
        <a:lstStyle/>
        <a:p>
          <a:endParaRPr lang="en-US"/>
        </a:p>
      </dgm:t>
    </dgm:pt>
    <dgm:pt modelId="{3E155DE2-68F4-47FF-980E-952C326BA165}" type="sibTrans" cxnId="{CE5F2811-84EF-494E-88F1-E2CE6BF6A42F}">
      <dgm:prSet/>
      <dgm:spPr/>
      <dgm:t>
        <a:bodyPr/>
        <a:lstStyle/>
        <a:p>
          <a:endParaRPr lang="en-US"/>
        </a:p>
      </dgm:t>
    </dgm:pt>
    <dgm:pt modelId="{849A13E1-FAA7-437F-831B-D7FB83D2E6C8}">
      <dgm:prSet/>
      <dgm:spPr/>
      <dgm:t>
        <a:bodyPr/>
        <a:lstStyle/>
        <a:p>
          <a:r>
            <a:rPr lang="en-US" dirty="0"/>
            <a:t>PRM392</a:t>
          </a:r>
        </a:p>
      </dgm:t>
    </dgm:pt>
    <dgm:pt modelId="{875DDD8A-3301-439E-89C6-3E01F0597A59}" type="parTrans" cxnId="{CFFB011B-E452-43E9-B825-13D694F87177}">
      <dgm:prSet/>
      <dgm:spPr/>
      <dgm:t>
        <a:bodyPr/>
        <a:lstStyle/>
        <a:p>
          <a:endParaRPr lang="en-US"/>
        </a:p>
      </dgm:t>
    </dgm:pt>
    <dgm:pt modelId="{09669D7F-15D2-4B7E-8A75-E6DC79B4846F}" type="sibTrans" cxnId="{CFFB011B-E452-43E9-B825-13D694F87177}">
      <dgm:prSet/>
      <dgm:spPr/>
      <dgm:t>
        <a:bodyPr/>
        <a:lstStyle/>
        <a:p>
          <a:endParaRPr lang="en-US"/>
        </a:p>
      </dgm:t>
    </dgm:pt>
    <dgm:pt modelId="{DB260263-5285-49A3-932D-6B74336CCE76}">
      <dgm:prSet/>
      <dgm:spPr/>
      <dgm:t>
        <a:bodyPr/>
        <a:lstStyle/>
        <a:p>
          <a:r>
            <a:rPr lang="en-US" dirty="0"/>
            <a:t>PRO192</a:t>
          </a:r>
        </a:p>
      </dgm:t>
    </dgm:pt>
    <dgm:pt modelId="{94A7FC20-4674-4C47-8208-2BA3B502A6AD}" type="parTrans" cxnId="{22029886-73DC-4A6A-8B2A-BE2501A0310C}">
      <dgm:prSet/>
      <dgm:spPr/>
      <dgm:t>
        <a:bodyPr/>
        <a:lstStyle/>
        <a:p>
          <a:endParaRPr lang="en-US"/>
        </a:p>
      </dgm:t>
    </dgm:pt>
    <dgm:pt modelId="{C9BAF3FE-D7A9-4933-8DA5-E3CA005E8767}" type="sibTrans" cxnId="{22029886-73DC-4A6A-8B2A-BE2501A0310C}">
      <dgm:prSet/>
      <dgm:spPr/>
      <dgm:t>
        <a:bodyPr/>
        <a:lstStyle/>
        <a:p>
          <a:endParaRPr lang="en-US"/>
        </a:p>
      </dgm:t>
    </dgm:pt>
    <dgm:pt modelId="{48BA51E4-7F7D-435E-BFDF-FF32B5C58DEC}">
      <dgm:prSet/>
      <dgm:spPr/>
      <dgm:t>
        <a:bodyPr/>
        <a:lstStyle/>
        <a:p>
          <a:r>
            <a:rPr lang="en-US" dirty="0"/>
            <a:t>ITE302c</a:t>
          </a:r>
        </a:p>
      </dgm:t>
    </dgm:pt>
    <dgm:pt modelId="{179BBEE3-19C8-4D9E-A973-6A1DCC53D634}" type="parTrans" cxnId="{B69741D3-D8D1-4BCB-A856-A1CEB95EFE98}">
      <dgm:prSet/>
      <dgm:spPr/>
      <dgm:t>
        <a:bodyPr/>
        <a:lstStyle/>
        <a:p>
          <a:endParaRPr lang="en-US"/>
        </a:p>
      </dgm:t>
    </dgm:pt>
    <dgm:pt modelId="{78D54F8D-1602-44AF-8F60-F7B27F4C6209}" type="sibTrans" cxnId="{B69741D3-D8D1-4BCB-A856-A1CEB95EFE98}">
      <dgm:prSet/>
      <dgm:spPr/>
      <dgm:t>
        <a:bodyPr/>
        <a:lstStyle/>
        <a:p>
          <a:endParaRPr lang="en-US"/>
        </a:p>
      </dgm:t>
    </dgm:pt>
    <dgm:pt modelId="{B68C7126-E85F-492C-9E44-3485F407191F}">
      <dgm:prSet/>
      <dgm:spPr/>
      <dgm:t>
        <a:bodyPr/>
        <a:lstStyle/>
        <a:p>
          <a:r>
            <a:rPr lang="en-US" dirty="0"/>
            <a:t>SEP490</a:t>
          </a:r>
        </a:p>
      </dgm:t>
    </dgm:pt>
    <dgm:pt modelId="{1AAD8EA2-E96C-4647-B592-25602B441556}" type="parTrans" cxnId="{E1DBE091-9EF8-4614-8E26-584E804464B1}">
      <dgm:prSet/>
      <dgm:spPr/>
      <dgm:t>
        <a:bodyPr/>
        <a:lstStyle/>
        <a:p>
          <a:endParaRPr lang="en-US"/>
        </a:p>
      </dgm:t>
    </dgm:pt>
    <dgm:pt modelId="{BD91CD78-E92F-4ABD-BF3E-951E01112F75}" type="sibTrans" cxnId="{E1DBE091-9EF8-4614-8E26-584E804464B1}">
      <dgm:prSet/>
      <dgm:spPr/>
      <dgm:t>
        <a:bodyPr/>
        <a:lstStyle/>
        <a:p>
          <a:endParaRPr lang="en-US"/>
        </a:p>
      </dgm:t>
    </dgm:pt>
    <dgm:pt modelId="{FACA82DD-2DBF-47BD-BEE0-0282A54600DD}">
      <dgm:prSet/>
      <dgm:spPr/>
      <dgm:t>
        <a:bodyPr/>
        <a:lstStyle/>
        <a:p>
          <a:r>
            <a:rPr lang="en-US" dirty="0"/>
            <a:t>EXE201</a:t>
          </a:r>
        </a:p>
      </dgm:t>
    </dgm:pt>
    <dgm:pt modelId="{9E322201-07EB-4D90-9646-BD94772687C5}" type="parTrans" cxnId="{B9ACF68F-82E5-4CB6-96CA-E27644C43669}">
      <dgm:prSet/>
      <dgm:spPr/>
      <dgm:t>
        <a:bodyPr/>
        <a:lstStyle/>
        <a:p>
          <a:endParaRPr lang="en-AU"/>
        </a:p>
      </dgm:t>
    </dgm:pt>
    <dgm:pt modelId="{D3D10B57-51E2-4CE5-9FB0-ED89E9AA6BEA}" type="sibTrans" cxnId="{B9ACF68F-82E5-4CB6-96CA-E27644C43669}">
      <dgm:prSet/>
      <dgm:spPr/>
      <dgm:t>
        <a:bodyPr/>
        <a:lstStyle/>
        <a:p>
          <a:endParaRPr lang="en-AU"/>
        </a:p>
      </dgm:t>
    </dgm:pt>
    <dgm:pt modelId="{B6173E7A-39E0-4054-9B51-706DEF6A3D22}">
      <dgm:prSet/>
      <dgm:spPr/>
      <dgm:t>
        <a:bodyPr/>
        <a:lstStyle/>
        <a:p>
          <a:r>
            <a:rPr lang="en-AU" dirty="0" err="1"/>
            <a:t>Nhạc</a:t>
          </a:r>
          <a:r>
            <a:rPr lang="en-AU" dirty="0"/>
            <a:t> </a:t>
          </a:r>
          <a:r>
            <a:rPr lang="en-AU" dirty="0" err="1"/>
            <a:t>cụ</a:t>
          </a:r>
          <a:endParaRPr lang="en-AU" dirty="0"/>
        </a:p>
      </dgm:t>
    </dgm:pt>
    <dgm:pt modelId="{E2AE15FE-46F7-4EB6-A43B-273E2CD73AE4}" type="parTrans" cxnId="{DBF8945F-3D8E-4968-BB5A-F5000D046F15}">
      <dgm:prSet/>
      <dgm:spPr/>
      <dgm:t>
        <a:bodyPr/>
        <a:lstStyle/>
        <a:p>
          <a:endParaRPr lang="en-AU"/>
        </a:p>
      </dgm:t>
    </dgm:pt>
    <dgm:pt modelId="{94B52B9B-B0C0-43E9-8153-61DC9CABEAFE}" type="sibTrans" cxnId="{DBF8945F-3D8E-4968-BB5A-F5000D046F15}">
      <dgm:prSet/>
      <dgm:spPr/>
      <dgm:t>
        <a:bodyPr/>
        <a:lstStyle/>
        <a:p>
          <a:endParaRPr lang="en-AU"/>
        </a:p>
      </dgm:t>
    </dgm:pt>
    <dgm:pt modelId="{E004610A-BE20-424B-8274-6D3118FD94CD}">
      <dgm:prSet/>
      <dgm:spPr/>
      <dgm:t>
        <a:bodyPr/>
        <a:lstStyle/>
        <a:p>
          <a:r>
            <a:rPr lang="en-AU" dirty="0"/>
            <a:t>PMG201c</a:t>
          </a:r>
        </a:p>
      </dgm:t>
    </dgm:pt>
    <dgm:pt modelId="{1324A391-32CA-41AA-9D5F-4361E78E77D3}" type="parTrans" cxnId="{E146B360-F09F-4F40-8CBA-2982DD74AAF9}">
      <dgm:prSet/>
      <dgm:spPr/>
      <dgm:t>
        <a:bodyPr/>
        <a:lstStyle/>
        <a:p>
          <a:endParaRPr lang="en-AU"/>
        </a:p>
      </dgm:t>
    </dgm:pt>
    <dgm:pt modelId="{17FC2074-93CB-422B-806A-3F09E2C37E71}" type="sibTrans" cxnId="{E146B360-F09F-4F40-8CBA-2982DD74AAF9}">
      <dgm:prSet/>
      <dgm:spPr/>
      <dgm:t>
        <a:bodyPr/>
        <a:lstStyle/>
        <a:p>
          <a:endParaRPr lang="en-AU"/>
        </a:p>
      </dgm:t>
    </dgm:pt>
    <dgm:pt modelId="{6560A6BC-2065-4325-9B2D-019E98D0B150}" type="pres">
      <dgm:prSet presAssocID="{DAE1E00F-7079-4E77-81D5-5D0BB4365E1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0163B9-94B1-4B7C-B7C3-DF035CA4616E}" type="pres">
      <dgm:prSet presAssocID="{F1F92369-C90E-4BB5-BA7C-8C5BC8DEE4BA}" presName="root" presStyleCnt="0"/>
      <dgm:spPr/>
    </dgm:pt>
    <dgm:pt modelId="{9563B321-9755-4A1F-88E8-4D174B1F8B30}" type="pres">
      <dgm:prSet presAssocID="{F1F92369-C90E-4BB5-BA7C-8C5BC8DEE4BA}" presName="rootComposite" presStyleCnt="0"/>
      <dgm:spPr/>
    </dgm:pt>
    <dgm:pt modelId="{4813212E-0641-4C75-804C-425910D522DA}" type="pres">
      <dgm:prSet presAssocID="{F1F92369-C90E-4BB5-BA7C-8C5BC8DEE4BA}" presName="rootText" presStyleLbl="node1" presStyleIdx="0" presStyleCnt="9" custScaleY="163803"/>
      <dgm:spPr/>
    </dgm:pt>
    <dgm:pt modelId="{637AAC40-99D5-418E-A0C6-C6E9356EA50C}" type="pres">
      <dgm:prSet presAssocID="{F1F92369-C90E-4BB5-BA7C-8C5BC8DEE4BA}" presName="rootConnector" presStyleLbl="node1" presStyleIdx="0" presStyleCnt="9"/>
      <dgm:spPr/>
    </dgm:pt>
    <dgm:pt modelId="{A3744366-0DF7-443C-BC6A-5572FEC77583}" type="pres">
      <dgm:prSet presAssocID="{F1F92369-C90E-4BB5-BA7C-8C5BC8DEE4BA}" presName="childShape" presStyleCnt="0"/>
      <dgm:spPr/>
    </dgm:pt>
    <dgm:pt modelId="{E8B69150-BA69-4E6C-8511-4A427C903498}" type="pres">
      <dgm:prSet presAssocID="{751D99F9-9340-4B33-84E7-831741E71AD2}" presName="Name13" presStyleLbl="parChTrans1D2" presStyleIdx="0" presStyleCnt="42"/>
      <dgm:spPr/>
    </dgm:pt>
    <dgm:pt modelId="{D874E329-A550-4CD6-99B0-A2DE8D8955FB}" type="pres">
      <dgm:prSet presAssocID="{F01C5BCB-D493-41ED-AFDE-5D8B5FC953B7}" presName="childText" presStyleLbl="bgAcc1" presStyleIdx="0" presStyleCnt="42">
        <dgm:presLayoutVars>
          <dgm:bulletEnabled val="1"/>
        </dgm:presLayoutVars>
      </dgm:prSet>
      <dgm:spPr/>
    </dgm:pt>
    <dgm:pt modelId="{057C13A1-1CE6-4972-A6C0-6391673812E6}" type="pres">
      <dgm:prSet presAssocID="{5CCC5A82-5EE2-4FE6-B05E-3E51B71AACCC}" presName="Name13" presStyleLbl="parChTrans1D2" presStyleIdx="1" presStyleCnt="42"/>
      <dgm:spPr/>
    </dgm:pt>
    <dgm:pt modelId="{256EA758-4D2E-4AFF-A149-C4497F8C3993}" type="pres">
      <dgm:prSet presAssocID="{4C01924B-FDF3-4748-B32B-455DEFD8E523}" presName="childText" presStyleLbl="bgAcc1" presStyleIdx="1" presStyleCnt="42">
        <dgm:presLayoutVars>
          <dgm:bulletEnabled val="1"/>
        </dgm:presLayoutVars>
      </dgm:prSet>
      <dgm:spPr/>
    </dgm:pt>
    <dgm:pt modelId="{35A71F8E-56EA-45C8-9AC9-6488B6244797}" type="pres">
      <dgm:prSet presAssocID="{C8208BC2-4DF9-4AC0-AF7E-6CC504B1C35F}" presName="Name13" presStyleLbl="parChTrans1D2" presStyleIdx="2" presStyleCnt="42"/>
      <dgm:spPr/>
    </dgm:pt>
    <dgm:pt modelId="{669515CF-A00B-4C2C-960A-CBCB061C0369}" type="pres">
      <dgm:prSet presAssocID="{ED955EEA-EA2D-4C11-AC5C-AA2F9B22B29F}" presName="childText" presStyleLbl="bgAcc1" presStyleIdx="2" presStyleCnt="42">
        <dgm:presLayoutVars>
          <dgm:bulletEnabled val="1"/>
        </dgm:presLayoutVars>
      </dgm:prSet>
      <dgm:spPr/>
    </dgm:pt>
    <dgm:pt modelId="{AC7C899F-B833-4B91-8162-C87DEA674593}" type="pres">
      <dgm:prSet presAssocID="{8A4205C2-7723-4671-8806-957DCDFDA79F}" presName="Name13" presStyleLbl="parChTrans1D2" presStyleIdx="3" presStyleCnt="42"/>
      <dgm:spPr/>
    </dgm:pt>
    <dgm:pt modelId="{EDBBADC3-BF62-4A4F-80FD-D753691D1B34}" type="pres">
      <dgm:prSet presAssocID="{D13461B7-33D6-4875-8A29-F0EAF32E656D}" presName="childText" presStyleLbl="bgAcc1" presStyleIdx="3" presStyleCnt="42">
        <dgm:presLayoutVars>
          <dgm:bulletEnabled val="1"/>
        </dgm:presLayoutVars>
      </dgm:prSet>
      <dgm:spPr/>
    </dgm:pt>
    <dgm:pt modelId="{0CAD7A13-28DA-4895-B44F-018F0699EBD6}" type="pres">
      <dgm:prSet presAssocID="{442A844C-A307-4A53-AEB1-A82AE7DAA8CB}" presName="Name13" presStyleLbl="parChTrans1D2" presStyleIdx="4" presStyleCnt="42"/>
      <dgm:spPr/>
    </dgm:pt>
    <dgm:pt modelId="{F361303C-FB8D-432F-8D45-C8058591EE53}" type="pres">
      <dgm:prSet presAssocID="{61546E55-29A1-46D1-A639-B3E13C85FF86}" presName="childText" presStyleLbl="bgAcc1" presStyleIdx="4" presStyleCnt="42">
        <dgm:presLayoutVars>
          <dgm:bulletEnabled val="1"/>
        </dgm:presLayoutVars>
      </dgm:prSet>
      <dgm:spPr/>
    </dgm:pt>
    <dgm:pt modelId="{312A225D-B3D3-4BC9-894B-C305146B7DFD}" type="pres">
      <dgm:prSet presAssocID="{78BD8F20-FB2D-4F05-B722-AAE6FA5EECD9}" presName="root" presStyleCnt="0"/>
      <dgm:spPr/>
    </dgm:pt>
    <dgm:pt modelId="{96233382-7A18-49B6-9692-13683B35110B}" type="pres">
      <dgm:prSet presAssocID="{78BD8F20-FB2D-4F05-B722-AAE6FA5EECD9}" presName="rootComposite" presStyleCnt="0"/>
      <dgm:spPr/>
    </dgm:pt>
    <dgm:pt modelId="{948506FE-7A74-4781-AD7E-5FCE69CE1F3A}" type="pres">
      <dgm:prSet presAssocID="{78BD8F20-FB2D-4F05-B722-AAE6FA5EECD9}" presName="rootText" presStyleLbl="node1" presStyleIdx="1" presStyleCnt="9" custScaleY="168570"/>
      <dgm:spPr/>
    </dgm:pt>
    <dgm:pt modelId="{D542B54D-4EFF-4B78-ADB1-04B4FAD2AE4E}" type="pres">
      <dgm:prSet presAssocID="{78BD8F20-FB2D-4F05-B722-AAE6FA5EECD9}" presName="rootConnector" presStyleLbl="node1" presStyleIdx="1" presStyleCnt="9"/>
      <dgm:spPr/>
    </dgm:pt>
    <dgm:pt modelId="{A8CBAACE-DBA0-4B59-874C-5C9BA36CEA4D}" type="pres">
      <dgm:prSet presAssocID="{78BD8F20-FB2D-4F05-B722-AAE6FA5EECD9}" presName="childShape" presStyleCnt="0"/>
      <dgm:spPr/>
    </dgm:pt>
    <dgm:pt modelId="{D7581F80-02B8-47D5-BA63-BDC0912B190D}" type="pres">
      <dgm:prSet presAssocID="{AC5B9559-D283-44CA-BED7-A6D97C6FE68E}" presName="Name13" presStyleLbl="parChTrans1D2" presStyleIdx="5" presStyleCnt="42"/>
      <dgm:spPr/>
    </dgm:pt>
    <dgm:pt modelId="{08BD12A4-F494-40DA-8CBC-D01074039664}" type="pres">
      <dgm:prSet presAssocID="{F03E0F41-4BBF-4307-AF8B-6AA417A9B89D}" presName="childText" presStyleLbl="bgAcc1" presStyleIdx="5" presStyleCnt="42">
        <dgm:presLayoutVars>
          <dgm:bulletEnabled val="1"/>
        </dgm:presLayoutVars>
      </dgm:prSet>
      <dgm:spPr/>
    </dgm:pt>
    <dgm:pt modelId="{D8FD4743-E7B9-45A7-A089-85F015809991}" type="pres">
      <dgm:prSet presAssocID="{E2AE15FE-46F7-4EB6-A43B-273E2CD73AE4}" presName="Name13" presStyleLbl="parChTrans1D2" presStyleIdx="6" presStyleCnt="42"/>
      <dgm:spPr/>
    </dgm:pt>
    <dgm:pt modelId="{3AA44B4F-7957-4E52-A3DE-278A304A5CF7}" type="pres">
      <dgm:prSet presAssocID="{B6173E7A-39E0-4054-9B51-706DEF6A3D22}" presName="childText" presStyleLbl="bgAcc1" presStyleIdx="6" presStyleCnt="42">
        <dgm:presLayoutVars>
          <dgm:bulletEnabled val="1"/>
        </dgm:presLayoutVars>
      </dgm:prSet>
      <dgm:spPr/>
    </dgm:pt>
    <dgm:pt modelId="{B4D407EE-1B63-4DC2-AD0B-50E4D8773A78}" type="pres">
      <dgm:prSet presAssocID="{A4E60297-7646-46ED-A07C-AE572A2061C1}" presName="Name13" presStyleLbl="parChTrans1D2" presStyleIdx="7" presStyleCnt="42"/>
      <dgm:spPr/>
    </dgm:pt>
    <dgm:pt modelId="{7E7B5FBC-FE8D-4A51-AAB1-F23AD21418CC}" type="pres">
      <dgm:prSet presAssocID="{25C8CE1B-39CF-41AB-A45C-0D50EBC6A0C1}" presName="childText" presStyleLbl="bgAcc1" presStyleIdx="7" presStyleCnt="42">
        <dgm:presLayoutVars>
          <dgm:bulletEnabled val="1"/>
        </dgm:presLayoutVars>
      </dgm:prSet>
      <dgm:spPr/>
    </dgm:pt>
    <dgm:pt modelId="{570DBDB5-5509-47D1-832C-B17DB63728B8}" type="pres">
      <dgm:prSet presAssocID="{BE5248B5-5471-4F59-8C2E-1598A510C838}" presName="root" presStyleCnt="0"/>
      <dgm:spPr/>
    </dgm:pt>
    <dgm:pt modelId="{18816642-12B0-49EC-B3AC-950891D6C020}" type="pres">
      <dgm:prSet presAssocID="{BE5248B5-5471-4F59-8C2E-1598A510C838}" presName="rootComposite" presStyleCnt="0"/>
      <dgm:spPr/>
    </dgm:pt>
    <dgm:pt modelId="{CD249808-2EB9-4210-A899-D3195DCC7AE8}" type="pres">
      <dgm:prSet presAssocID="{BE5248B5-5471-4F59-8C2E-1598A510C838}" presName="rootText" presStyleLbl="node1" presStyleIdx="2" presStyleCnt="9" custScaleY="169696"/>
      <dgm:spPr/>
    </dgm:pt>
    <dgm:pt modelId="{A1DF0537-814D-49FC-8FAD-FC7D6223973C}" type="pres">
      <dgm:prSet presAssocID="{BE5248B5-5471-4F59-8C2E-1598A510C838}" presName="rootConnector" presStyleLbl="node1" presStyleIdx="2" presStyleCnt="9"/>
      <dgm:spPr/>
    </dgm:pt>
    <dgm:pt modelId="{D0AD039E-C40F-4BF5-BEC8-10BD85871787}" type="pres">
      <dgm:prSet presAssocID="{BE5248B5-5471-4F59-8C2E-1598A510C838}" presName="childShape" presStyleCnt="0"/>
      <dgm:spPr/>
    </dgm:pt>
    <dgm:pt modelId="{2F705E30-70AD-427B-A750-38EC4EA71331}" type="pres">
      <dgm:prSet presAssocID="{D23DE8D4-ACFB-4960-B87C-E322D1F2667F}" presName="Name13" presStyleLbl="parChTrans1D2" presStyleIdx="8" presStyleCnt="42"/>
      <dgm:spPr/>
    </dgm:pt>
    <dgm:pt modelId="{85398432-D8CD-471B-B5DC-E7D91504990F}" type="pres">
      <dgm:prSet presAssocID="{188D8534-90F8-4CA8-8D09-C6855E20C34E}" presName="childText" presStyleLbl="bgAcc1" presStyleIdx="8" presStyleCnt="42">
        <dgm:presLayoutVars>
          <dgm:bulletEnabled val="1"/>
        </dgm:presLayoutVars>
      </dgm:prSet>
      <dgm:spPr/>
    </dgm:pt>
    <dgm:pt modelId="{E0D91EB5-F437-4554-A3E0-F21D9E5275FC}" type="pres">
      <dgm:prSet presAssocID="{FDBAA8A4-6302-4CD2-9535-0C1C2CCE3853}" presName="Name13" presStyleLbl="parChTrans1D2" presStyleIdx="9" presStyleCnt="42"/>
      <dgm:spPr/>
    </dgm:pt>
    <dgm:pt modelId="{1DDC82B7-EA32-43E6-8887-6E527863C454}" type="pres">
      <dgm:prSet presAssocID="{1C6D86BD-2B72-4494-81B4-86DD66A95907}" presName="childText" presStyleLbl="bgAcc1" presStyleIdx="9" presStyleCnt="42">
        <dgm:presLayoutVars>
          <dgm:bulletEnabled val="1"/>
        </dgm:presLayoutVars>
      </dgm:prSet>
      <dgm:spPr/>
    </dgm:pt>
    <dgm:pt modelId="{07761746-EAF8-4AB3-BEC9-0D56CFDAFBB3}" type="pres">
      <dgm:prSet presAssocID="{CD574536-BDB8-4EC8-A15D-D10D98E80E4D}" presName="root" presStyleCnt="0"/>
      <dgm:spPr/>
    </dgm:pt>
    <dgm:pt modelId="{B17ED120-6628-4133-9A4E-70B87C2C1E36}" type="pres">
      <dgm:prSet presAssocID="{CD574536-BDB8-4EC8-A15D-D10D98E80E4D}" presName="rootComposite" presStyleCnt="0"/>
      <dgm:spPr/>
    </dgm:pt>
    <dgm:pt modelId="{368CA19B-CEDC-4EC3-BC8E-F7CDD74BE892}" type="pres">
      <dgm:prSet presAssocID="{CD574536-BDB8-4EC8-A15D-D10D98E80E4D}" presName="rootText" presStyleLbl="node1" presStyleIdx="3" presStyleCnt="9" custScaleY="172079"/>
      <dgm:spPr/>
    </dgm:pt>
    <dgm:pt modelId="{82D7772D-3917-4803-A0A5-0A43F8A27772}" type="pres">
      <dgm:prSet presAssocID="{CD574536-BDB8-4EC8-A15D-D10D98E80E4D}" presName="rootConnector" presStyleLbl="node1" presStyleIdx="3" presStyleCnt="9"/>
      <dgm:spPr/>
    </dgm:pt>
    <dgm:pt modelId="{49F4DB62-2470-4B17-9F91-B5C7ACE13446}" type="pres">
      <dgm:prSet presAssocID="{CD574536-BDB8-4EC8-A15D-D10D98E80E4D}" presName="childShape" presStyleCnt="0"/>
      <dgm:spPr/>
    </dgm:pt>
    <dgm:pt modelId="{6156686B-ADEE-47FD-BB79-57FB4AD69C6C}" type="pres">
      <dgm:prSet presAssocID="{7343DB21-C276-4F2C-97CB-5BEA7B808B6C}" presName="Name13" presStyleLbl="parChTrans1D2" presStyleIdx="10" presStyleCnt="42"/>
      <dgm:spPr/>
    </dgm:pt>
    <dgm:pt modelId="{73B8BC0D-C23C-4B98-88FD-F99B424084CB}" type="pres">
      <dgm:prSet presAssocID="{5F8AED42-9E5E-4052-9A41-D4A8FD30043F}" presName="childText" presStyleLbl="bgAcc1" presStyleIdx="10" presStyleCnt="42">
        <dgm:presLayoutVars>
          <dgm:bulletEnabled val="1"/>
        </dgm:presLayoutVars>
      </dgm:prSet>
      <dgm:spPr/>
    </dgm:pt>
    <dgm:pt modelId="{99322D7A-FF30-41FE-B6F4-1B901978C7BF}" type="pres">
      <dgm:prSet presAssocID="{1EA3225D-5D1C-4942-8186-41DB5BE64347}" presName="Name13" presStyleLbl="parChTrans1D2" presStyleIdx="11" presStyleCnt="42"/>
      <dgm:spPr/>
    </dgm:pt>
    <dgm:pt modelId="{0F14CB43-9720-4257-9690-6FC9E70C528B}" type="pres">
      <dgm:prSet presAssocID="{0E45B4CC-E832-48B9-9A92-9DF40E5ECF2B}" presName="childText" presStyleLbl="bgAcc1" presStyleIdx="11" presStyleCnt="42">
        <dgm:presLayoutVars>
          <dgm:bulletEnabled val="1"/>
        </dgm:presLayoutVars>
      </dgm:prSet>
      <dgm:spPr/>
    </dgm:pt>
    <dgm:pt modelId="{72280EDE-B3FD-4CA2-B527-83AD053042CD}" type="pres">
      <dgm:prSet presAssocID="{5F66235D-014D-4218-BF7E-234691A7EE50}" presName="Name13" presStyleLbl="parChTrans1D2" presStyleIdx="12" presStyleCnt="42"/>
      <dgm:spPr/>
    </dgm:pt>
    <dgm:pt modelId="{A7B34ACC-8139-4D84-93D7-6B0992600102}" type="pres">
      <dgm:prSet presAssocID="{2EDE268B-7992-4A27-B4A9-306E63E6E7E1}" presName="childText" presStyleLbl="bgAcc1" presStyleIdx="12" presStyleCnt="42">
        <dgm:presLayoutVars>
          <dgm:bulletEnabled val="1"/>
        </dgm:presLayoutVars>
      </dgm:prSet>
      <dgm:spPr/>
    </dgm:pt>
    <dgm:pt modelId="{E8FEBE63-928C-4BE0-A398-8EC59D18D6EF}" type="pres">
      <dgm:prSet presAssocID="{020F4786-E315-43CF-80B8-C7FEBF99B684}" presName="Name13" presStyleLbl="parChTrans1D2" presStyleIdx="13" presStyleCnt="42"/>
      <dgm:spPr/>
    </dgm:pt>
    <dgm:pt modelId="{8786E1AA-F042-46A6-8F30-D7D9E59107E8}" type="pres">
      <dgm:prSet presAssocID="{AD3C2227-5222-49D4-99E9-D39355893AE4}" presName="childText" presStyleLbl="bgAcc1" presStyleIdx="13" presStyleCnt="42">
        <dgm:presLayoutVars>
          <dgm:bulletEnabled val="1"/>
        </dgm:presLayoutVars>
      </dgm:prSet>
      <dgm:spPr/>
    </dgm:pt>
    <dgm:pt modelId="{711EF643-384A-4185-8DC7-602F6037F218}" type="pres">
      <dgm:prSet presAssocID="{11CBC73B-0894-4A20-ACC4-619512C94CE9}" presName="Name13" presStyleLbl="parChTrans1D2" presStyleIdx="14" presStyleCnt="42"/>
      <dgm:spPr/>
    </dgm:pt>
    <dgm:pt modelId="{8FF19163-30FF-4032-83FB-18030AE9DCB2}" type="pres">
      <dgm:prSet presAssocID="{4C897702-9C90-4733-9ED9-B10B1BD6473B}" presName="childText" presStyleLbl="bgAcc1" presStyleIdx="14" presStyleCnt="42" custLinFactNeighborX="5935" custLinFactNeighborY="-6331">
        <dgm:presLayoutVars>
          <dgm:bulletEnabled val="1"/>
        </dgm:presLayoutVars>
      </dgm:prSet>
      <dgm:spPr/>
    </dgm:pt>
    <dgm:pt modelId="{4670F37A-010D-4016-B9F5-825A4AF245E8}" type="pres">
      <dgm:prSet presAssocID="{C498F8A8-FA2B-4E59-A499-08F37435891B}" presName="Name13" presStyleLbl="parChTrans1D2" presStyleIdx="15" presStyleCnt="42"/>
      <dgm:spPr/>
    </dgm:pt>
    <dgm:pt modelId="{4F756418-56DA-4D08-9C40-7D2F596E9A6D}" type="pres">
      <dgm:prSet presAssocID="{4067E6DC-EC1D-42DC-9084-41DA65DD1157}" presName="childText" presStyleLbl="bgAcc1" presStyleIdx="15" presStyleCnt="42">
        <dgm:presLayoutVars>
          <dgm:bulletEnabled val="1"/>
        </dgm:presLayoutVars>
      </dgm:prSet>
      <dgm:spPr/>
    </dgm:pt>
    <dgm:pt modelId="{A5F3F366-E570-48D5-84DC-EB768434CD57}" type="pres">
      <dgm:prSet presAssocID="{E81ADCB5-0C5C-4FE2-87F4-811C581B33BA}" presName="Name13" presStyleLbl="parChTrans1D2" presStyleIdx="16" presStyleCnt="42"/>
      <dgm:spPr/>
    </dgm:pt>
    <dgm:pt modelId="{C5CBEEF7-F87E-4AA0-961B-2397F1D4CC5B}" type="pres">
      <dgm:prSet presAssocID="{4472DB52-BBAF-4706-B194-FF9500833A9B}" presName="childText" presStyleLbl="bgAcc1" presStyleIdx="16" presStyleCnt="42">
        <dgm:presLayoutVars>
          <dgm:bulletEnabled val="1"/>
        </dgm:presLayoutVars>
      </dgm:prSet>
      <dgm:spPr/>
    </dgm:pt>
    <dgm:pt modelId="{2C6C072B-31CB-4ADC-AF24-08C342E17512}" type="pres">
      <dgm:prSet presAssocID="{1324A391-32CA-41AA-9D5F-4361E78E77D3}" presName="Name13" presStyleLbl="parChTrans1D2" presStyleIdx="17" presStyleCnt="42"/>
      <dgm:spPr/>
    </dgm:pt>
    <dgm:pt modelId="{068F4060-41F1-43EB-863B-1B94E14C4E18}" type="pres">
      <dgm:prSet presAssocID="{E004610A-BE20-424B-8274-6D3118FD94CD}" presName="childText" presStyleLbl="bgAcc1" presStyleIdx="17" presStyleCnt="42">
        <dgm:presLayoutVars>
          <dgm:bulletEnabled val="1"/>
        </dgm:presLayoutVars>
      </dgm:prSet>
      <dgm:spPr/>
    </dgm:pt>
    <dgm:pt modelId="{B716701D-B875-4CDB-A342-53F1702FA80C}" type="pres">
      <dgm:prSet presAssocID="{94A7FC20-4674-4C47-8208-2BA3B502A6AD}" presName="Name13" presStyleLbl="parChTrans1D2" presStyleIdx="18" presStyleCnt="42"/>
      <dgm:spPr/>
    </dgm:pt>
    <dgm:pt modelId="{D8EECB3E-7280-4A99-8602-F8BE1493F0F0}" type="pres">
      <dgm:prSet presAssocID="{DB260263-5285-49A3-932D-6B74336CCE76}" presName="childText" presStyleLbl="bgAcc1" presStyleIdx="18" presStyleCnt="42">
        <dgm:presLayoutVars>
          <dgm:bulletEnabled val="1"/>
        </dgm:presLayoutVars>
      </dgm:prSet>
      <dgm:spPr/>
    </dgm:pt>
    <dgm:pt modelId="{C8438886-E40C-4619-83CF-4D5D916A16BF}" type="pres">
      <dgm:prSet presAssocID="{528E59CA-734C-463B-A230-FFD9CC2DA9AA}" presName="root" presStyleCnt="0"/>
      <dgm:spPr/>
    </dgm:pt>
    <dgm:pt modelId="{3E1388A0-7763-4D6A-83D8-EF9D08920A26}" type="pres">
      <dgm:prSet presAssocID="{528E59CA-734C-463B-A230-FFD9CC2DA9AA}" presName="rootComposite" presStyleCnt="0"/>
      <dgm:spPr/>
    </dgm:pt>
    <dgm:pt modelId="{D9D6E44C-861A-4A4C-A4D9-C34C1300CA80}" type="pres">
      <dgm:prSet presAssocID="{528E59CA-734C-463B-A230-FFD9CC2DA9AA}" presName="rootText" presStyleLbl="node1" presStyleIdx="4" presStyleCnt="9"/>
      <dgm:spPr/>
    </dgm:pt>
    <dgm:pt modelId="{0CBF5341-3393-4CBD-A102-4280AF61C81E}" type="pres">
      <dgm:prSet presAssocID="{528E59CA-734C-463B-A230-FFD9CC2DA9AA}" presName="rootConnector" presStyleLbl="node1" presStyleIdx="4" presStyleCnt="9"/>
      <dgm:spPr/>
    </dgm:pt>
    <dgm:pt modelId="{84A50CDC-467B-41FD-98CF-BDB8A6E8FF7E}" type="pres">
      <dgm:prSet presAssocID="{528E59CA-734C-463B-A230-FFD9CC2DA9AA}" presName="childShape" presStyleCnt="0"/>
      <dgm:spPr/>
    </dgm:pt>
    <dgm:pt modelId="{AC62A07E-FBA6-4B9A-A07E-22F47C584C28}" type="pres">
      <dgm:prSet presAssocID="{47E16465-1041-486E-A14F-82479F12D72B}" presName="root" presStyleCnt="0"/>
      <dgm:spPr/>
    </dgm:pt>
    <dgm:pt modelId="{E905F6E5-4368-45F0-BEAC-73936E512683}" type="pres">
      <dgm:prSet presAssocID="{47E16465-1041-486E-A14F-82479F12D72B}" presName="rootComposite" presStyleCnt="0"/>
      <dgm:spPr/>
    </dgm:pt>
    <dgm:pt modelId="{6E5A95CD-D3B1-43EB-A89E-BF8D460FB7F8}" type="pres">
      <dgm:prSet presAssocID="{47E16465-1041-486E-A14F-82479F12D72B}" presName="rootText" presStyleLbl="node1" presStyleIdx="5" presStyleCnt="9" custScaleY="173446" custLinFactX="100000" custLinFactNeighborX="104100" custLinFactNeighborY="16051"/>
      <dgm:spPr/>
    </dgm:pt>
    <dgm:pt modelId="{CDBD1D05-80E6-4D2C-BA0B-2E87A0DE6B55}" type="pres">
      <dgm:prSet presAssocID="{47E16465-1041-486E-A14F-82479F12D72B}" presName="rootConnector" presStyleLbl="node1" presStyleIdx="5" presStyleCnt="9"/>
      <dgm:spPr/>
    </dgm:pt>
    <dgm:pt modelId="{76C22FD3-129E-48C6-8B0D-478A94B77480}" type="pres">
      <dgm:prSet presAssocID="{47E16465-1041-486E-A14F-82479F12D72B}" presName="childShape" presStyleCnt="0"/>
      <dgm:spPr/>
    </dgm:pt>
    <dgm:pt modelId="{387493DA-3188-4958-90D8-6A7B7C6CE1EA}" type="pres">
      <dgm:prSet presAssocID="{D21673B1-67A6-4DC6-A2E6-A4805F0198B8}" presName="Name13" presStyleLbl="parChTrans1D2" presStyleIdx="19" presStyleCnt="42"/>
      <dgm:spPr/>
    </dgm:pt>
    <dgm:pt modelId="{A81FA035-2FA8-4733-BAD0-A1733503ABE2}" type="pres">
      <dgm:prSet presAssocID="{C407CA5A-43D5-4E7B-BEEB-4B1B08782B2D}" presName="childText" presStyleLbl="bgAcc1" presStyleIdx="19" presStyleCnt="42" custLinFactX="100000" custLinFactNeighborX="189473" custLinFactNeighborY="16564">
        <dgm:presLayoutVars>
          <dgm:bulletEnabled val="1"/>
        </dgm:presLayoutVars>
      </dgm:prSet>
      <dgm:spPr/>
    </dgm:pt>
    <dgm:pt modelId="{9CEB5133-572A-4BBA-A46D-108B4CB987FE}" type="pres">
      <dgm:prSet presAssocID="{087F7574-32F0-4DAC-B5BE-0F3939C7767F}" presName="Name13" presStyleLbl="parChTrans1D2" presStyleIdx="20" presStyleCnt="42"/>
      <dgm:spPr/>
    </dgm:pt>
    <dgm:pt modelId="{40A939CB-8D06-4D2E-9193-5164021B3DD2}" type="pres">
      <dgm:prSet presAssocID="{688E7AE7-DA99-44AC-9064-B425ACD7AE10}" presName="childText" presStyleLbl="bgAcc1" presStyleIdx="20" presStyleCnt="42" custLinFactX="100000" custLinFactNeighborX="197098" custLinFactNeighborY="22471">
        <dgm:presLayoutVars>
          <dgm:bulletEnabled val="1"/>
        </dgm:presLayoutVars>
      </dgm:prSet>
      <dgm:spPr/>
    </dgm:pt>
    <dgm:pt modelId="{4AE1673A-E720-4964-8B7B-024EB06BE56A}" type="pres">
      <dgm:prSet presAssocID="{7D01D463-AFF8-4922-8669-7C74500A75BA}" presName="Name13" presStyleLbl="parChTrans1D2" presStyleIdx="21" presStyleCnt="42"/>
      <dgm:spPr/>
    </dgm:pt>
    <dgm:pt modelId="{A2EDB6A1-BA78-4D20-8E85-D0B82D25C4A4}" type="pres">
      <dgm:prSet presAssocID="{56EAE52D-CC2E-4EE2-A763-CB2904B4FB12}" presName="childText" presStyleLbl="bgAcc1" presStyleIdx="21" presStyleCnt="42" custLinFactX="100628" custLinFactNeighborX="200000" custLinFactNeighborY="35568">
        <dgm:presLayoutVars>
          <dgm:bulletEnabled val="1"/>
        </dgm:presLayoutVars>
      </dgm:prSet>
      <dgm:spPr/>
    </dgm:pt>
    <dgm:pt modelId="{76D107B2-8D04-42C3-89F3-E0568A91C994}" type="pres">
      <dgm:prSet presAssocID="{764C5923-760D-43EC-9436-F0B96D0A6750}" presName="Name13" presStyleLbl="parChTrans1D2" presStyleIdx="22" presStyleCnt="42"/>
      <dgm:spPr/>
    </dgm:pt>
    <dgm:pt modelId="{C3D70EB7-AEBB-43D7-AE27-E72C2E4D07F7}" type="pres">
      <dgm:prSet presAssocID="{58A3B30B-D0E7-4DD2-AD5D-48168DBF8627}" presName="childText" presStyleLbl="bgAcc1" presStyleIdx="22" presStyleCnt="42" custLinFactX="101592" custLinFactNeighborX="200000" custLinFactNeighborY="52004">
        <dgm:presLayoutVars>
          <dgm:bulletEnabled val="1"/>
        </dgm:presLayoutVars>
      </dgm:prSet>
      <dgm:spPr/>
    </dgm:pt>
    <dgm:pt modelId="{ED0FC65E-0D31-4CCE-B8C2-D6B9950229F6}" type="pres">
      <dgm:prSet presAssocID="{9CA469CE-0609-4B03-852F-0CAFEDD717B9}" presName="root" presStyleCnt="0"/>
      <dgm:spPr/>
    </dgm:pt>
    <dgm:pt modelId="{324E6813-3ED8-47D2-84FE-4792387861B0}" type="pres">
      <dgm:prSet presAssocID="{9CA469CE-0609-4B03-852F-0CAFEDD717B9}" presName="rootComposite" presStyleCnt="0"/>
      <dgm:spPr/>
    </dgm:pt>
    <dgm:pt modelId="{7FF1040D-1128-4CDD-AE15-71BCF207DAA5}" type="pres">
      <dgm:prSet presAssocID="{9CA469CE-0609-4B03-852F-0CAFEDD717B9}" presName="rootText" presStyleLbl="node1" presStyleIdx="6" presStyleCnt="9" custScaleY="167553" custLinFactX="-100000" custLinFactNeighborX="-154242" custLinFactNeighborY="-6163"/>
      <dgm:spPr/>
    </dgm:pt>
    <dgm:pt modelId="{14EE1A7F-F497-404C-AD32-C935818CA9AF}" type="pres">
      <dgm:prSet presAssocID="{9CA469CE-0609-4B03-852F-0CAFEDD717B9}" presName="rootConnector" presStyleLbl="node1" presStyleIdx="6" presStyleCnt="9"/>
      <dgm:spPr/>
    </dgm:pt>
    <dgm:pt modelId="{FA368FC5-A7FA-4B0E-AB33-6A8832D60A5E}" type="pres">
      <dgm:prSet presAssocID="{9CA469CE-0609-4B03-852F-0CAFEDD717B9}" presName="childShape" presStyleCnt="0"/>
      <dgm:spPr/>
    </dgm:pt>
    <dgm:pt modelId="{55085F14-E4F1-46BC-A5FB-6ECB6BC603AC}" type="pres">
      <dgm:prSet presAssocID="{7E425937-1FEA-4B27-A369-1CA9E0504FBF}" presName="Name13" presStyleLbl="parChTrans1D2" presStyleIdx="23" presStyleCnt="42"/>
      <dgm:spPr/>
    </dgm:pt>
    <dgm:pt modelId="{4E39C860-9DC2-48A6-8A16-D47EA8CA5EC5}" type="pres">
      <dgm:prSet presAssocID="{E1854DFB-3779-46AB-97F4-4071AFD4F2FF}" presName="childText" presStyleLbl="bgAcc1" presStyleIdx="23" presStyleCnt="42" custLinFactX="-100469" custLinFactNeighborX="-200000" custLinFactNeighborY="-12327">
        <dgm:presLayoutVars>
          <dgm:bulletEnabled val="1"/>
        </dgm:presLayoutVars>
      </dgm:prSet>
      <dgm:spPr/>
    </dgm:pt>
    <dgm:pt modelId="{92EC8A93-2E1C-495D-80CD-370C434F9F7A}" type="pres">
      <dgm:prSet presAssocID="{45064A68-7CEA-4B4E-93AB-4C2CF9DC3D23}" presName="Name13" presStyleLbl="parChTrans1D2" presStyleIdx="24" presStyleCnt="42"/>
      <dgm:spPr/>
    </dgm:pt>
    <dgm:pt modelId="{926ABBFA-6282-41E7-97A4-83E28B9BC39E}" type="pres">
      <dgm:prSet presAssocID="{172A2567-D260-4B2A-8D98-7E833E0E498A}" presName="childText" presStyleLbl="bgAcc1" presStyleIdx="24" presStyleCnt="42" custLinFactX="-100469" custLinFactNeighborX="-200000" custLinFactNeighborY="-6164">
        <dgm:presLayoutVars>
          <dgm:bulletEnabled val="1"/>
        </dgm:presLayoutVars>
      </dgm:prSet>
      <dgm:spPr/>
    </dgm:pt>
    <dgm:pt modelId="{F063EE92-C442-48B4-A771-ED4DA1C9B1D1}" type="pres">
      <dgm:prSet presAssocID="{03755F00-E9E4-4FA9-9EAB-DF45379C36EA}" presName="Name13" presStyleLbl="parChTrans1D2" presStyleIdx="25" presStyleCnt="42"/>
      <dgm:spPr/>
    </dgm:pt>
    <dgm:pt modelId="{5309AC92-E008-4AE9-BB25-588C43EB6F71}" type="pres">
      <dgm:prSet presAssocID="{C2C24230-43C3-4779-AB8E-AE595FC25142}" presName="childText" presStyleLbl="bgAcc1" presStyleIdx="25" presStyleCnt="42" custLinFactX="-100000" custLinFactNeighborX="-198542" custLinFactNeighborY="-9244">
        <dgm:presLayoutVars>
          <dgm:bulletEnabled val="1"/>
        </dgm:presLayoutVars>
      </dgm:prSet>
      <dgm:spPr/>
    </dgm:pt>
    <dgm:pt modelId="{59C7E4CA-66A3-4E0E-8036-6DCF8F975BF4}" type="pres">
      <dgm:prSet presAssocID="{9507A86B-B53D-4BF1-B4BB-05A3DA9524B3}" presName="Name13" presStyleLbl="parChTrans1D2" presStyleIdx="26" presStyleCnt="42"/>
      <dgm:spPr/>
    </dgm:pt>
    <dgm:pt modelId="{3C465BCD-5A0A-496B-B5C0-D5F221EF1691}" type="pres">
      <dgm:prSet presAssocID="{5097D86C-4FA0-40E1-A8AC-88FC7D3B8A4D}" presName="childText" presStyleLbl="bgAcc1" presStyleIdx="26" presStyleCnt="42" custLinFactX="-100000" custLinFactNeighborX="-196617" custLinFactNeighborY="-9246">
        <dgm:presLayoutVars>
          <dgm:bulletEnabled val="1"/>
        </dgm:presLayoutVars>
      </dgm:prSet>
      <dgm:spPr/>
    </dgm:pt>
    <dgm:pt modelId="{F55BE7E6-BEA6-4153-91C5-C267F6A23E54}" type="pres">
      <dgm:prSet presAssocID="{4E40D47E-A0EA-431A-9BB3-3D1DF8521205}" presName="Name13" presStyleLbl="parChTrans1D2" presStyleIdx="27" presStyleCnt="42"/>
      <dgm:spPr/>
    </dgm:pt>
    <dgm:pt modelId="{9386F24F-3FBF-401E-B779-68C0311B9459}" type="pres">
      <dgm:prSet presAssocID="{53A42F0F-1599-47A3-8090-654149EAC7E6}" presName="childText" presStyleLbl="bgAcc1" presStyleIdx="27" presStyleCnt="42" custLinFactX="-100000" custLinFactNeighborX="-198542" custLinFactNeighborY="-12327">
        <dgm:presLayoutVars>
          <dgm:bulletEnabled val="1"/>
        </dgm:presLayoutVars>
      </dgm:prSet>
      <dgm:spPr/>
    </dgm:pt>
    <dgm:pt modelId="{4E6CBDEB-96AD-4160-97EF-0870CF3083EF}" type="pres">
      <dgm:prSet presAssocID="{CC30B018-521D-41EA-8DF2-5819B7B251E4}" presName="Name13" presStyleLbl="parChTrans1D2" presStyleIdx="28" presStyleCnt="42"/>
      <dgm:spPr/>
    </dgm:pt>
    <dgm:pt modelId="{D684FDF9-CF2A-434D-9CEC-9346EAC8FBF7}" type="pres">
      <dgm:prSet presAssocID="{0A152CDE-A2BB-4DFE-9DA7-2FF4DFEBE8FE}" presName="childText" presStyleLbl="bgAcc1" presStyleIdx="28" presStyleCnt="42" custLinFactX="-102395" custLinFactNeighborX="-200000" custLinFactNeighborY="-6163">
        <dgm:presLayoutVars>
          <dgm:bulletEnabled val="1"/>
        </dgm:presLayoutVars>
      </dgm:prSet>
      <dgm:spPr/>
    </dgm:pt>
    <dgm:pt modelId="{C6642BBF-310F-4B65-8F21-0580059942B4}" type="pres">
      <dgm:prSet presAssocID="{F1D45E3D-200F-49C9-95F0-FC915311F8AF}" presName="Name13" presStyleLbl="parChTrans1D2" presStyleIdx="29" presStyleCnt="42"/>
      <dgm:spPr/>
    </dgm:pt>
    <dgm:pt modelId="{13802880-355B-4272-A97C-8B02EC60F390}" type="pres">
      <dgm:prSet presAssocID="{97E50BD6-DDF6-44E3-88B4-06CF30ACB110}" presName="childText" presStyleLbl="bgAcc1" presStyleIdx="29" presStyleCnt="42" custLinFactX="-100000" custLinFactNeighborX="-198542" custLinFactNeighborY="-12327">
        <dgm:presLayoutVars>
          <dgm:bulletEnabled val="1"/>
        </dgm:presLayoutVars>
      </dgm:prSet>
      <dgm:spPr/>
    </dgm:pt>
    <dgm:pt modelId="{60004916-1FEE-491D-B294-A7D3B27E2940}" type="pres">
      <dgm:prSet presAssocID="{C06A12ED-18AC-43C1-A2A2-53245679DA51}" presName="Name13" presStyleLbl="parChTrans1D2" presStyleIdx="30" presStyleCnt="42"/>
      <dgm:spPr/>
    </dgm:pt>
    <dgm:pt modelId="{52AF1E62-F913-43EE-AE2A-B3D711D1BE62}" type="pres">
      <dgm:prSet presAssocID="{1535B6F8-2F90-4133-96FF-4B509179C1FA}" presName="childText" presStyleLbl="bgAcc1" presStyleIdx="30" presStyleCnt="42" custLinFactX="-100000" custLinFactNeighborX="-194690" custLinFactNeighborY="-15409">
        <dgm:presLayoutVars>
          <dgm:bulletEnabled val="1"/>
        </dgm:presLayoutVars>
      </dgm:prSet>
      <dgm:spPr/>
    </dgm:pt>
    <dgm:pt modelId="{1AA5A4EA-EEE5-4142-9431-00F8437030B8}" type="pres">
      <dgm:prSet presAssocID="{179BBEE3-19C8-4D9E-A973-6A1DCC53D634}" presName="Name13" presStyleLbl="parChTrans1D2" presStyleIdx="31" presStyleCnt="42"/>
      <dgm:spPr/>
    </dgm:pt>
    <dgm:pt modelId="{9154D94B-7F6B-43B5-A5C2-1E6FFCD8EBDA}" type="pres">
      <dgm:prSet presAssocID="{48BA51E4-7F7D-435E-BFDF-FF32B5C58DEC}" presName="childText" presStyleLbl="bgAcc1" presStyleIdx="31" presStyleCnt="42" custLinFactX="-100000" custLinFactNeighborX="-194792" custLinFactNeighborY="-3166">
        <dgm:presLayoutVars>
          <dgm:bulletEnabled val="1"/>
        </dgm:presLayoutVars>
      </dgm:prSet>
      <dgm:spPr/>
    </dgm:pt>
    <dgm:pt modelId="{AA83EC84-FC02-4475-B6F4-C78D12CF7866}" type="pres">
      <dgm:prSet presAssocID="{5B2A981D-057E-48E6-AA4E-BDC38DE057CB}" presName="root" presStyleCnt="0"/>
      <dgm:spPr/>
    </dgm:pt>
    <dgm:pt modelId="{2FAAE07F-5FB7-4D46-B796-AA625170D04C}" type="pres">
      <dgm:prSet presAssocID="{5B2A981D-057E-48E6-AA4E-BDC38DE057CB}" presName="rootComposite" presStyleCnt="0"/>
      <dgm:spPr/>
    </dgm:pt>
    <dgm:pt modelId="{854920A2-2512-4D07-A15E-F0FBECBF6594}" type="pres">
      <dgm:prSet presAssocID="{5B2A981D-057E-48E6-AA4E-BDC38DE057CB}" presName="rootText" presStyleLbl="node1" presStyleIdx="7" presStyleCnt="9" custScaleY="152818" custLinFactX="-100000" custLinFactNeighborX="-142365" custLinFactNeighborY="9631"/>
      <dgm:spPr/>
    </dgm:pt>
    <dgm:pt modelId="{CD31A859-C7E1-49AE-9ADD-53EF1BE62190}" type="pres">
      <dgm:prSet presAssocID="{5B2A981D-057E-48E6-AA4E-BDC38DE057CB}" presName="rootConnector" presStyleLbl="node1" presStyleIdx="7" presStyleCnt="9"/>
      <dgm:spPr/>
    </dgm:pt>
    <dgm:pt modelId="{F44A49DB-A694-40C6-BE0F-2F6E29098A36}" type="pres">
      <dgm:prSet presAssocID="{5B2A981D-057E-48E6-AA4E-BDC38DE057CB}" presName="childShape" presStyleCnt="0"/>
      <dgm:spPr/>
    </dgm:pt>
    <dgm:pt modelId="{22F9E2B9-1485-4AFF-A8BF-A7D9A95975D6}" type="pres">
      <dgm:prSet presAssocID="{14926746-48F7-4976-A9BF-55B8DC817694}" presName="Name13" presStyleLbl="parChTrans1D2" presStyleIdx="32" presStyleCnt="42"/>
      <dgm:spPr/>
    </dgm:pt>
    <dgm:pt modelId="{835313DE-143D-4736-9D49-2D7133365434}" type="pres">
      <dgm:prSet presAssocID="{E907274A-08F4-4988-B61B-30EF559A449F}" presName="childText" presStyleLbl="bgAcc1" presStyleIdx="32" presStyleCnt="42" custScaleY="110416" custLinFactX="-100000" custLinFactNeighborX="-164835" custLinFactNeighborY="3210">
        <dgm:presLayoutVars>
          <dgm:bulletEnabled val="1"/>
        </dgm:presLayoutVars>
      </dgm:prSet>
      <dgm:spPr/>
    </dgm:pt>
    <dgm:pt modelId="{8D8AE364-576D-47F2-9971-06A35E3640AE}" type="pres">
      <dgm:prSet presAssocID="{B3EBDAF7-1069-41C7-A812-78518C771DF4}" presName="Name13" presStyleLbl="parChTrans1D2" presStyleIdx="33" presStyleCnt="42"/>
      <dgm:spPr/>
    </dgm:pt>
    <dgm:pt modelId="{9277C683-0569-4A5F-B7B2-DE98B991C0A4}" type="pres">
      <dgm:prSet presAssocID="{519E4AED-8699-4994-B5A2-22087DEA348B}" presName="childText" presStyleLbl="bgAcc1" presStyleIdx="33" presStyleCnt="42" custLinFactX="-100000" custLinFactNeighborX="-161980" custLinFactNeighborY="44">
        <dgm:presLayoutVars>
          <dgm:bulletEnabled val="1"/>
        </dgm:presLayoutVars>
      </dgm:prSet>
      <dgm:spPr/>
    </dgm:pt>
    <dgm:pt modelId="{C393EF14-C90A-4756-B561-377343E32D77}" type="pres">
      <dgm:prSet presAssocID="{A0F4148D-BCC8-499E-81B1-B8EB537F03E2}" presName="Name13" presStyleLbl="parChTrans1D2" presStyleIdx="34" presStyleCnt="42"/>
      <dgm:spPr/>
    </dgm:pt>
    <dgm:pt modelId="{87FA8025-F984-452F-8EEC-E8245C74868F}" type="pres">
      <dgm:prSet presAssocID="{4AB78B69-5974-4C1A-ADAD-C5B04C1D7FEB}" presName="childText" presStyleLbl="bgAcc1" presStyleIdx="34" presStyleCnt="42" custLinFactX="-100000" custLinFactNeighborX="-159852" custLinFactNeighborY="-7301">
        <dgm:presLayoutVars>
          <dgm:bulletEnabled val="1"/>
        </dgm:presLayoutVars>
      </dgm:prSet>
      <dgm:spPr/>
    </dgm:pt>
    <dgm:pt modelId="{4263A518-C14E-4215-80E5-46C7FBCE9D76}" type="pres">
      <dgm:prSet presAssocID="{B1A2AE84-298D-48FA-B4F0-77DB582DEC73}" presName="Name13" presStyleLbl="parChTrans1D2" presStyleIdx="35" presStyleCnt="42"/>
      <dgm:spPr/>
    </dgm:pt>
    <dgm:pt modelId="{165D2CCE-19B1-458C-BFB0-6CCE52AAC301}" type="pres">
      <dgm:prSet presAssocID="{4F6F5CC9-CF41-48F1-9EED-4CFA0319FCCB}" presName="childText" presStyleLbl="bgAcc1" presStyleIdx="35" presStyleCnt="42" custLinFactX="-100000" custLinFactNeighborX="-158947" custLinFactNeighborY="-17812">
        <dgm:presLayoutVars>
          <dgm:bulletEnabled val="1"/>
        </dgm:presLayoutVars>
      </dgm:prSet>
      <dgm:spPr/>
    </dgm:pt>
    <dgm:pt modelId="{02AE0EEC-A940-482F-B5C9-1BDA8BEA067F}" type="pres">
      <dgm:prSet presAssocID="{9E322201-07EB-4D90-9646-BD94772687C5}" presName="Name13" presStyleLbl="parChTrans1D2" presStyleIdx="36" presStyleCnt="42"/>
      <dgm:spPr/>
    </dgm:pt>
    <dgm:pt modelId="{49D2C308-8AD0-473B-BD09-4244ACE609E4}" type="pres">
      <dgm:prSet presAssocID="{FACA82DD-2DBF-47BD-BEE0-0282A54600DD}" presName="childText" presStyleLbl="bgAcc1" presStyleIdx="36" presStyleCnt="42" custLinFactX="-100000" custLinFactNeighborX="-154384" custLinFactNeighborY="-25113">
        <dgm:presLayoutVars>
          <dgm:bulletEnabled val="1"/>
        </dgm:presLayoutVars>
      </dgm:prSet>
      <dgm:spPr/>
    </dgm:pt>
    <dgm:pt modelId="{AA92BAAA-037C-477D-8938-2B9F810189BE}" type="pres">
      <dgm:prSet presAssocID="{50B79CEF-4A39-41C8-8F1F-974FFD6D3C6D}" presName="Name13" presStyleLbl="parChTrans1D2" presStyleIdx="37" presStyleCnt="42"/>
      <dgm:spPr/>
    </dgm:pt>
    <dgm:pt modelId="{D5E4869C-FCA4-43B0-8144-A9D3C38B940E}" type="pres">
      <dgm:prSet presAssocID="{A660A2C0-228E-4302-AF41-930D3BDF9970}" presName="childText" presStyleLbl="bgAcc1" presStyleIdx="37" presStyleCnt="42" custLinFactX="-100000" custLinFactNeighborX="-153348" custLinFactNeighborY="-32414">
        <dgm:presLayoutVars>
          <dgm:bulletEnabled val="1"/>
        </dgm:presLayoutVars>
      </dgm:prSet>
      <dgm:spPr/>
    </dgm:pt>
    <dgm:pt modelId="{A43604AB-852A-4FB3-A3A2-7B1D697B19EE}" type="pres">
      <dgm:prSet presAssocID="{875DDD8A-3301-439E-89C6-3E01F0597A59}" presName="Name13" presStyleLbl="parChTrans1D2" presStyleIdx="38" presStyleCnt="42"/>
      <dgm:spPr/>
    </dgm:pt>
    <dgm:pt modelId="{7679B919-2D77-482C-BE09-61D5645FDA12}" type="pres">
      <dgm:prSet presAssocID="{849A13E1-FAA7-437F-831B-D7FB83D2E6C8}" presName="childText" presStyleLbl="bgAcc1" presStyleIdx="38" presStyleCnt="42" custLinFactX="-100000" custLinFactNeighborX="-152180" custLinFactNeighborY="-42103">
        <dgm:presLayoutVars>
          <dgm:bulletEnabled val="1"/>
        </dgm:presLayoutVars>
      </dgm:prSet>
      <dgm:spPr/>
    </dgm:pt>
    <dgm:pt modelId="{32FBD803-12B0-432B-8A62-6DEEC70F6D8E}" type="pres">
      <dgm:prSet presAssocID="{532A9043-1352-4F1D-939A-FD71E5B3A621}" presName="Name13" presStyleLbl="parChTrans1D2" presStyleIdx="39" presStyleCnt="42"/>
      <dgm:spPr/>
    </dgm:pt>
    <dgm:pt modelId="{45DED2D9-0756-4894-BEE9-2397B86B2EE6}" type="pres">
      <dgm:prSet presAssocID="{FE552D1C-E80B-4489-8CC2-C7ABE850E92B}" presName="childText" presStyleLbl="bgAcc1" presStyleIdx="39" presStyleCnt="42" custLinFactX="-100000" custLinFactNeighborX="-154307" custLinFactNeighborY="-46972">
        <dgm:presLayoutVars>
          <dgm:bulletEnabled val="1"/>
        </dgm:presLayoutVars>
      </dgm:prSet>
      <dgm:spPr/>
    </dgm:pt>
    <dgm:pt modelId="{D5719B18-BCEA-44DC-858A-B7A458A6B463}" type="pres">
      <dgm:prSet presAssocID="{4B59A49C-28B3-4EA6-9E3D-0C14357D0D8C}" presName="Name13" presStyleLbl="parChTrans1D2" presStyleIdx="40" presStyleCnt="42"/>
      <dgm:spPr/>
    </dgm:pt>
    <dgm:pt modelId="{AD4126C5-5B24-4AA7-BB5C-7132061F9299}" type="pres">
      <dgm:prSet presAssocID="{E1050DC3-1DE2-4819-9FB0-95D32DC906F6}" presName="childText" presStyleLbl="bgAcc1" presStyleIdx="40" presStyleCnt="42" custLinFactX="-100000" custLinFactNeighborX="-153850" custLinFactNeighborY="-50375">
        <dgm:presLayoutVars>
          <dgm:bulletEnabled val="1"/>
        </dgm:presLayoutVars>
      </dgm:prSet>
      <dgm:spPr/>
    </dgm:pt>
    <dgm:pt modelId="{C4C62F77-3EC3-4C74-9606-B369C5598550}" type="pres">
      <dgm:prSet presAssocID="{1DC0C7BC-8745-45A5-9474-F96ED424D2C6}" presName="root" presStyleCnt="0"/>
      <dgm:spPr/>
    </dgm:pt>
    <dgm:pt modelId="{F1D19FCB-5351-4F8D-84E8-424F446AFEF7}" type="pres">
      <dgm:prSet presAssocID="{1DC0C7BC-8745-45A5-9474-F96ED424D2C6}" presName="rootComposite" presStyleCnt="0"/>
      <dgm:spPr/>
    </dgm:pt>
    <dgm:pt modelId="{D971A64A-8AD4-48D8-A5F3-7C66C91D7563}" type="pres">
      <dgm:prSet presAssocID="{1DC0C7BC-8745-45A5-9474-F96ED424D2C6}" presName="rootText" presStyleLbl="node1" presStyleIdx="8" presStyleCnt="9" custScaleY="167553" custLinFactNeighborX="-22471" custLinFactNeighborY="16051"/>
      <dgm:spPr/>
    </dgm:pt>
    <dgm:pt modelId="{21FDD691-A4B6-4EBB-BB45-E12F3635639A}" type="pres">
      <dgm:prSet presAssocID="{1DC0C7BC-8745-45A5-9474-F96ED424D2C6}" presName="rootConnector" presStyleLbl="node1" presStyleIdx="8" presStyleCnt="9"/>
      <dgm:spPr/>
    </dgm:pt>
    <dgm:pt modelId="{4DFF19C2-794F-4357-96AD-9CE0A20108A0}" type="pres">
      <dgm:prSet presAssocID="{1DC0C7BC-8745-45A5-9474-F96ED424D2C6}" presName="childShape" presStyleCnt="0"/>
      <dgm:spPr/>
    </dgm:pt>
    <dgm:pt modelId="{6B6AD168-B5D1-4E4F-BB89-FDCACE5F303F}" type="pres">
      <dgm:prSet presAssocID="{1AAD8EA2-E96C-4647-B592-25602B441556}" presName="Name13" presStyleLbl="parChTrans1D2" presStyleIdx="41" presStyleCnt="42"/>
      <dgm:spPr/>
    </dgm:pt>
    <dgm:pt modelId="{07B06A03-4263-4B6D-89CA-2D486900E9DB}" type="pres">
      <dgm:prSet presAssocID="{B68C7126-E85F-492C-9E44-3485F407191F}" presName="childText" presStyleLbl="bgAcc1" presStyleIdx="41" presStyleCnt="42" custLinFactNeighborX="-13849" custLinFactNeighborY="69642">
        <dgm:presLayoutVars>
          <dgm:bulletEnabled val="1"/>
        </dgm:presLayoutVars>
      </dgm:prSet>
      <dgm:spPr/>
    </dgm:pt>
  </dgm:ptLst>
  <dgm:cxnLst>
    <dgm:cxn modelId="{777A0F00-FFF4-4001-8F40-CC39A3F6CEEC}" type="presOf" srcId="{442A844C-A307-4A53-AEB1-A82AE7DAA8CB}" destId="{0CAD7A13-28DA-4895-B44F-018F0699EBD6}" srcOrd="0" destOrd="0" presId="urn:microsoft.com/office/officeart/2005/8/layout/hierarchy3"/>
    <dgm:cxn modelId="{E5BCCB01-1932-4FB4-9E0A-AA300FD1E99B}" type="presOf" srcId="{A4E60297-7646-46ED-A07C-AE572A2061C1}" destId="{B4D407EE-1B63-4DC2-AD0B-50E4D8773A78}" srcOrd="0" destOrd="0" presId="urn:microsoft.com/office/officeart/2005/8/layout/hierarchy3"/>
    <dgm:cxn modelId="{62599202-4790-450C-A2AB-F2DD9246D665}" srcId="{5B2A981D-057E-48E6-AA4E-BDC38DE057CB}" destId="{E1050DC3-1DE2-4819-9FB0-95D32DC906F6}" srcOrd="8" destOrd="0" parTransId="{4B59A49C-28B3-4EA6-9E3D-0C14357D0D8C}" sibTransId="{1B67994C-498E-4661-95C2-7C0F0AAC57EF}"/>
    <dgm:cxn modelId="{81022E04-D33D-4EA5-89F7-63CE953B3BB0}" type="presOf" srcId="{4C01924B-FDF3-4748-B32B-455DEFD8E523}" destId="{256EA758-4D2E-4AFF-A149-C4497F8C3993}" srcOrd="0" destOrd="0" presId="urn:microsoft.com/office/officeart/2005/8/layout/hierarchy3"/>
    <dgm:cxn modelId="{79123205-E996-4D3E-BD21-8E124E91BF64}" type="presOf" srcId="{764C5923-760D-43EC-9436-F0B96D0A6750}" destId="{76D107B2-8D04-42C3-89F3-E0568A91C994}" srcOrd="0" destOrd="0" presId="urn:microsoft.com/office/officeart/2005/8/layout/hierarchy3"/>
    <dgm:cxn modelId="{FE1C6F09-85C5-483D-88C9-76677B14C3CD}" srcId="{47E16465-1041-486E-A14F-82479F12D72B}" destId="{56EAE52D-CC2E-4EE2-A763-CB2904B4FB12}" srcOrd="2" destOrd="0" parTransId="{7D01D463-AFF8-4922-8669-7C74500A75BA}" sibTransId="{821CD97E-5E52-4862-9C32-EC9522680339}"/>
    <dgm:cxn modelId="{25C4C509-6F72-4402-BB21-A926A2768E0B}" srcId="{47E16465-1041-486E-A14F-82479F12D72B}" destId="{C407CA5A-43D5-4E7B-BEEB-4B1B08782B2D}" srcOrd="0" destOrd="0" parTransId="{D21673B1-67A6-4DC6-A2E6-A4805F0198B8}" sibTransId="{6B6E4083-F008-4EBC-911C-658C9BF20CF6}"/>
    <dgm:cxn modelId="{DCD87E0A-DB89-4686-B645-50E6AA4D7088}" srcId="{F1F92369-C90E-4BB5-BA7C-8C5BC8DEE4BA}" destId="{ED955EEA-EA2D-4C11-AC5C-AA2F9B22B29F}" srcOrd="2" destOrd="0" parTransId="{C8208BC2-4DF9-4AC0-AF7E-6CC504B1C35F}" sibTransId="{6DC02B27-7E4B-4B53-BB04-084641D53691}"/>
    <dgm:cxn modelId="{042CE70B-4849-49ED-9AA0-D27A151AD447}" type="presOf" srcId="{4C897702-9C90-4733-9ED9-B10B1BD6473B}" destId="{8FF19163-30FF-4032-83FB-18030AE9DCB2}" srcOrd="0" destOrd="0" presId="urn:microsoft.com/office/officeart/2005/8/layout/hierarchy3"/>
    <dgm:cxn modelId="{C79E030C-7871-4BDC-B868-BB22FB1F81DE}" type="presOf" srcId="{5B2A981D-057E-48E6-AA4E-BDC38DE057CB}" destId="{854920A2-2512-4D07-A15E-F0FBECBF6594}" srcOrd="0" destOrd="0" presId="urn:microsoft.com/office/officeart/2005/8/layout/hierarchy3"/>
    <dgm:cxn modelId="{CB18C10C-2106-4480-9316-501813752A1B}" type="presOf" srcId="{C498F8A8-FA2B-4E59-A499-08F37435891B}" destId="{4670F37A-010D-4016-B9F5-825A4AF245E8}" srcOrd="0" destOrd="0" presId="urn:microsoft.com/office/officeart/2005/8/layout/hierarchy3"/>
    <dgm:cxn modelId="{CC5B4D0F-EC79-4F31-B9B8-E8D4B28EC87A}" srcId="{9CA469CE-0609-4B03-852F-0CAFEDD717B9}" destId="{1535B6F8-2F90-4133-96FF-4B509179C1FA}" srcOrd="7" destOrd="0" parTransId="{C06A12ED-18AC-43C1-A2A2-53245679DA51}" sibTransId="{26980B6F-9CC4-41F9-A1FD-4D6993812EE0}"/>
    <dgm:cxn modelId="{01F05910-BDE1-49D8-8560-1CE3830065EE}" srcId="{F1F92369-C90E-4BB5-BA7C-8C5BC8DEE4BA}" destId="{61546E55-29A1-46D1-A639-B3E13C85FF86}" srcOrd="4" destOrd="0" parTransId="{442A844C-A307-4A53-AEB1-A82AE7DAA8CB}" sibTransId="{5C1FBC3E-F051-4081-A5FA-65AD0CDDFF6B}"/>
    <dgm:cxn modelId="{CE5F2811-84EF-494E-88F1-E2CE6BF6A42F}" srcId="{5B2A981D-057E-48E6-AA4E-BDC38DE057CB}" destId="{FE552D1C-E80B-4489-8CC2-C7ABE850E92B}" srcOrd="7" destOrd="0" parTransId="{532A9043-1352-4F1D-939A-FD71E5B3A621}" sibTransId="{3E155DE2-68F4-47FF-980E-952C326BA165}"/>
    <dgm:cxn modelId="{838A7611-481D-4B46-A52F-0395BECA0E2E}" type="presOf" srcId="{875DDD8A-3301-439E-89C6-3E01F0597A59}" destId="{A43604AB-852A-4FB3-A3A2-7B1D697B19EE}" srcOrd="0" destOrd="0" presId="urn:microsoft.com/office/officeart/2005/8/layout/hierarchy3"/>
    <dgm:cxn modelId="{759E3E15-2CD0-4CE2-BFCF-514F5AF3B482}" srcId="{9CA469CE-0609-4B03-852F-0CAFEDD717B9}" destId="{5097D86C-4FA0-40E1-A8AC-88FC7D3B8A4D}" srcOrd="3" destOrd="0" parTransId="{9507A86B-B53D-4BF1-B4BB-05A3DA9524B3}" sibTransId="{EE95CD8A-DE3A-4874-9844-D944F10526E2}"/>
    <dgm:cxn modelId="{B6FF9819-0F24-4861-A261-EE85DD5BC7D8}" srcId="{5B2A981D-057E-48E6-AA4E-BDC38DE057CB}" destId="{A660A2C0-228E-4302-AF41-930D3BDF9970}" srcOrd="5" destOrd="0" parTransId="{50B79CEF-4A39-41C8-8F1F-974FFD6D3C6D}" sibTransId="{D381A349-5339-4C8B-B0BF-853584C7E5F1}"/>
    <dgm:cxn modelId="{AD65071A-0F64-408F-9E63-5AE2D7990E55}" srcId="{F1F92369-C90E-4BB5-BA7C-8C5BC8DEE4BA}" destId="{F01C5BCB-D493-41ED-AFDE-5D8B5FC953B7}" srcOrd="0" destOrd="0" parTransId="{751D99F9-9340-4B33-84E7-831741E71AD2}" sibTransId="{B5D14DDD-F27C-4433-A280-E30CB708DAA5}"/>
    <dgm:cxn modelId="{CFFB011B-E452-43E9-B825-13D694F87177}" srcId="{5B2A981D-057E-48E6-AA4E-BDC38DE057CB}" destId="{849A13E1-FAA7-437F-831B-D7FB83D2E6C8}" srcOrd="6" destOrd="0" parTransId="{875DDD8A-3301-439E-89C6-3E01F0597A59}" sibTransId="{09669D7F-15D2-4B7E-8A75-E6DC79B4846F}"/>
    <dgm:cxn modelId="{C08B151C-BDF2-40D4-9FD5-C51C3717B444}" srcId="{DAE1E00F-7079-4E77-81D5-5D0BB4365E19}" destId="{5B2A981D-057E-48E6-AA4E-BDC38DE057CB}" srcOrd="7" destOrd="0" parTransId="{CFB75068-79E2-44C6-8E0E-DE2A851F128D}" sibTransId="{309E1A36-BE27-4D1D-A651-9B1B4CA82649}"/>
    <dgm:cxn modelId="{7072C71F-231E-4DB1-8B80-26D99F865B26}" srcId="{DAE1E00F-7079-4E77-81D5-5D0BB4365E19}" destId="{BE5248B5-5471-4F59-8C2E-1598A510C838}" srcOrd="2" destOrd="0" parTransId="{CB1C6353-E57A-451C-ACBA-2A8BFC743008}" sibTransId="{9623B817-B11F-4426-A3C0-CD36DEB64B8B}"/>
    <dgm:cxn modelId="{73C59520-938B-4DDD-B11D-842013A7B760}" type="presOf" srcId="{53A42F0F-1599-47A3-8090-654149EAC7E6}" destId="{9386F24F-3FBF-401E-B779-68C0311B9459}" srcOrd="0" destOrd="0" presId="urn:microsoft.com/office/officeart/2005/8/layout/hierarchy3"/>
    <dgm:cxn modelId="{BDD6AF20-F5FB-4A24-A74F-BD2DB757EF4A}" type="presOf" srcId="{4472DB52-BBAF-4706-B194-FF9500833A9B}" destId="{C5CBEEF7-F87E-4AA0-961B-2397F1D4CC5B}" srcOrd="0" destOrd="0" presId="urn:microsoft.com/office/officeart/2005/8/layout/hierarchy3"/>
    <dgm:cxn modelId="{12F09921-0A23-4600-875D-7BB50C97C5F7}" srcId="{DAE1E00F-7079-4E77-81D5-5D0BB4365E19}" destId="{F1F92369-C90E-4BB5-BA7C-8C5BC8DEE4BA}" srcOrd="0" destOrd="0" parTransId="{5FE1D4E7-E9F1-4AE3-984B-E50F34755C69}" sibTransId="{FA323D1D-7EAC-4826-AFBC-724A720A21B3}"/>
    <dgm:cxn modelId="{5A0FA321-50BA-4380-9082-D51981724EC8}" type="presOf" srcId="{F1D45E3D-200F-49C9-95F0-FC915311F8AF}" destId="{C6642BBF-310F-4B65-8F21-0580059942B4}" srcOrd="0" destOrd="0" presId="urn:microsoft.com/office/officeart/2005/8/layout/hierarchy3"/>
    <dgm:cxn modelId="{159E8522-F07A-443A-AC65-4903AE9847F2}" srcId="{78BD8F20-FB2D-4F05-B722-AAE6FA5EECD9}" destId="{F03E0F41-4BBF-4307-AF8B-6AA417A9B89D}" srcOrd="0" destOrd="0" parTransId="{AC5B9559-D283-44CA-BED7-A6D97C6FE68E}" sibTransId="{8260E304-8B5C-4493-9622-4CDD39F6BD5C}"/>
    <dgm:cxn modelId="{34348525-05D6-4ED7-AEEE-A25708962BEF}" type="presOf" srcId="{172A2567-D260-4B2A-8D98-7E833E0E498A}" destId="{926ABBFA-6282-41E7-97A4-83E28B9BC39E}" srcOrd="0" destOrd="0" presId="urn:microsoft.com/office/officeart/2005/8/layout/hierarchy3"/>
    <dgm:cxn modelId="{54CCC126-BBA0-4901-8760-461F4E4EFCA3}" type="presOf" srcId="{56EAE52D-CC2E-4EE2-A763-CB2904B4FB12}" destId="{A2EDB6A1-BA78-4D20-8E85-D0B82D25C4A4}" srcOrd="0" destOrd="0" presId="urn:microsoft.com/office/officeart/2005/8/layout/hierarchy3"/>
    <dgm:cxn modelId="{B681D227-6E3C-46BF-9839-29A5B820E828}" type="presOf" srcId="{DAE1E00F-7079-4E77-81D5-5D0BB4365E19}" destId="{6560A6BC-2065-4325-9B2D-019E98D0B150}" srcOrd="0" destOrd="0" presId="urn:microsoft.com/office/officeart/2005/8/layout/hierarchy3"/>
    <dgm:cxn modelId="{6C2DD427-2E89-46F0-A29A-6958661C7026}" srcId="{DAE1E00F-7079-4E77-81D5-5D0BB4365E19}" destId="{47E16465-1041-486E-A14F-82479F12D72B}" srcOrd="5" destOrd="0" parTransId="{4532916F-331D-4F1E-85A2-DA53E6F2E137}" sibTransId="{C5F1A9CC-53A4-4516-9581-DF486D60B822}"/>
    <dgm:cxn modelId="{E8C24729-7655-46FE-91A7-7F07AB589C5B}" type="presOf" srcId="{F03E0F41-4BBF-4307-AF8B-6AA417A9B89D}" destId="{08BD12A4-F494-40DA-8CBC-D01074039664}" srcOrd="0" destOrd="0" presId="urn:microsoft.com/office/officeart/2005/8/layout/hierarchy3"/>
    <dgm:cxn modelId="{24C2F72A-4818-49C1-A634-15B5D6F37A00}" type="presOf" srcId="{1324A391-32CA-41AA-9D5F-4361E78E77D3}" destId="{2C6C072B-31CB-4ADC-AF24-08C342E17512}" srcOrd="0" destOrd="0" presId="urn:microsoft.com/office/officeart/2005/8/layout/hierarchy3"/>
    <dgm:cxn modelId="{ED53212C-BA6A-48FB-A4A4-79E652D43CAA}" type="presOf" srcId="{50B79CEF-4A39-41C8-8F1F-974FFD6D3C6D}" destId="{AA92BAAA-037C-477D-8938-2B9F810189BE}" srcOrd="0" destOrd="0" presId="urn:microsoft.com/office/officeart/2005/8/layout/hierarchy3"/>
    <dgm:cxn modelId="{D4B5C330-2767-4D5C-9398-C6FA0DEFE635}" type="presOf" srcId="{4AB78B69-5974-4C1A-ADAD-C5B04C1D7FEB}" destId="{87FA8025-F984-452F-8EEC-E8245C74868F}" srcOrd="0" destOrd="0" presId="urn:microsoft.com/office/officeart/2005/8/layout/hierarchy3"/>
    <dgm:cxn modelId="{A9A7C432-E406-4AEE-877C-055CDC914110}" srcId="{DAE1E00F-7079-4E77-81D5-5D0BB4365E19}" destId="{78BD8F20-FB2D-4F05-B722-AAE6FA5EECD9}" srcOrd="1" destOrd="0" parTransId="{B2230A3B-3667-4246-B73C-A10B7AB8CFAD}" sibTransId="{67137228-D84E-4485-B02A-5FB8D18DFD1B}"/>
    <dgm:cxn modelId="{C48D8333-B772-4D3B-B1AF-541292CFC191}" type="presOf" srcId="{9CA469CE-0609-4B03-852F-0CAFEDD717B9}" destId="{7FF1040D-1128-4CDD-AE15-71BCF207DAA5}" srcOrd="0" destOrd="0" presId="urn:microsoft.com/office/officeart/2005/8/layout/hierarchy3"/>
    <dgm:cxn modelId="{C0029333-B2FF-44CC-8500-E23752BE5112}" type="presOf" srcId="{E81ADCB5-0C5C-4FE2-87F4-811C581B33BA}" destId="{A5F3F366-E570-48D5-84DC-EB768434CD57}" srcOrd="0" destOrd="0" presId="urn:microsoft.com/office/officeart/2005/8/layout/hierarchy3"/>
    <dgm:cxn modelId="{64401C38-A768-46EB-B9E7-67163A5E9D66}" srcId="{9CA469CE-0609-4B03-852F-0CAFEDD717B9}" destId="{C2C24230-43C3-4779-AB8E-AE595FC25142}" srcOrd="2" destOrd="0" parTransId="{03755F00-E9E4-4FA9-9EAB-DF45379C36EA}" sibTransId="{87B17368-CC6B-4FA7-9C88-173E135C2056}"/>
    <dgm:cxn modelId="{78014D3B-AE2C-4D4C-A262-D9E7AAE35C3C}" type="presOf" srcId="{087F7574-32F0-4DAC-B5BE-0F3939C7767F}" destId="{9CEB5133-572A-4BBA-A46D-108B4CB987FE}" srcOrd="0" destOrd="0" presId="urn:microsoft.com/office/officeart/2005/8/layout/hierarchy3"/>
    <dgm:cxn modelId="{9511933E-169B-4A54-8BE9-20FD708817ED}" type="presOf" srcId="{FE552D1C-E80B-4489-8CC2-C7ABE850E92B}" destId="{45DED2D9-0756-4894-BEE9-2397B86B2EE6}" srcOrd="0" destOrd="0" presId="urn:microsoft.com/office/officeart/2005/8/layout/hierarchy3"/>
    <dgm:cxn modelId="{3A52EA3F-5F13-46CD-B33B-AB7CD9C1E1A3}" type="presOf" srcId="{7D01D463-AFF8-4922-8669-7C74500A75BA}" destId="{4AE1673A-E720-4964-8B7B-024EB06BE56A}" srcOrd="0" destOrd="0" presId="urn:microsoft.com/office/officeart/2005/8/layout/hierarchy3"/>
    <dgm:cxn modelId="{BC48AA40-A2A0-4560-9CE2-ECA39C3FE708}" type="presOf" srcId="{CC30B018-521D-41EA-8DF2-5819B7B251E4}" destId="{4E6CBDEB-96AD-4160-97EF-0870CF3083EF}" srcOrd="0" destOrd="0" presId="urn:microsoft.com/office/officeart/2005/8/layout/hierarchy3"/>
    <dgm:cxn modelId="{D822535B-D52D-46EF-8EA3-696D7DC2E870}" srcId="{5B2A981D-057E-48E6-AA4E-BDC38DE057CB}" destId="{519E4AED-8699-4994-B5A2-22087DEA348B}" srcOrd="1" destOrd="0" parTransId="{B3EBDAF7-1069-41C7-A812-78518C771DF4}" sibTransId="{07BF3EE8-2D60-43DD-9775-352E7D468B28}"/>
    <dgm:cxn modelId="{DBF8945F-3D8E-4968-BB5A-F5000D046F15}" srcId="{78BD8F20-FB2D-4F05-B722-AAE6FA5EECD9}" destId="{B6173E7A-39E0-4054-9B51-706DEF6A3D22}" srcOrd="1" destOrd="0" parTransId="{E2AE15FE-46F7-4EB6-A43B-273E2CD73AE4}" sibTransId="{94B52B9B-B0C0-43E9-8153-61DC9CABEAFE}"/>
    <dgm:cxn modelId="{53681560-780E-4B5E-BC00-3C30004076A3}" srcId="{DAE1E00F-7079-4E77-81D5-5D0BB4365E19}" destId="{528E59CA-734C-463B-A230-FFD9CC2DA9AA}" srcOrd="4" destOrd="0" parTransId="{ED14F7AE-AB10-4011-9420-77314D387F52}" sibTransId="{598538F8-5AE2-4815-91B9-88A33DEE7D54}"/>
    <dgm:cxn modelId="{E146B360-F09F-4F40-8CBA-2982DD74AAF9}" srcId="{CD574536-BDB8-4EC8-A15D-D10D98E80E4D}" destId="{E004610A-BE20-424B-8274-6D3118FD94CD}" srcOrd="7" destOrd="0" parTransId="{1324A391-32CA-41AA-9D5F-4361E78E77D3}" sibTransId="{17FC2074-93CB-422B-806A-3F09E2C37E71}"/>
    <dgm:cxn modelId="{39567863-D1B3-464B-8A1B-B71295FBE041}" type="presOf" srcId="{45064A68-7CEA-4B4E-93AB-4C2CF9DC3D23}" destId="{92EC8A93-2E1C-495D-80CD-370C434F9F7A}" srcOrd="0" destOrd="0" presId="urn:microsoft.com/office/officeart/2005/8/layout/hierarchy3"/>
    <dgm:cxn modelId="{3F22DD63-C275-4147-A6C9-899024C3F758}" type="presOf" srcId="{48BA51E4-7F7D-435E-BFDF-FF32B5C58DEC}" destId="{9154D94B-7F6B-43B5-A5C2-1E6FFCD8EBDA}" srcOrd="0" destOrd="0" presId="urn:microsoft.com/office/officeart/2005/8/layout/hierarchy3"/>
    <dgm:cxn modelId="{6E750065-44C5-4F02-AA14-8B36D34FFE37}" type="presOf" srcId="{A660A2C0-228E-4302-AF41-930D3BDF9970}" destId="{D5E4869C-FCA4-43B0-8144-A9D3C38B940E}" srcOrd="0" destOrd="0" presId="urn:microsoft.com/office/officeart/2005/8/layout/hierarchy3"/>
    <dgm:cxn modelId="{139EBA65-87B3-4B41-9A4E-F6DA87EA6A7B}" type="presOf" srcId="{F01C5BCB-D493-41ED-AFDE-5D8B5FC953B7}" destId="{D874E329-A550-4CD6-99B0-A2DE8D8955FB}" srcOrd="0" destOrd="0" presId="urn:microsoft.com/office/officeart/2005/8/layout/hierarchy3"/>
    <dgm:cxn modelId="{1735E365-E19B-4940-BF11-3E2B8FD9D353}" type="presOf" srcId="{C8208BC2-4DF9-4AC0-AF7E-6CC504B1C35F}" destId="{35A71F8E-56EA-45C8-9AC9-6488B6244797}" srcOrd="0" destOrd="0" presId="urn:microsoft.com/office/officeart/2005/8/layout/hierarchy3"/>
    <dgm:cxn modelId="{AC44F345-BEB7-440C-B955-D72EDD7DE198}" srcId="{F1F92369-C90E-4BB5-BA7C-8C5BC8DEE4BA}" destId="{4C01924B-FDF3-4748-B32B-455DEFD8E523}" srcOrd="1" destOrd="0" parTransId="{5CCC5A82-5EE2-4FE6-B05E-3E51B71AACCC}" sibTransId="{7EF54721-7BDE-493A-BB9F-94A3E8FAD467}"/>
    <dgm:cxn modelId="{C7E4AB66-D847-438F-8FC6-253CE3A7C34E}" type="presOf" srcId="{528E59CA-734C-463B-A230-FFD9CC2DA9AA}" destId="{0CBF5341-3393-4CBD-A102-4280AF61C81E}" srcOrd="1" destOrd="0" presId="urn:microsoft.com/office/officeart/2005/8/layout/hierarchy3"/>
    <dgm:cxn modelId="{95DF9547-A935-4C90-B6B3-592943939042}" type="presOf" srcId="{F1F92369-C90E-4BB5-BA7C-8C5BC8DEE4BA}" destId="{4813212E-0641-4C75-804C-425910D522DA}" srcOrd="0" destOrd="0" presId="urn:microsoft.com/office/officeart/2005/8/layout/hierarchy3"/>
    <dgm:cxn modelId="{D611F368-414E-4A01-83DF-B1E331246302}" type="presOf" srcId="{1535B6F8-2F90-4133-96FF-4B509179C1FA}" destId="{52AF1E62-F913-43EE-AE2A-B3D711D1BE62}" srcOrd="0" destOrd="0" presId="urn:microsoft.com/office/officeart/2005/8/layout/hierarchy3"/>
    <dgm:cxn modelId="{C57F8F49-570B-40BC-B52F-518BEAE2DB02}" type="presOf" srcId="{B3EBDAF7-1069-41C7-A812-78518C771DF4}" destId="{8D8AE364-576D-47F2-9971-06A35E3640AE}" srcOrd="0" destOrd="0" presId="urn:microsoft.com/office/officeart/2005/8/layout/hierarchy3"/>
    <dgm:cxn modelId="{D8C1A169-807B-4F24-AE40-6FB7351D7584}" srcId="{5B2A981D-057E-48E6-AA4E-BDC38DE057CB}" destId="{4AB78B69-5974-4C1A-ADAD-C5B04C1D7FEB}" srcOrd="2" destOrd="0" parTransId="{A0F4148D-BCC8-499E-81B1-B8EB537F03E2}" sibTransId="{549905C2-50B1-46F3-889D-4C9A774D06AA}"/>
    <dgm:cxn modelId="{2B1CB269-56CE-4246-9B80-3280C2D084E2}" type="presOf" srcId="{7343DB21-C276-4F2C-97CB-5BEA7B808B6C}" destId="{6156686B-ADEE-47FD-BB79-57FB4AD69C6C}" srcOrd="0" destOrd="0" presId="urn:microsoft.com/office/officeart/2005/8/layout/hierarchy3"/>
    <dgm:cxn modelId="{9F7E406A-A913-4565-BBBC-6EFEC884B04E}" srcId="{CD574536-BDB8-4EC8-A15D-D10D98E80E4D}" destId="{4C897702-9C90-4733-9ED9-B10B1BD6473B}" srcOrd="4" destOrd="0" parTransId="{11CBC73B-0894-4A20-ACC4-619512C94CE9}" sibTransId="{B1876FC4-A941-4DB9-980E-755FBECEE40A}"/>
    <dgm:cxn modelId="{0069816A-E570-42A7-87D1-76CDC017B106}" type="presOf" srcId="{D13461B7-33D6-4875-8A29-F0EAF32E656D}" destId="{EDBBADC3-BF62-4A4F-80FD-D753691D1B34}" srcOrd="0" destOrd="0" presId="urn:microsoft.com/office/officeart/2005/8/layout/hierarchy3"/>
    <dgm:cxn modelId="{A298D84B-4DC3-4624-90BC-8B60D79E2AFB}" type="presOf" srcId="{0E45B4CC-E832-48B9-9A92-9DF40E5ECF2B}" destId="{0F14CB43-9720-4257-9690-6FC9E70C528B}" srcOrd="0" destOrd="0" presId="urn:microsoft.com/office/officeart/2005/8/layout/hierarchy3"/>
    <dgm:cxn modelId="{23284F4C-0E7B-435D-AAEC-C5989321B259}" type="presOf" srcId="{F1F92369-C90E-4BB5-BA7C-8C5BC8DEE4BA}" destId="{637AAC40-99D5-418E-A0C6-C6E9356EA50C}" srcOrd="1" destOrd="0" presId="urn:microsoft.com/office/officeart/2005/8/layout/hierarchy3"/>
    <dgm:cxn modelId="{443D264D-A932-4134-9A2F-C22D7A34F4E3}" srcId="{5B2A981D-057E-48E6-AA4E-BDC38DE057CB}" destId="{E907274A-08F4-4988-B61B-30EF559A449F}" srcOrd="0" destOrd="0" parTransId="{14926746-48F7-4976-A9BF-55B8DC817694}" sibTransId="{4349DF88-A857-41FC-972B-EF6ACC81E640}"/>
    <dgm:cxn modelId="{75BC0670-B9CF-45D9-BF23-607688571F3F}" type="presOf" srcId="{E907274A-08F4-4988-B61B-30EF559A449F}" destId="{835313DE-143D-4736-9D49-2D7133365434}" srcOrd="0" destOrd="0" presId="urn:microsoft.com/office/officeart/2005/8/layout/hierarchy3"/>
    <dgm:cxn modelId="{323F8B53-79BD-4E74-8D17-4CF943F65B77}" type="presOf" srcId="{0A152CDE-A2BB-4DFE-9DA7-2FF4DFEBE8FE}" destId="{D684FDF9-CF2A-434D-9CEC-9346EAC8FBF7}" srcOrd="0" destOrd="0" presId="urn:microsoft.com/office/officeart/2005/8/layout/hierarchy3"/>
    <dgm:cxn modelId="{21319254-5843-4295-A9AE-617DFDE36B30}" type="presOf" srcId="{688E7AE7-DA99-44AC-9064-B425ACD7AE10}" destId="{40A939CB-8D06-4D2E-9193-5164021B3DD2}" srcOrd="0" destOrd="0" presId="urn:microsoft.com/office/officeart/2005/8/layout/hierarchy3"/>
    <dgm:cxn modelId="{B4C7DB75-B05C-458B-9870-F31F97F789B7}" type="presOf" srcId="{94A7FC20-4674-4C47-8208-2BA3B502A6AD}" destId="{B716701D-B875-4CDB-A342-53F1702FA80C}" srcOrd="0" destOrd="0" presId="urn:microsoft.com/office/officeart/2005/8/layout/hierarchy3"/>
    <dgm:cxn modelId="{A5E94056-7101-493B-9CD6-F214E9DBC842}" srcId="{CD574536-BDB8-4EC8-A15D-D10D98E80E4D}" destId="{AD3C2227-5222-49D4-99E9-D39355893AE4}" srcOrd="3" destOrd="0" parTransId="{020F4786-E315-43CF-80B8-C7FEBF99B684}" sibTransId="{4D41F5A0-8F52-4992-A817-C24852A5A52F}"/>
    <dgm:cxn modelId="{CDF0F678-12A4-4B80-81D2-8C7D2BF08D4E}" type="presOf" srcId="{E1050DC3-1DE2-4819-9FB0-95D32DC906F6}" destId="{AD4126C5-5B24-4AA7-BB5C-7132061F9299}" srcOrd="0" destOrd="0" presId="urn:microsoft.com/office/officeart/2005/8/layout/hierarchy3"/>
    <dgm:cxn modelId="{34D67959-30A2-4FD1-8324-D46078DE0649}" type="presOf" srcId="{7E425937-1FEA-4B27-A369-1CA9E0504FBF}" destId="{55085F14-E4F1-46BC-A5FB-6ECB6BC603AC}" srcOrd="0" destOrd="0" presId="urn:microsoft.com/office/officeart/2005/8/layout/hierarchy3"/>
    <dgm:cxn modelId="{58EEA659-3143-4A22-8F4A-F577AF4212C2}" type="presOf" srcId="{9E322201-07EB-4D90-9646-BD94772687C5}" destId="{02AE0EEC-A940-482F-B5C9-1BDA8BEA067F}" srcOrd="0" destOrd="0" presId="urn:microsoft.com/office/officeart/2005/8/layout/hierarchy3"/>
    <dgm:cxn modelId="{F24E545A-6A30-4096-A457-0524BD4DCF68}" type="presOf" srcId="{DB260263-5285-49A3-932D-6B74336CCE76}" destId="{D8EECB3E-7280-4A99-8602-F8BE1493F0F0}" srcOrd="0" destOrd="0" presId="urn:microsoft.com/office/officeart/2005/8/layout/hierarchy3"/>
    <dgm:cxn modelId="{C097067B-27E5-48C6-BA4F-07FFBE18F6EB}" srcId="{47E16465-1041-486E-A14F-82479F12D72B}" destId="{688E7AE7-DA99-44AC-9064-B425ACD7AE10}" srcOrd="1" destOrd="0" parTransId="{087F7574-32F0-4DAC-B5BE-0F3939C7767F}" sibTransId="{2BC5A0A1-39B7-4253-8475-6524473DB67E}"/>
    <dgm:cxn modelId="{1FC3267D-74DB-4752-9598-8358B4CDE35A}" srcId="{F1F92369-C90E-4BB5-BA7C-8C5BC8DEE4BA}" destId="{D13461B7-33D6-4875-8A29-F0EAF32E656D}" srcOrd="3" destOrd="0" parTransId="{8A4205C2-7723-4671-8806-957DCDFDA79F}" sibTransId="{D30C8549-C742-492B-8B2D-A6AAB00921FD}"/>
    <dgm:cxn modelId="{1E59827E-FAD6-474B-BE58-CF8FE0577C7A}" type="presOf" srcId="{849A13E1-FAA7-437F-831B-D7FB83D2E6C8}" destId="{7679B919-2D77-482C-BE09-61D5645FDA12}" srcOrd="0" destOrd="0" presId="urn:microsoft.com/office/officeart/2005/8/layout/hierarchy3"/>
    <dgm:cxn modelId="{0052047F-D475-487D-AC83-4903227CD001}" type="presOf" srcId="{9CA469CE-0609-4B03-852F-0CAFEDD717B9}" destId="{14EE1A7F-F497-404C-AD32-C935818CA9AF}" srcOrd="1" destOrd="0" presId="urn:microsoft.com/office/officeart/2005/8/layout/hierarchy3"/>
    <dgm:cxn modelId="{E0807A80-961B-48FF-9E3D-8FFB8F72F3F8}" srcId="{CD574536-BDB8-4EC8-A15D-D10D98E80E4D}" destId="{5F8AED42-9E5E-4052-9A41-D4A8FD30043F}" srcOrd="0" destOrd="0" parTransId="{7343DB21-C276-4F2C-97CB-5BEA7B808B6C}" sibTransId="{91E87014-9080-453F-88D7-6F04ED2F428F}"/>
    <dgm:cxn modelId="{2C773A81-6627-401C-A5F9-E4DB279DA329}" type="presOf" srcId="{BE5248B5-5471-4F59-8C2E-1598A510C838}" destId="{CD249808-2EB9-4210-A899-D3195DCC7AE8}" srcOrd="0" destOrd="0" presId="urn:microsoft.com/office/officeart/2005/8/layout/hierarchy3"/>
    <dgm:cxn modelId="{3CD26485-18ED-4F49-8B80-15B65F95485D}" type="presOf" srcId="{E1854DFB-3779-46AB-97F4-4071AFD4F2FF}" destId="{4E39C860-9DC2-48A6-8A16-D47EA8CA5EC5}" srcOrd="0" destOrd="0" presId="urn:microsoft.com/office/officeart/2005/8/layout/hierarchy3"/>
    <dgm:cxn modelId="{22029886-73DC-4A6A-8B2A-BE2501A0310C}" srcId="{CD574536-BDB8-4EC8-A15D-D10D98E80E4D}" destId="{DB260263-5285-49A3-932D-6B74336CCE76}" srcOrd="8" destOrd="0" parTransId="{94A7FC20-4674-4C47-8208-2BA3B502A6AD}" sibTransId="{C9BAF3FE-D7A9-4933-8DA5-E3CA005E8767}"/>
    <dgm:cxn modelId="{461FEF86-D97B-46E1-9B63-C07E624464E1}" srcId="{BE5248B5-5471-4F59-8C2E-1598A510C838}" destId="{1C6D86BD-2B72-4494-81B4-86DD66A95907}" srcOrd="1" destOrd="0" parTransId="{FDBAA8A4-6302-4CD2-9535-0C1C2CCE3853}" sibTransId="{E4EA7EBE-7F7F-46DE-B9C3-2CCFF0F55F7F}"/>
    <dgm:cxn modelId="{5E3C6489-7A2C-404F-A30B-3BF6D71AB072}" type="presOf" srcId="{1EA3225D-5D1C-4942-8186-41DB5BE64347}" destId="{99322D7A-FF30-41FE-B6F4-1B901978C7BF}" srcOrd="0" destOrd="0" presId="urn:microsoft.com/office/officeart/2005/8/layout/hierarchy3"/>
    <dgm:cxn modelId="{C4851A8B-4AC7-4F6C-97F7-8CB80E27CC83}" srcId="{CD574536-BDB8-4EC8-A15D-D10D98E80E4D}" destId="{4472DB52-BBAF-4706-B194-FF9500833A9B}" srcOrd="6" destOrd="0" parTransId="{E81ADCB5-0C5C-4FE2-87F4-811C581B33BA}" sibTransId="{B2F94FE0-6C00-43FE-BDE0-124259116C11}"/>
    <dgm:cxn modelId="{2E8CA48B-105F-4912-9891-E315F9D826A9}" srcId="{BE5248B5-5471-4F59-8C2E-1598A510C838}" destId="{188D8534-90F8-4CA8-8D09-C6855E20C34E}" srcOrd="0" destOrd="0" parTransId="{D23DE8D4-ACFB-4960-B87C-E322D1F2667F}" sibTransId="{E433251E-2AC3-4C1B-AAFC-340B102BEF60}"/>
    <dgm:cxn modelId="{5646C68C-DA3B-40EA-82F2-30F3A8E18758}" type="presOf" srcId="{ED955EEA-EA2D-4C11-AC5C-AA2F9B22B29F}" destId="{669515CF-A00B-4C2C-960A-CBCB061C0369}" srcOrd="0" destOrd="0" presId="urn:microsoft.com/office/officeart/2005/8/layout/hierarchy3"/>
    <dgm:cxn modelId="{BFA6618F-D868-4DDA-A52A-432FD84FA7A4}" type="presOf" srcId="{B1A2AE84-298D-48FA-B4F0-77DB582DEC73}" destId="{4263A518-C14E-4215-80E5-46C7FBCE9D76}" srcOrd="0" destOrd="0" presId="urn:microsoft.com/office/officeart/2005/8/layout/hierarchy3"/>
    <dgm:cxn modelId="{44ECE28F-826A-42C4-9E99-53C5D6FBF33A}" type="presOf" srcId="{FDBAA8A4-6302-4CD2-9535-0C1C2CCE3853}" destId="{E0D91EB5-F437-4554-A3E0-F21D9E5275FC}" srcOrd="0" destOrd="0" presId="urn:microsoft.com/office/officeart/2005/8/layout/hierarchy3"/>
    <dgm:cxn modelId="{B9ACF68F-82E5-4CB6-96CA-E27644C43669}" srcId="{5B2A981D-057E-48E6-AA4E-BDC38DE057CB}" destId="{FACA82DD-2DBF-47BD-BEE0-0282A54600DD}" srcOrd="4" destOrd="0" parTransId="{9E322201-07EB-4D90-9646-BD94772687C5}" sibTransId="{D3D10B57-51E2-4CE5-9FB0-ED89E9AA6BEA}"/>
    <dgm:cxn modelId="{56952490-B642-481E-9D61-25C75ABEB29B}" type="presOf" srcId="{2EDE268B-7992-4A27-B4A9-306E63E6E7E1}" destId="{A7B34ACC-8139-4D84-93D7-6B0992600102}" srcOrd="0" destOrd="0" presId="urn:microsoft.com/office/officeart/2005/8/layout/hierarchy3"/>
    <dgm:cxn modelId="{E1DBE091-9EF8-4614-8E26-584E804464B1}" srcId="{1DC0C7BC-8745-45A5-9474-F96ED424D2C6}" destId="{B68C7126-E85F-492C-9E44-3485F407191F}" srcOrd="0" destOrd="0" parTransId="{1AAD8EA2-E96C-4647-B592-25602B441556}" sibTransId="{BD91CD78-E92F-4ABD-BF3E-951E01112F75}"/>
    <dgm:cxn modelId="{A33C4093-16A1-4A82-9D88-6C3A718E0FA6}" type="presOf" srcId="{1DC0C7BC-8745-45A5-9474-F96ED424D2C6}" destId="{21FDD691-A4B6-4EBB-BB45-E12F3635639A}" srcOrd="1" destOrd="0" presId="urn:microsoft.com/office/officeart/2005/8/layout/hierarchy3"/>
    <dgm:cxn modelId="{A6B03894-26F4-4B2C-9E93-278E17E11499}" srcId="{CD574536-BDB8-4EC8-A15D-D10D98E80E4D}" destId="{0E45B4CC-E832-48B9-9A92-9DF40E5ECF2B}" srcOrd="1" destOrd="0" parTransId="{1EA3225D-5D1C-4942-8186-41DB5BE64347}" sibTransId="{8182D20C-8958-40F5-8379-BFBD5A4F901A}"/>
    <dgm:cxn modelId="{746EE594-3591-4394-8133-8BF5E47CD36E}" type="presOf" srcId="{5097D86C-4FA0-40E1-A8AC-88FC7D3B8A4D}" destId="{3C465BCD-5A0A-496B-B5C0-D5F221EF1691}" srcOrd="0" destOrd="0" presId="urn:microsoft.com/office/officeart/2005/8/layout/hierarchy3"/>
    <dgm:cxn modelId="{59A5F594-BD27-48EE-BE2C-0FECC0C51B3B}" type="presOf" srcId="{78BD8F20-FB2D-4F05-B722-AAE6FA5EECD9}" destId="{948506FE-7A74-4781-AD7E-5FCE69CE1F3A}" srcOrd="0" destOrd="0" presId="urn:microsoft.com/office/officeart/2005/8/layout/hierarchy3"/>
    <dgm:cxn modelId="{6A3BB596-5A62-4FD4-80A2-81FEE52B17CE}" type="presOf" srcId="{61546E55-29A1-46D1-A639-B3E13C85FF86}" destId="{F361303C-FB8D-432F-8D45-C8058591EE53}" srcOrd="0" destOrd="0" presId="urn:microsoft.com/office/officeart/2005/8/layout/hierarchy3"/>
    <dgm:cxn modelId="{E979F997-5922-45FA-AFE5-4C2CCEC7DB20}" type="presOf" srcId="{020F4786-E315-43CF-80B8-C7FEBF99B684}" destId="{E8FEBE63-928C-4BE0-A398-8EC59D18D6EF}" srcOrd="0" destOrd="0" presId="urn:microsoft.com/office/officeart/2005/8/layout/hierarchy3"/>
    <dgm:cxn modelId="{93980798-862D-4A85-AEE8-DD9D9F37F5C6}" type="presOf" srcId="{AC5B9559-D283-44CA-BED7-A6D97C6FE68E}" destId="{D7581F80-02B8-47D5-BA63-BDC0912B190D}" srcOrd="0" destOrd="0" presId="urn:microsoft.com/office/officeart/2005/8/layout/hierarchy3"/>
    <dgm:cxn modelId="{5680AE98-EA41-4217-BB16-4D96FEB8A15E}" type="presOf" srcId="{1AAD8EA2-E96C-4647-B592-25602B441556}" destId="{6B6AD168-B5D1-4E4F-BB89-FDCACE5F303F}" srcOrd="0" destOrd="0" presId="urn:microsoft.com/office/officeart/2005/8/layout/hierarchy3"/>
    <dgm:cxn modelId="{1931E59C-4CB4-4ED5-ABF8-FE782B59AF65}" srcId="{DAE1E00F-7079-4E77-81D5-5D0BB4365E19}" destId="{1DC0C7BC-8745-45A5-9474-F96ED424D2C6}" srcOrd="8" destOrd="0" parTransId="{EC6F42DE-AFB7-49B3-80D6-111ECD7CF4E7}" sibTransId="{7CF10F71-B441-4F1D-85D4-BA47D1E337FC}"/>
    <dgm:cxn modelId="{E588C09E-6ADD-49DF-AC85-28B3B40A5C35}" type="presOf" srcId="{11CBC73B-0894-4A20-ACC4-619512C94CE9}" destId="{711EF643-384A-4185-8DC7-602F6037F218}" srcOrd="0" destOrd="0" presId="urn:microsoft.com/office/officeart/2005/8/layout/hierarchy3"/>
    <dgm:cxn modelId="{02FC1EA1-1DFC-4345-A264-B689ECE2657A}" type="presOf" srcId="{A0F4148D-BCC8-499E-81B1-B8EB537F03E2}" destId="{C393EF14-C90A-4756-B561-377343E32D77}" srcOrd="0" destOrd="0" presId="urn:microsoft.com/office/officeart/2005/8/layout/hierarchy3"/>
    <dgm:cxn modelId="{4318CEA2-36BF-4585-9810-3DCF3D5B2055}" type="presOf" srcId="{47E16465-1041-486E-A14F-82479F12D72B}" destId="{6E5A95CD-D3B1-43EB-A89E-BF8D460FB7F8}" srcOrd="0" destOrd="0" presId="urn:microsoft.com/office/officeart/2005/8/layout/hierarchy3"/>
    <dgm:cxn modelId="{A09E91A3-598F-4817-AD95-1F80A4732908}" srcId="{47E16465-1041-486E-A14F-82479F12D72B}" destId="{58A3B30B-D0E7-4DD2-AD5D-48168DBF8627}" srcOrd="3" destOrd="0" parTransId="{764C5923-760D-43EC-9436-F0B96D0A6750}" sibTransId="{ECF45167-8009-4977-8695-5DB99C75EAE7}"/>
    <dgm:cxn modelId="{80EF3FA5-FF61-4473-A45F-0183BF610535}" type="presOf" srcId="{03755F00-E9E4-4FA9-9EAB-DF45379C36EA}" destId="{F063EE92-C442-48B4-A771-ED4DA1C9B1D1}" srcOrd="0" destOrd="0" presId="urn:microsoft.com/office/officeart/2005/8/layout/hierarchy3"/>
    <dgm:cxn modelId="{70985DA5-F3D7-4C18-872F-B58833598D52}" type="presOf" srcId="{47E16465-1041-486E-A14F-82479F12D72B}" destId="{CDBD1D05-80E6-4D2C-BA0B-2E87A0DE6B55}" srcOrd="1" destOrd="0" presId="urn:microsoft.com/office/officeart/2005/8/layout/hierarchy3"/>
    <dgm:cxn modelId="{FBD062A6-4FF5-47C5-8A5E-A4C8CBE38C7B}" type="presOf" srcId="{78BD8F20-FB2D-4F05-B722-AAE6FA5EECD9}" destId="{D542B54D-4EFF-4B78-ADB1-04B4FAD2AE4E}" srcOrd="1" destOrd="0" presId="urn:microsoft.com/office/officeart/2005/8/layout/hierarchy3"/>
    <dgm:cxn modelId="{00954AA7-E6D7-4460-9188-AD29E248DF53}" type="presOf" srcId="{4F6F5CC9-CF41-48F1-9EED-4CFA0319FCCB}" destId="{165D2CCE-19B1-458C-BFB0-6CCE52AAC301}" srcOrd="0" destOrd="0" presId="urn:microsoft.com/office/officeart/2005/8/layout/hierarchy3"/>
    <dgm:cxn modelId="{C48103AC-D41E-40CB-A195-C25BFB7EC081}" type="presOf" srcId="{1DC0C7BC-8745-45A5-9474-F96ED424D2C6}" destId="{D971A64A-8AD4-48D8-A5F3-7C66C91D7563}" srcOrd="0" destOrd="0" presId="urn:microsoft.com/office/officeart/2005/8/layout/hierarchy3"/>
    <dgm:cxn modelId="{7ABFFDB1-8E0A-45FC-974A-4E2E2EF831A9}" type="presOf" srcId="{97E50BD6-DDF6-44E3-88B4-06CF30ACB110}" destId="{13802880-355B-4272-A97C-8B02EC60F390}" srcOrd="0" destOrd="0" presId="urn:microsoft.com/office/officeart/2005/8/layout/hierarchy3"/>
    <dgm:cxn modelId="{811832B3-3432-439A-831C-86AEEC20966F}" type="presOf" srcId="{D21673B1-67A6-4DC6-A2E6-A4805F0198B8}" destId="{387493DA-3188-4958-90D8-6A7B7C6CE1EA}" srcOrd="0" destOrd="0" presId="urn:microsoft.com/office/officeart/2005/8/layout/hierarchy3"/>
    <dgm:cxn modelId="{7BA798B4-F44B-4B20-A917-4D09F08B3A89}" srcId="{78BD8F20-FB2D-4F05-B722-AAE6FA5EECD9}" destId="{25C8CE1B-39CF-41AB-A45C-0D50EBC6A0C1}" srcOrd="2" destOrd="0" parTransId="{A4E60297-7646-46ED-A07C-AE572A2061C1}" sibTransId="{1888079B-862A-4763-B01E-3CCB7F7EAB0F}"/>
    <dgm:cxn modelId="{8EA732B5-DF78-44F8-AC3D-2751C3C99FB2}" type="presOf" srcId="{14926746-48F7-4976-A9BF-55B8DC817694}" destId="{22F9E2B9-1485-4AFF-A8BF-A7D9A95975D6}" srcOrd="0" destOrd="0" presId="urn:microsoft.com/office/officeart/2005/8/layout/hierarchy3"/>
    <dgm:cxn modelId="{A006CFB5-6950-4653-98D8-969335E17824}" srcId="{CD574536-BDB8-4EC8-A15D-D10D98E80E4D}" destId="{4067E6DC-EC1D-42DC-9084-41DA65DD1157}" srcOrd="5" destOrd="0" parTransId="{C498F8A8-FA2B-4E59-A499-08F37435891B}" sibTransId="{43888244-A097-4B46-BF19-F80E1D4286B6}"/>
    <dgm:cxn modelId="{5DAE76B9-9EBD-458F-9AC4-0C80027ADFAA}" type="presOf" srcId="{179BBEE3-19C8-4D9E-A973-6A1DCC53D634}" destId="{1AA5A4EA-EEE5-4142-9431-00F8437030B8}" srcOrd="0" destOrd="0" presId="urn:microsoft.com/office/officeart/2005/8/layout/hierarchy3"/>
    <dgm:cxn modelId="{31C399B9-7115-4DC9-9748-9EA38A97EB95}" srcId="{9CA469CE-0609-4B03-852F-0CAFEDD717B9}" destId="{172A2567-D260-4B2A-8D98-7E833E0E498A}" srcOrd="1" destOrd="0" parTransId="{45064A68-7CEA-4B4E-93AB-4C2CF9DC3D23}" sibTransId="{0FD52F88-D1E9-424A-A67D-40FDA878C4FC}"/>
    <dgm:cxn modelId="{C7A013BB-BE66-441C-8191-353B19660730}" type="presOf" srcId="{5F8AED42-9E5E-4052-9A41-D4A8FD30043F}" destId="{73B8BC0D-C23C-4B98-88FD-F99B424084CB}" srcOrd="0" destOrd="0" presId="urn:microsoft.com/office/officeart/2005/8/layout/hierarchy3"/>
    <dgm:cxn modelId="{B93946C2-BC58-4254-801B-9805365ECBDB}" type="presOf" srcId="{519E4AED-8699-4994-B5A2-22087DEA348B}" destId="{9277C683-0569-4A5F-B7B2-DE98B991C0A4}" srcOrd="0" destOrd="0" presId="urn:microsoft.com/office/officeart/2005/8/layout/hierarchy3"/>
    <dgm:cxn modelId="{5E2372C4-E680-401C-9005-BF212867120E}" type="presOf" srcId="{5CCC5A82-5EE2-4FE6-B05E-3E51B71AACCC}" destId="{057C13A1-1CE6-4972-A6C0-6391673812E6}" srcOrd="0" destOrd="0" presId="urn:microsoft.com/office/officeart/2005/8/layout/hierarchy3"/>
    <dgm:cxn modelId="{DF6A88C4-76FA-4708-ADB0-8B5D85E4EC23}" srcId="{DAE1E00F-7079-4E77-81D5-5D0BB4365E19}" destId="{CD574536-BDB8-4EC8-A15D-D10D98E80E4D}" srcOrd="3" destOrd="0" parTransId="{76B72212-0F80-48A7-B3FF-3311834C3B02}" sibTransId="{1EE319FA-5946-4D35-AB9F-37C46E7CBCF8}"/>
    <dgm:cxn modelId="{B3F5DDC4-F3AC-4F15-87B4-3A97E628A50D}" type="presOf" srcId="{532A9043-1352-4F1D-939A-FD71E5B3A621}" destId="{32FBD803-12B0-432B-8A62-6DEEC70F6D8E}" srcOrd="0" destOrd="0" presId="urn:microsoft.com/office/officeart/2005/8/layout/hierarchy3"/>
    <dgm:cxn modelId="{C4A93AC5-4924-4983-AD29-0D130617CA25}" srcId="{9CA469CE-0609-4B03-852F-0CAFEDD717B9}" destId="{53A42F0F-1599-47A3-8090-654149EAC7E6}" srcOrd="4" destOrd="0" parTransId="{4E40D47E-A0EA-431A-9BB3-3D1DF8521205}" sibTransId="{261C1A42-7342-43F0-B395-EDBC22601C6C}"/>
    <dgm:cxn modelId="{4D6CF6C7-0537-4F93-86CD-E31913AD63D2}" type="presOf" srcId="{BE5248B5-5471-4F59-8C2E-1598A510C838}" destId="{A1DF0537-814D-49FC-8FAD-FC7D6223973C}" srcOrd="1" destOrd="0" presId="urn:microsoft.com/office/officeart/2005/8/layout/hierarchy3"/>
    <dgm:cxn modelId="{A1EF67C8-CCB3-42A2-9560-7EE187E4FD3D}" type="presOf" srcId="{E004610A-BE20-424B-8274-6D3118FD94CD}" destId="{068F4060-41F1-43EB-863B-1B94E14C4E18}" srcOrd="0" destOrd="0" presId="urn:microsoft.com/office/officeart/2005/8/layout/hierarchy3"/>
    <dgm:cxn modelId="{C19056C8-0C1F-4D48-B217-C3613ADAEDBC}" type="presOf" srcId="{4B59A49C-28B3-4EA6-9E3D-0C14357D0D8C}" destId="{D5719B18-BCEA-44DC-858A-B7A458A6B463}" srcOrd="0" destOrd="0" presId="urn:microsoft.com/office/officeart/2005/8/layout/hierarchy3"/>
    <dgm:cxn modelId="{7F96B6C9-744C-4906-807E-D6EEDEDAC4B8}" type="presOf" srcId="{751D99F9-9340-4B33-84E7-831741E71AD2}" destId="{E8B69150-BA69-4E6C-8511-4A427C903498}" srcOrd="0" destOrd="0" presId="urn:microsoft.com/office/officeart/2005/8/layout/hierarchy3"/>
    <dgm:cxn modelId="{07F0FCCA-5106-435A-BE42-F021938A2297}" type="presOf" srcId="{9507A86B-B53D-4BF1-B4BB-05A3DA9524B3}" destId="{59C7E4CA-66A3-4E0E-8036-6DCF8F975BF4}" srcOrd="0" destOrd="0" presId="urn:microsoft.com/office/officeart/2005/8/layout/hierarchy3"/>
    <dgm:cxn modelId="{23E616CB-FF4B-4046-92C7-2FDD822C325C}" type="presOf" srcId="{528E59CA-734C-463B-A230-FFD9CC2DA9AA}" destId="{D9D6E44C-861A-4A4C-A4D9-C34C1300CA80}" srcOrd="0" destOrd="0" presId="urn:microsoft.com/office/officeart/2005/8/layout/hierarchy3"/>
    <dgm:cxn modelId="{84F6FACD-36DD-49DB-8E5F-974B675F1536}" srcId="{9CA469CE-0609-4B03-852F-0CAFEDD717B9}" destId="{0A152CDE-A2BB-4DFE-9DA7-2FF4DFEBE8FE}" srcOrd="5" destOrd="0" parTransId="{CC30B018-521D-41EA-8DF2-5819B7B251E4}" sibTransId="{7CD339C1-59ED-45AF-BA8A-1037B339152E}"/>
    <dgm:cxn modelId="{8531E9D0-1580-4DC6-B1F2-2C2C7EFDA92A}" type="presOf" srcId="{5B2A981D-057E-48E6-AA4E-BDC38DE057CB}" destId="{CD31A859-C7E1-49AE-9ADD-53EF1BE62190}" srcOrd="1" destOrd="0" presId="urn:microsoft.com/office/officeart/2005/8/layout/hierarchy3"/>
    <dgm:cxn modelId="{B69741D3-D8D1-4BCB-A856-A1CEB95EFE98}" srcId="{9CA469CE-0609-4B03-852F-0CAFEDD717B9}" destId="{48BA51E4-7F7D-435E-BFDF-FF32B5C58DEC}" srcOrd="8" destOrd="0" parTransId="{179BBEE3-19C8-4D9E-A973-6A1DCC53D634}" sibTransId="{78D54F8D-1602-44AF-8F60-F7B27F4C6209}"/>
    <dgm:cxn modelId="{4C5A56D7-6D19-4FA5-82C1-F17789357B52}" type="presOf" srcId="{B68C7126-E85F-492C-9E44-3485F407191F}" destId="{07B06A03-4263-4B6D-89CA-2D486900E9DB}" srcOrd="0" destOrd="0" presId="urn:microsoft.com/office/officeart/2005/8/layout/hierarchy3"/>
    <dgm:cxn modelId="{1C0B3ED8-D368-472C-8488-A1754938DAFF}" type="presOf" srcId="{CD574536-BDB8-4EC8-A15D-D10D98E80E4D}" destId="{368CA19B-CEDC-4EC3-BC8E-F7CDD74BE892}" srcOrd="0" destOrd="0" presId="urn:microsoft.com/office/officeart/2005/8/layout/hierarchy3"/>
    <dgm:cxn modelId="{DF80F0D8-133A-4CA0-B4BC-5A491E00616C}" type="presOf" srcId="{5F66235D-014D-4218-BF7E-234691A7EE50}" destId="{72280EDE-B3FD-4CA2-B527-83AD053042CD}" srcOrd="0" destOrd="0" presId="urn:microsoft.com/office/officeart/2005/8/layout/hierarchy3"/>
    <dgm:cxn modelId="{0A5BC7D9-E21D-433E-B4F5-5CA6434B0D81}" type="presOf" srcId="{C2C24230-43C3-4779-AB8E-AE595FC25142}" destId="{5309AC92-E008-4AE9-BB25-588C43EB6F71}" srcOrd="0" destOrd="0" presId="urn:microsoft.com/office/officeart/2005/8/layout/hierarchy3"/>
    <dgm:cxn modelId="{91170DDB-0D06-4346-B26A-860204B8AF96}" type="presOf" srcId="{AD3C2227-5222-49D4-99E9-D39355893AE4}" destId="{8786E1AA-F042-46A6-8F30-D7D9E59107E8}" srcOrd="0" destOrd="0" presId="urn:microsoft.com/office/officeart/2005/8/layout/hierarchy3"/>
    <dgm:cxn modelId="{422A6DDB-FB9B-4D7A-8DD4-48833F3813D6}" type="presOf" srcId="{C06A12ED-18AC-43C1-A2A2-53245679DA51}" destId="{60004916-1FEE-491D-B294-A7D3B27E2940}" srcOrd="0" destOrd="0" presId="urn:microsoft.com/office/officeart/2005/8/layout/hierarchy3"/>
    <dgm:cxn modelId="{79136EDD-1018-4D19-8E67-0FE15CC7CD32}" type="presOf" srcId="{D23DE8D4-ACFB-4960-B87C-E322D1F2667F}" destId="{2F705E30-70AD-427B-A750-38EC4EA71331}" srcOrd="0" destOrd="0" presId="urn:microsoft.com/office/officeart/2005/8/layout/hierarchy3"/>
    <dgm:cxn modelId="{62E5A2DD-5DD2-498C-BBC3-D4FD1640AA8C}" type="presOf" srcId="{4067E6DC-EC1D-42DC-9084-41DA65DD1157}" destId="{4F756418-56DA-4D08-9C40-7D2F596E9A6D}" srcOrd="0" destOrd="0" presId="urn:microsoft.com/office/officeart/2005/8/layout/hierarchy3"/>
    <dgm:cxn modelId="{56242DDF-8B08-4314-9415-FC5EE763B220}" srcId="{CD574536-BDB8-4EC8-A15D-D10D98E80E4D}" destId="{2EDE268B-7992-4A27-B4A9-306E63E6E7E1}" srcOrd="2" destOrd="0" parTransId="{5F66235D-014D-4218-BF7E-234691A7EE50}" sibTransId="{66DA4336-4BDC-40C4-9E2B-294D0D2F20F3}"/>
    <dgm:cxn modelId="{C32B91E2-2181-40E1-9915-318D97946B25}" type="presOf" srcId="{B6173E7A-39E0-4054-9B51-706DEF6A3D22}" destId="{3AA44B4F-7957-4E52-A3DE-278A304A5CF7}" srcOrd="0" destOrd="0" presId="urn:microsoft.com/office/officeart/2005/8/layout/hierarchy3"/>
    <dgm:cxn modelId="{0CD6A2E3-7F69-4630-8B74-45283F7F3F5E}" type="presOf" srcId="{4E40D47E-A0EA-431A-9BB3-3D1DF8521205}" destId="{F55BE7E6-BEA6-4153-91C5-C267F6A23E54}" srcOrd="0" destOrd="0" presId="urn:microsoft.com/office/officeart/2005/8/layout/hierarchy3"/>
    <dgm:cxn modelId="{CD1F56E4-4FD7-4860-8E36-87EC946C0E91}" type="presOf" srcId="{C407CA5A-43D5-4E7B-BEEB-4B1B08782B2D}" destId="{A81FA035-2FA8-4733-BAD0-A1733503ABE2}" srcOrd="0" destOrd="0" presId="urn:microsoft.com/office/officeart/2005/8/layout/hierarchy3"/>
    <dgm:cxn modelId="{BF86EBE4-48A6-43AA-B91C-5AAFB9C6A587}" srcId="{DAE1E00F-7079-4E77-81D5-5D0BB4365E19}" destId="{9CA469CE-0609-4B03-852F-0CAFEDD717B9}" srcOrd="6" destOrd="0" parTransId="{A3E15688-F029-43DC-86B3-CC2AEC1908D9}" sibTransId="{90B8EFCA-7EE7-40B6-85A8-122650D61A46}"/>
    <dgm:cxn modelId="{80B4ADE6-010C-4DCA-92C0-B4F6F926BE31}" type="presOf" srcId="{FACA82DD-2DBF-47BD-BEE0-0282A54600DD}" destId="{49D2C308-8AD0-473B-BD09-4244ACE609E4}" srcOrd="0" destOrd="0" presId="urn:microsoft.com/office/officeart/2005/8/layout/hierarchy3"/>
    <dgm:cxn modelId="{521CDCEA-80C5-4A48-97DE-5C0A134C64F2}" type="presOf" srcId="{CD574536-BDB8-4EC8-A15D-D10D98E80E4D}" destId="{82D7772D-3917-4803-A0A5-0A43F8A27772}" srcOrd="1" destOrd="0" presId="urn:microsoft.com/office/officeart/2005/8/layout/hierarchy3"/>
    <dgm:cxn modelId="{5D5B31EC-2481-45FC-AE3B-D0B5837D874C}" srcId="{5B2A981D-057E-48E6-AA4E-BDC38DE057CB}" destId="{4F6F5CC9-CF41-48F1-9EED-4CFA0319FCCB}" srcOrd="3" destOrd="0" parTransId="{B1A2AE84-298D-48FA-B4F0-77DB582DEC73}" sibTransId="{54F42850-B7EB-4D5D-A5DE-449D9B13EDAC}"/>
    <dgm:cxn modelId="{C170EEED-23D6-4650-A8A0-C50E9886225F}" type="presOf" srcId="{E2AE15FE-46F7-4EB6-A43B-273E2CD73AE4}" destId="{D8FD4743-E7B9-45A7-A089-85F015809991}" srcOrd="0" destOrd="0" presId="urn:microsoft.com/office/officeart/2005/8/layout/hierarchy3"/>
    <dgm:cxn modelId="{095E56F0-F4DC-4C69-BE46-ADADA790F1D2}" srcId="{9CA469CE-0609-4B03-852F-0CAFEDD717B9}" destId="{E1854DFB-3779-46AB-97F4-4071AFD4F2FF}" srcOrd="0" destOrd="0" parTransId="{7E425937-1FEA-4B27-A369-1CA9E0504FBF}" sibTransId="{36B5312D-9CB2-45DF-87CC-7D13E9468E1F}"/>
    <dgm:cxn modelId="{912CB9F0-B46B-4125-9EBF-B865A89D9FEE}" srcId="{9CA469CE-0609-4B03-852F-0CAFEDD717B9}" destId="{97E50BD6-DDF6-44E3-88B4-06CF30ACB110}" srcOrd="6" destOrd="0" parTransId="{F1D45E3D-200F-49C9-95F0-FC915311F8AF}" sibTransId="{49900ADB-48BF-43F7-A23D-1848945E62AA}"/>
    <dgm:cxn modelId="{5953F6F6-C3EF-415D-A2FF-AFB07356EAFA}" type="presOf" srcId="{1C6D86BD-2B72-4494-81B4-86DD66A95907}" destId="{1DDC82B7-EA32-43E6-8887-6E527863C454}" srcOrd="0" destOrd="0" presId="urn:microsoft.com/office/officeart/2005/8/layout/hierarchy3"/>
    <dgm:cxn modelId="{E6AFE9FA-F587-407C-8240-236CAC488EBA}" type="presOf" srcId="{188D8534-90F8-4CA8-8D09-C6855E20C34E}" destId="{85398432-D8CD-471B-B5DC-E7D91504990F}" srcOrd="0" destOrd="0" presId="urn:microsoft.com/office/officeart/2005/8/layout/hierarchy3"/>
    <dgm:cxn modelId="{8811BAFB-941D-412F-A1E6-108EF3BD866A}" type="presOf" srcId="{58A3B30B-D0E7-4DD2-AD5D-48168DBF8627}" destId="{C3D70EB7-AEBB-43D7-AE27-E72C2E4D07F7}" srcOrd="0" destOrd="0" presId="urn:microsoft.com/office/officeart/2005/8/layout/hierarchy3"/>
    <dgm:cxn modelId="{A4A8D1FB-5BD0-4458-9E41-434FB42D228F}" type="presOf" srcId="{25C8CE1B-39CF-41AB-A45C-0D50EBC6A0C1}" destId="{7E7B5FBC-FE8D-4A51-AAB1-F23AD21418CC}" srcOrd="0" destOrd="0" presId="urn:microsoft.com/office/officeart/2005/8/layout/hierarchy3"/>
    <dgm:cxn modelId="{62617CFF-E550-42D0-A71F-42C9F08826AE}" type="presOf" srcId="{8A4205C2-7723-4671-8806-957DCDFDA79F}" destId="{AC7C899F-B833-4B91-8162-C87DEA674593}" srcOrd="0" destOrd="0" presId="urn:microsoft.com/office/officeart/2005/8/layout/hierarchy3"/>
    <dgm:cxn modelId="{723F6FDD-079D-4D1D-9F82-BCAB55CF6868}" type="presParOf" srcId="{6560A6BC-2065-4325-9B2D-019E98D0B150}" destId="{540163B9-94B1-4B7C-B7C3-DF035CA4616E}" srcOrd="0" destOrd="0" presId="urn:microsoft.com/office/officeart/2005/8/layout/hierarchy3"/>
    <dgm:cxn modelId="{B1EA494B-80ED-417B-BFC6-31F6A0AF30AD}" type="presParOf" srcId="{540163B9-94B1-4B7C-B7C3-DF035CA4616E}" destId="{9563B321-9755-4A1F-88E8-4D174B1F8B30}" srcOrd="0" destOrd="0" presId="urn:microsoft.com/office/officeart/2005/8/layout/hierarchy3"/>
    <dgm:cxn modelId="{31C40A62-6FF1-46D2-A87F-B000729E966A}" type="presParOf" srcId="{9563B321-9755-4A1F-88E8-4D174B1F8B30}" destId="{4813212E-0641-4C75-804C-425910D522DA}" srcOrd="0" destOrd="0" presId="urn:microsoft.com/office/officeart/2005/8/layout/hierarchy3"/>
    <dgm:cxn modelId="{B78F32AE-F444-4025-BD68-DE01B8F48649}" type="presParOf" srcId="{9563B321-9755-4A1F-88E8-4D174B1F8B30}" destId="{637AAC40-99D5-418E-A0C6-C6E9356EA50C}" srcOrd="1" destOrd="0" presId="urn:microsoft.com/office/officeart/2005/8/layout/hierarchy3"/>
    <dgm:cxn modelId="{7CD56E47-572E-4B82-868A-A1721DD597ED}" type="presParOf" srcId="{540163B9-94B1-4B7C-B7C3-DF035CA4616E}" destId="{A3744366-0DF7-443C-BC6A-5572FEC77583}" srcOrd="1" destOrd="0" presId="urn:microsoft.com/office/officeart/2005/8/layout/hierarchy3"/>
    <dgm:cxn modelId="{6477F503-9C6D-4B31-AF76-6A63375209A0}" type="presParOf" srcId="{A3744366-0DF7-443C-BC6A-5572FEC77583}" destId="{E8B69150-BA69-4E6C-8511-4A427C903498}" srcOrd="0" destOrd="0" presId="urn:microsoft.com/office/officeart/2005/8/layout/hierarchy3"/>
    <dgm:cxn modelId="{7B128FD7-33C0-4022-B030-7D923037E615}" type="presParOf" srcId="{A3744366-0DF7-443C-BC6A-5572FEC77583}" destId="{D874E329-A550-4CD6-99B0-A2DE8D8955FB}" srcOrd="1" destOrd="0" presId="urn:microsoft.com/office/officeart/2005/8/layout/hierarchy3"/>
    <dgm:cxn modelId="{F0857473-35B3-433A-838D-98835751D432}" type="presParOf" srcId="{A3744366-0DF7-443C-BC6A-5572FEC77583}" destId="{057C13A1-1CE6-4972-A6C0-6391673812E6}" srcOrd="2" destOrd="0" presId="urn:microsoft.com/office/officeart/2005/8/layout/hierarchy3"/>
    <dgm:cxn modelId="{394607D5-AA70-4429-A746-349A4C25638B}" type="presParOf" srcId="{A3744366-0DF7-443C-BC6A-5572FEC77583}" destId="{256EA758-4D2E-4AFF-A149-C4497F8C3993}" srcOrd="3" destOrd="0" presId="urn:microsoft.com/office/officeart/2005/8/layout/hierarchy3"/>
    <dgm:cxn modelId="{C2B9B487-D6DB-4268-9676-BC89D42E1AC2}" type="presParOf" srcId="{A3744366-0DF7-443C-BC6A-5572FEC77583}" destId="{35A71F8E-56EA-45C8-9AC9-6488B6244797}" srcOrd="4" destOrd="0" presId="urn:microsoft.com/office/officeart/2005/8/layout/hierarchy3"/>
    <dgm:cxn modelId="{A88367EB-CC2A-49E9-9009-902543C46B62}" type="presParOf" srcId="{A3744366-0DF7-443C-BC6A-5572FEC77583}" destId="{669515CF-A00B-4C2C-960A-CBCB061C0369}" srcOrd="5" destOrd="0" presId="urn:microsoft.com/office/officeart/2005/8/layout/hierarchy3"/>
    <dgm:cxn modelId="{5F2FA0B4-67B6-4188-985B-A88E33AA13E9}" type="presParOf" srcId="{A3744366-0DF7-443C-BC6A-5572FEC77583}" destId="{AC7C899F-B833-4B91-8162-C87DEA674593}" srcOrd="6" destOrd="0" presId="urn:microsoft.com/office/officeart/2005/8/layout/hierarchy3"/>
    <dgm:cxn modelId="{B74BB56A-434F-4893-9833-909FAD17FFC0}" type="presParOf" srcId="{A3744366-0DF7-443C-BC6A-5572FEC77583}" destId="{EDBBADC3-BF62-4A4F-80FD-D753691D1B34}" srcOrd="7" destOrd="0" presId="urn:microsoft.com/office/officeart/2005/8/layout/hierarchy3"/>
    <dgm:cxn modelId="{D1F24F1E-60F2-4BC4-81A9-5546B207C9BE}" type="presParOf" srcId="{A3744366-0DF7-443C-BC6A-5572FEC77583}" destId="{0CAD7A13-28DA-4895-B44F-018F0699EBD6}" srcOrd="8" destOrd="0" presId="urn:microsoft.com/office/officeart/2005/8/layout/hierarchy3"/>
    <dgm:cxn modelId="{ACF1E905-1FC0-4A04-9CE3-68D1F7491D0C}" type="presParOf" srcId="{A3744366-0DF7-443C-BC6A-5572FEC77583}" destId="{F361303C-FB8D-432F-8D45-C8058591EE53}" srcOrd="9" destOrd="0" presId="urn:microsoft.com/office/officeart/2005/8/layout/hierarchy3"/>
    <dgm:cxn modelId="{D0BC62A5-131E-4B0A-BCED-08BE574B90E4}" type="presParOf" srcId="{6560A6BC-2065-4325-9B2D-019E98D0B150}" destId="{312A225D-B3D3-4BC9-894B-C305146B7DFD}" srcOrd="1" destOrd="0" presId="urn:microsoft.com/office/officeart/2005/8/layout/hierarchy3"/>
    <dgm:cxn modelId="{4EE0574D-488A-4249-8C56-1A779587AAA7}" type="presParOf" srcId="{312A225D-B3D3-4BC9-894B-C305146B7DFD}" destId="{96233382-7A18-49B6-9692-13683B35110B}" srcOrd="0" destOrd="0" presId="urn:microsoft.com/office/officeart/2005/8/layout/hierarchy3"/>
    <dgm:cxn modelId="{81C55FA0-2DE5-4C69-8CDA-594054678328}" type="presParOf" srcId="{96233382-7A18-49B6-9692-13683B35110B}" destId="{948506FE-7A74-4781-AD7E-5FCE69CE1F3A}" srcOrd="0" destOrd="0" presId="urn:microsoft.com/office/officeart/2005/8/layout/hierarchy3"/>
    <dgm:cxn modelId="{AFC334B1-FE81-458A-BD90-EE18FE249752}" type="presParOf" srcId="{96233382-7A18-49B6-9692-13683B35110B}" destId="{D542B54D-4EFF-4B78-ADB1-04B4FAD2AE4E}" srcOrd="1" destOrd="0" presId="urn:microsoft.com/office/officeart/2005/8/layout/hierarchy3"/>
    <dgm:cxn modelId="{14F2658B-5D40-4D09-A5D9-E52C00307E04}" type="presParOf" srcId="{312A225D-B3D3-4BC9-894B-C305146B7DFD}" destId="{A8CBAACE-DBA0-4B59-874C-5C9BA36CEA4D}" srcOrd="1" destOrd="0" presId="urn:microsoft.com/office/officeart/2005/8/layout/hierarchy3"/>
    <dgm:cxn modelId="{7DD0A5AA-98EC-426F-B333-8A2597A813F5}" type="presParOf" srcId="{A8CBAACE-DBA0-4B59-874C-5C9BA36CEA4D}" destId="{D7581F80-02B8-47D5-BA63-BDC0912B190D}" srcOrd="0" destOrd="0" presId="urn:microsoft.com/office/officeart/2005/8/layout/hierarchy3"/>
    <dgm:cxn modelId="{83921662-F71B-4718-ABA1-0A0121911A1E}" type="presParOf" srcId="{A8CBAACE-DBA0-4B59-874C-5C9BA36CEA4D}" destId="{08BD12A4-F494-40DA-8CBC-D01074039664}" srcOrd="1" destOrd="0" presId="urn:microsoft.com/office/officeart/2005/8/layout/hierarchy3"/>
    <dgm:cxn modelId="{9012DCF4-F0D5-4070-9909-CA8BE5B26357}" type="presParOf" srcId="{A8CBAACE-DBA0-4B59-874C-5C9BA36CEA4D}" destId="{D8FD4743-E7B9-45A7-A089-85F015809991}" srcOrd="2" destOrd="0" presId="urn:microsoft.com/office/officeart/2005/8/layout/hierarchy3"/>
    <dgm:cxn modelId="{F78F4292-5372-480A-A042-07A9F9F05D78}" type="presParOf" srcId="{A8CBAACE-DBA0-4B59-874C-5C9BA36CEA4D}" destId="{3AA44B4F-7957-4E52-A3DE-278A304A5CF7}" srcOrd="3" destOrd="0" presId="urn:microsoft.com/office/officeart/2005/8/layout/hierarchy3"/>
    <dgm:cxn modelId="{B5639704-39FC-47F2-BA72-12EECE04C404}" type="presParOf" srcId="{A8CBAACE-DBA0-4B59-874C-5C9BA36CEA4D}" destId="{B4D407EE-1B63-4DC2-AD0B-50E4D8773A78}" srcOrd="4" destOrd="0" presId="urn:microsoft.com/office/officeart/2005/8/layout/hierarchy3"/>
    <dgm:cxn modelId="{13BB741A-968B-4DE0-B812-4EE2C6001829}" type="presParOf" srcId="{A8CBAACE-DBA0-4B59-874C-5C9BA36CEA4D}" destId="{7E7B5FBC-FE8D-4A51-AAB1-F23AD21418CC}" srcOrd="5" destOrd="0" presId="urn:microsoft.com/office/officeart/2005/8/layout/hierarchy3"/>
    <dgm:cxn modelId="{D32DA65B-9BBF-49C7-971E-5EE6B2668E3F}" type="presParOf" srcId="{6560A6BC-2065-4325-9B2D-019E98D0B150}" destId="{570DBDB5-5509-47D1-832C-B17DB63728B8}" srcOrd="2" destOrd="0" presId="urn:microsoft.com/office/officeart/2005/8/layout/hierarchy3"/>
    <dgm:cxn modelId="{14042611-F25B-411F-9C3D-46443EDDB27F}" type="presParOf" srcId="{570DBDB5-5509-47D1-832C-B17DB63728B8}" destId="{18816642-12B0-49EC-B3AC-950891D6C020}" srcOrd="0" destOrd="0" presId="urn:microsoft.com/office/officeart/2005/8/layout/hierarchy3"/>
    <dgm:cxn modelId="{76CA50E4-AABF-491C-BF6D-6E477B736677}" type="presParOf" srcId="{18816642-12B0-49EC-B3AC-950891D6C020}" destId="{CD249808-2EB9-4210-A899-D3195DCC7AE8}" srcOrd="0" destOrd="0" presId="urn:microsoft.com/office/officeart/2005/8/layout/hierarchy3"/>
    <dgm:cxn modelId="{7F48029B-68A8-4101-BCC5-F4D5375E94AF}" type="presParOf" srcId="{18816642-12B0-49EC-B3AC-950891D6C020}" destId="{A1DF0537-814D-49FC-8FAD-FC7D6223973C}" srcOrd="1" destOrd="0" presId="urn:microsoft.com/office/officeart/2005/8/layout/hierarchy3"/>
    <dgm:cxn modelId="{9E9C03F9-55A8-4D2E-BF9D-6D3FF4B946D1}" type="presParOf" srcId="{570DBDB5-5509-47D1-832C-B17DB63728B8}" destId="{D0AD039E-C40F-4BF5-BEC8-10BD85871787}" srcOrd="1" destOrd="0" presId="urn:microsoft.com/office/officeart/2005/8/layout/hierarchy3"/>
    <dgm:cxn modelId="{FC7AE868-4FA0-4A92-9F1A-40028B4BC164}" type="presParOf" srcId="{D0AD039E-C40F-4BF5-BEC8-10BD85871787}" destId="{2F705E30-70AD-427B-A750-38EC4EA71331}" srcOrd="0" destOrd="0" presId="urn:microsoft.com/office/officeart/2005/8/layout/hierarchy3"/>
    <dgm:cxn modelId="{BDFE222D-62BA-4355-8DD7-98DF5533301B}" type="presParOf" srcId="{D0AD039E-C40F-4BF5-BEC8-10BD85871787}" destId="{85398432-D8CD-471B-B5DC-E7D91504990F}" srcOrd="1" destOrd="0" presId="urn:microsoft.com/office/officeart/2005/8/layout/hierarchy3"/>
    <dgm:cxn modelId="{C61C37B5-3642-4ADD-A2D2-A397F8334113}" type="presParOf" srcId="{D0AD039E-C40F-4BF5-BEC8-10BD85871787}" destId="{E0D91EB5-F437-4554-A3E0-F21D9E5275FC}" srcOrd="2" destOrd="0" presId="urn:microsoft.com/office/officeart/2005/8/layout/hierarchy3"/>
    <dgm:cxn modelId="{2F6FA31C-03D7-4072-9F2D-DC8B1E3DC849}" type="presParOf" srcId="{D0AD039E-C40F-4BF5-BEC8-10BD85871787}" destId="{1DDC82B7-EA32-43E6-8887-6E527863C454}" srcOrd="3" destOrd="0" presId="urn:microsoft.com/office/officeart/2005/8/layout/hierarchy3"/>
    <dgm:cxn modelId="{C68FD58B-0C02-4EA5-BFD7-B2F5379BDCF0}" type="presParOf" srcId="{6560A6BC-2065-4325-9B2D-019E98D0B150}" destId="{07761746-EAF8-4AB3-BEC9-0D56CFDAFBB3}" srcOrd="3" destOrd="0" presId="urn:microsoft.com/office/officeart/2005/8/layout/hierarchy3"/>
    <dgm:cxn modelId="{B1553D46-E119-4C01-A502-CCEC5E2FAC36}" type="presParOf" srcId="{07761746-EAF8-4AB3-BEC9-0D56CFDAFBB3}" destId="{B17ED120-6628-4133-9A4E-70B87C2C1E36}" srcOrd="0" destOrd="0" presId="urn:microsoft.com/office/officeart/2005/8/layout/hierarchy3"/>
    <dgm:cxn modelId="{D9CD82E0-F806-475D-925E-4E5844FDA5C9}" type="presParOf" srcId="{B17ED120-6628-4133-9A4E-70B87C2C1E36}" destId="{368CA19B-CEDC-4EC3-BC8E-F7CDD74BE892}" srcOrd="0" destOrd="0" presId="urn:microsoft.com/office/officeart/2005/8/layout/hierarchy3"/>
    <dgm:cxn modelId="{A7A1DDDE-3D39-4CCB-87E1-B22EA77EBF5F}" type="presParOf" srcId="{B17ED120-6628-4133-9A4E-70B87C2C1E36}" destId="{82D7772D-3917-4803-A0A5-0A43F8A27772}" srcOrd="1" destOrd="0" presId="urn:microsoft.com/office/officeart/2005/8/layout/hierarchy3"/>
    <dgm:cxn modelId="{4498124F-9ACD-46FB-82A6-D92529FE8485}" type="presParOf" srcId="{07761746-EAF8-4AB3-BEC9-0D56CFDAFBB3}" destId="{49F4DB62-2470-4B17-9F91-B5C7ACE13446}" srcOrd="1" destOrd="0" presId="urn:microsoft.com/office/officeart/2005/8/layout/hierarchy3"/>
    <dgm:cxn modelId="{73CD2314-8357-4B4C-A2C5-ABA0DDD070F8}" type="presParOf" srcId="{49F4DB62-2470-4B17-9F91-B5C7ACE13446}" destId="{6156686B-ADEE-47FD-BB79-57FB4AD69C6C}" srcOrd="0" destOrd="0" presId="urn:microsoft.com/office/officeart/2005/8/layout/hierarchy3"/>
    <dgm:cxn modelId="{295BE607-B70B-4A8F-8BD7-434783E4CA2F}" type="presParOf" srcId="{49F4DB62-2470-4B17-9F91-B5C7ACE13446}" destId="{73B8BC0D-C23C-4B98-88FD-F99B424084CB}" srcOrd="1" destOrd="0" presId="urn:microsoft.com/office/officeart/2005/8/layout/hierarchy3"/>
    <dgm:cxn modelId="{CA3115CC-CA4E-413B-8E9A-CA960E58EC4D}" type="presParOf" srcId="{49F4DB62-2470-4B17-9F91-B5C7ACE13446}" destId="{99322D7A-FF30-41FE-B6F4-1B901978C7BF}" srcOrd="2" destOrd="0" presId="urn:microsoft.com/office/officeart/2005/8/layout/hierarchy3"/>
    <dgm:cxn modelId="{C1EEC7F9-04D9-4E68-B86A-99E68A7DA6A3}" type="presParOf" srcId="{49F4DB62-2470-4B17-9F91-B5C7ACE13446}" destId="{0F14CB43-9720-4257-9690-6FC9E70C528B}" srcOrd="3" destOrd="0" presId="urn:microsoft.com/office/officeart/2005/8/layout/hierarchy3"/>
    <dgm:cxn modelId="{72B09FC0-1D4C-42E7-802B-E1EC2741A534}" type="presParOf" srcId="{49F4DB62-2470-4B17-9F91-B5C7ACE13446}" destId="{72280EDE-B3FD-4CA2-B527-83AD053042CD}" srcOrd="4" destOrd="0" presId="urn:microsoft.com/office/officeart/2005/8/layout/hierarchy3"/>
    <dgm:cxn modelId="{BC2E3023-8159-473F-88AF-2B00EF25C3B0}" type="presParOf" srcId="{49F4DB62-2470-4B17-9F91-B5C7ACE13446}" destId="{A7B34ACC-8139-4D84-93D7-6B0992600102}" srcOrd="5" destOrd="0" presId="urn:microsoft.com/office/officeart/2005/8/layout/hierarchy3"/>
    <dgm:cxn modelId="{EE088423-0698-4BAC-9CED-E17CCECF44AF}" type="presParOf" srcId="{49F4DB62-2470-4B17-9F91-B5C7ACE13446}" destId="{E8FEBE63-928C-4BE0-A398-8EC59D18D6EF}" srcOrd="6" destOrd="0" presId="urn:microsoft.com/office/officeart/2005/8/layout/hierarchy3"/>
    <dgm:cxn modelId="{A6F67077-3762-447D-80F9-E4FD2567EACF}" type="presParOf" srcId="{49F4DB62-2470-4B17-9F91-B5C7ACE13446}" destId="{8786E1AA-F042-46A6-8F30-D7D9E59107E8}" srcOrd="7" destOrd="0" presId="urn:microsoft.com/office/officeart/2005/8/layout/hierarchy3"/>
    <dgm:cxn modelId="{FB2B3E10-37E9-4E2A-A770-A2066AD41F9D}" type="presParOf" srcId="{49F4DB62-2470-4B17-9F91-B5C7ACE13446}" destId="{711EF643-384A-4185-8DC7-602F6037F218}" srcOrd="8" destOrd="0" presId="urn:microsoft.com/office/officeart/2005/8/layout/hierarchy3"/>
    <dgm:cxn modelId="{C8E5947A-93A7-4321-9142-D8ADEEA33423}" type="presParOf" srcId="{49F4DB62-2470-4B17-9F91-B5C7ACE13446}" destId="{8FF19163-30FF-4032-83FB-18030AE9DCB2}" srcOrd="9" destOrd="0" presId="urn:microsoft.com/office/officeart/2005/8/layout/hierarchy3"/>
    <dgm:cxn modelId="{3357DA6B-7A7F-46B1-A357-6EA3181B5AEB}" type="presParOf" srcId="{49F4DB62-2470-4B17-9F91-B5C7ACE13446}" destId="{4670F37A-010D-4016-B9F5-825A4AF245E8}" srcOrd="10" destOrd="0" presId="urn:microsoft.com/office/officeart/2005/8/layout/hierarchy3"/>
    <dgm:cxn modelId="{623FC7F8-E6B1-4E82-BBA9-5DEB12E531F7}" type="presParOf" srcId="{49F4DB62-2470-4B17-9F91-B5C7ACE13446}" destId="{4F756418-56DA-4D08-9C40-7D2F596E9A6D}" srcOrd="11" destOrd="0" presId="urn:microsoft.com/office/officeart/2005/8/layout/hierarchy3"/>
    <dgm:cxn modelId="{CC9120AF-2EB2-4A59-8ADD-C7C96EA3DE98}" type="presParOf" srcId="{49F4DB62-2470-4B17-9F91-B5C7ACE13446}" destId="{A5F3F366-E570-48D5-84DC-EB768434CD57}" srcOrd="12" destOrd="0" presId="urn:microsoft.com/office/officeart/2005/8/layout/hierarchy3"/>
    <dgm:cxn modelId="{33C22D1F-9CDC-40DA-B22F-3D2ABECAD1C7}" type="presParOf" srcId="{49F4DB62-2470-4B17-9F91-B5C7ACE13446}" destId="{C5CBEEF7-F87E-4AA0-961B-2397F1D4CC5B}" srcOrd="13" destOrd="0" presId="urn:microsoft.com/office/officeart/2005/8/layout/hierarchy3"/>
    <dgm:cxn modelId="{F963C4D0-5A2B-445D-9439-B5B2BD319086}" type="presParOf" srcId="{49F4DB62-2470-4B17-9F91-B5C7ACE13446}" destId="{2C6C072B-31CB-4ADC-AF24-08C342E17512}" srcOrd="14" destOrd="0" presId="urn:microsoft.com/office/officeart/2005/8/layout/hierarchy3"/>
    <dgm:cxn modelId="{38A8F41C-6709-4AC9-99C9-672519C1A765}" type="presParOf" srcId="{49F4DB62-2470-4B17-9F91-B5C7ACE13446}" destId="{068F4060-41F1-43EB-863B-1B94E14C4E18}" srcOrd="15" destOrd="0" presId="urn:microsoft.com/office/officeart/2005/8/layout/hierarchy3"/>
    <dgm:cxn modelId="{13402AD4-30D1-42C6-A546-4A34BE1CEE06}" type="presParOf" srcId="{49F4DB62-2470-4B17-9F91-B5C7ACE13446}" destId="{B716701D-B875-4CDB-A342-53F1702FA80C}" srcOrd="16" destOrd="0" presId="urn:microsoft.com/office/officeart/2005/8/layout/hierarchy3"/>
    <dgm:cxn modelId="{FAE32214-554F-4FB8-8477-1B5375F04E66}" type="presParOf" srcId="{49F4DB62-2470-4B17-9F91-B5C7ACE13446}" destId="{D8EECB3E-7280-4A99-8602-F8BE1493F0F0}" srcOrd="17" destOrd="0" presId="urn:microsoft.com/office/officeart/2005/8/layout/hierarchy3"/>
    <dgm:cxn modelId="{8AA4536F-2224-4851-8362-D8CA5718A31C}" type="presParOf" srcId="{6560A6BC-2065-4325-9B2D-019E98D0B150}" destId="{C8438886-E40C-4619-83CF-4D5D916A16BF}" srcOrd="4" destOrd="0" presId="urn:microsoft.com/office/officeart/2005/8/layout/hierarchy3"/>
    <dgm:cxn modelId="{E82DE64B-EE37-4B2A-83F5-AF31FEB5DF28}" type="presParOf" srcId="{C8438886-E40C-4619-83CF-4D5D916A16BF}" destId="{3E1388A0-7763-4D6A-83D8-EF9D08920A26}" srcOrd="0" destOrd="0" presId="urn:microsoft.com/office/officeart/2005/8/layout/hierarchy3"/>
    <dgm:cxn modelId="{DBCEC843-0D3D-45C6-B133-C1A2FC7B2182}" type="presParOf" srcId="{3E1388A0-7763-4D6A-83D8-EF9D08920A26}" destId="{D9D6E44C-861A-4A4C-A4D9-C34C1300CA80}" srcOrd="0" destOrd="0" presId="urn:microsoft.com/office/officeart/2005/8/layout/hierarchy3"/>
    <dgm:cxn modelId="{4126B69C-E86F-4865-8F19-66A62958878E}" type="presParOf" srcId="{3E1388A0-7763-4D6A-83D8-EF9D08920A26}" destId="{0CBF5341-3393-4CBD-A102-4280AF61C81E}" srcOrd="1" destOrd="0" presId="urn:microsoft.com/office/officeart/2005/8/layout/hierarchy3"/>
    <dgm:cxn modelId="{BBD62087-DA2B-4AF0-916E-A97494EF2F61}" type="presParOf" srcId="{C8438886-E40C-4619-83CF-4D5D916A16BF}" destId="{84A50CDC-467B-41FD-98CF-BDB8A6E8FF7E}" srcOrd="1" destOrd="0" presId="urn:microsoft.com/office/officeart/2005/8/layout/hierarchy3"/>
    <dgm:cxn modelId="{2A841337-76F8-475C-B61C-B557E6541BCE}" type="presParOf" srcId="{6560A6BC-2065-4325-9B2D-019E98D0B150}" destId="{AC62A07E-FBA6-4B9A-A07E-22F47C584C28}" srcOrd="5" destOrd="0" presId="urn:microsoft.com/office/officeart/2005/8/layout/hierarchy3"/>
    <dgm:cxn modelId="{AA1E2D73-E336-4DB8-9510-20A8CC51A412}" type="presParOf" srcId="{AC62A07E-FBA6-4B9A-A07E-22F47C584C28}" destId="{E905F6E5-4368-45F0-BEAC-73936E512683}" srcOrd="0" destOrd="0" presId="urn:microsoft.com/office/officeart/2005/8/layout/hierarchy3"/>
    <dgm:cxn modelId="{661C8B60-C1BE-4676-AD88-26FC05259415}" type="presParOf" srcId="{E905F6E5-4368-45F0-BEAC-73936E512683}" destId="{6E5A95CD-D3B1-43EB-A89E-BF8D460FB7F8}" srcOrd="0" destOrd="0" presId="urn:microsoft.com/office/officeart/2005/8/layout/hierarchy3"/>
    <dgm:cxn modelId="{C05EE0D5-9D28-4A43-BB59-D99E51186C15}" type="presParOf" srcId="{E905F6E5-4368-45F0-BEAC-73936E512683}" destId="{CDBD1D05-80E6-4D2C-BA0B-2E87A0DE6B55}" srcOrd="1" destOrd="0" presId="urn:microsoft.com/office/officeart/2005/8/layout/hierarchy3"/>
    <dgm:cxn modelId="{D4E7C6EE-6307-48C5-806E-A7C6ACD442BE}" type="presParOf" srcId="{AC62A07E-FBA6-4B9A-A07E-22F47C584C28}" destId="{76C22FD3-129E-48C6-8B0D-478A94B77480}" srcOrd="1" destOrd="0" presId="urn:microsoft.com/office/officeart/2005/8/layout/hierarchy3"/>
    <dgm:cxn modelId="{8459F02E-97EE-47EF-9DB7-D37346794112}" type="presParOf" srcId="{76C22FD3-129E-48C6-8B0D-478A94B77480}" destId="{387493DA-3188-4958-90D8-6A7B7C6CE1EA}" srcOrd="0" destOrd="0" presId="urn:microsoft.com/office/officeart/2005/8/layout/hierarchy3"/>
    <dgm:cxn modelId="{34A68B47-D1C1-4DE4-B793-A358D82F7899}" type="presParOf" srcId="{76C22FD3-129E-48C6-8B0D-478A94B77480}" destId="{A81FA035-2FA8-4733-BAD0-A1733503ABE2}" srcOrd="1" destOrd="0" presId="urn:microsoft.com/office/officeart/2005/8/layout/hierarchy3"/>
    <dgm:cxn modelId="{7B1EA07C-50B9-467F-B752-0803D469F97B}" type="presParOf" srcId="{76C22FD3-129E-48C6-8B0D-478A94B77480}" destId="{9CEB5133-572A-4BBA-A46D-108B4CB987FE}" srcOrd="2" destOrd="0" presId="urn:microsoft.com/office/officeart/2005/8/layout/hierarchy3"/>
    <dgm:cxn modelId="{AFF1860D-4349-431E-914F-613068D7C405}" type="presParOf" srcId="{76C22FD3-129E-48C6-8B0D-478A94B77480}" destId="{40A939CB-8D06-4D2E-9193-5164021B3DD2}" srcOrd="3" destOrd="0" presId="urn:microsoft.com/office/officeart/2005/8/layout/hierarchy3"/>
    <dgm:cxn modelId="{03D61F20-1595-4A7A-BE92-0A037BDDE7B9}" type="presParOf" srcId="{76C22FD3-129E-48C6-8B0D-478A94B77480}" destId="{4AE1673A-E720-4964-8B7B-024EB06BE56A}" srcOrd="4" destOrd="0" presId="urn:microsoft.com/office/officeart/2005/8/layout/hierarchy3"/>
    <dgm:cxn modelId="{817FDE6F-6574-4267-A621-24B241B31CCE}" type="presParOf" srcId="{76C22FD3-129E-48C6-8B0D-478A94B77480}" destId="{A2EDB6A1-BA78-4D20-8E85-D0B82D25C4A4}" srcOrd="5" destOrd="0" presId="urn:microsoft.com/office/officeart/2005/8/layout/hierarchy3"/>
    <dgm:cxn modelId="{BB833F35-D86F-490A-8EB0-9472573900EE}" type="presParOf" srcId="{76C22FD3-129E-48C6-8B0D-478A94B77480}" destId="{76D107B2-8D04-42C3-89F3-E0568A91C994}" srcOrd="6" destOrd="0" presId="urn:microsoft.com/office/officeart/2005/8/layout/hierarchy3"/>
    <dgm:cxn modelId="{8F1BC1D8-BE44-4320-8CAD-F997412373D5}" type="presParOf" srcId="{76C22FD3-129E-48C6-8B0D-478A94B77480}" destId="{C3D70EB7-AEBB-43D7-AE27-E72C2E4D07F7}" srcOrd="7" destOrd="0" presId="urn:microsoft.com/office/officeart/2005/8/layout/hierarchy3"/>
    <dgm:cxn modelId="{BC1CDA6C-B129-4C5F-8389-36501313FC2C}" type="presParOf" srcId="{6560A6BC-2065-4325-9B2D-019E98D0B150}" destId="{ED0FC65E-0D31-4CCE-B8C2-D6B9950229F6}" srcOrd="6" destOrd="0" presId="urn:microsoft.com/office/officeart/2005/8/layout/hierarchy3"/>
    <dgm:cxn modelId="{5139ADD2-FA06-4250-999C-B041B154C2DF}" type="presParOf" srcId="{ED0FC65E-0D31-4CCE-B8C2-D6B9950229F6}" destId="{324E6813-3ED8-47D2-84FE-4792387861B0}" srcOrd="0" destOrd="0" presId="urn:microsoft.com/office/officeart/2005/8/layout/hierarchy3"/>
    <dgm:cxn modelId="{E37EC8AC-A270-454A-A1E1-32EE50CF9D4E}" type="presParOf" srcId="{324E6813-3ED8-47D2-84FE-4792387861B0}" destId="{7FF1040D-1128-4CDD-AE15-71BCF207DAA5}" srcOrd="0" destOrd="0" presId="urn:microsoft.com/office/officeart/2005/8/layout/hierarchy3"/>
    <dgm:cxn modelId="{C689400D-E1A1-4245-86B8-E0DD5275A3E3}" type="presParOf" srcId="{324E6813-3ED8-47D2-84FE-4792387861B0}" destId="{14EE1A7F-F497-404C-AD32-C935818CA9AF}" srcOrd="1" destOrd="0" presId="urn:microsoft.com/office/officeart/2005/8/layout/hierarchy3"/>
    <dgm:cxn modelId="{5526063A-6AC0-43F0-AF95-E9F607C05C1F}" type="presParOf" srcId="{ED0FC65E-0D31-4CCE-B8C2-D6B9950229F6}" destId="{FA368FC5-A7FA-4B0E-AB33-6A8832D60A5E}" srcOrd="1" destOrd="0" presId="urn:microsoft.com/office/officeart/2005/8/layout/hierarchy3"/>
    <dgm:cxn modelId="{C52A798C-E32A-452F-B35A-EEC9D5390B55}" type="presParOf" srcId="{FA368FC5-A7FA-4B0E-AB33-6A8832D60A5E}" destId="{55085F14-E4F1-46BC-A5FB-6ECB6BC603AC}" srcOrd="0" destOrd="0" presId="urn:microsoft.com/office/officeart/2005/8/layout/hierarchy3"/>
    <dgm:cxn modelId="{AE82A388-6D17-4E63-AFAA-2DD544AFD17A}" type="presParOf" srcId="{FA368FC5-A7FA-4B0E-AB33-6A8832D60A5E}" destId="{4E39C860-9DC2-48A6-8A16-D47EA8CA5EC5}" srcOrd="1" destOrd="0" presId="urn:microsoft.com/office/officeart/2005/8/layout/hierarchy3"/>
    <dgm:cxn modelId="{8B1B31B0-47FD-461A-A438-66F8264557EC}" type="presParOf" srcId="{FA368FC5-A7FA-4B0E-AB33-6A8832D60A5E}" destId="{92EC8A93-2E1C-495D-80CD-370C434F9F7A}" srcOrd="2" destOrd="0" presId="urn:microsoft.com/office/officeart/2005/8/layout/hierarchy3"/>
    <dgm:cxn modelId="{0B4AB17E-C5B6-4611-A814-1A1390454A7C}" type="presParOf" srcId="{FA368FC5-A7FA-4B0E-AB33-6A8832D60A5E}" destId="{926ABBFA-6282-41E7-97A4-83E28B9BC39E}" srcOrd="3" destOrd="0" presId="urn:microsoft.com/office/officeart/2005/8/layout/hierarchy3"/>
    <dgm:cxn modelId="{DF3A15CE-DD8B-448C-B399-F6CDCD268F22}" type="presParOf" srcId="{FA368FC5-A7FA-4B0E-AB33-6A8832D60A5E}" destId="{F063EE92-C442-48B4-A771-ED4DA1C9B1D1}" srcOrd="4" destOrd="0" presId="urn:microsoft.com/office/officeart/2005/8/layout/hierarchy3"/>
    <dgm:cxn modelId="{55FCA615-8ECB-4889-87F5-07DE9A08383B}" type="presParOf" srcId="{FA368FC5-A7FA-4B0E-AB33-6A8832D60A5E}" destId="{5309AC92-E008-4AE9-BB25-588C43EB6F71}" srcOrd="5" destOrd="0" presId="urn:microsoft.com/office/officeart/2005/8/layout/hierarchy3"/>
    <dgm:cxn modelId="{995AA556-EC62-43E5-BE09-2664D6417954}" type="presParOf" srcId="{FA368FC5-A7FA-4B0E-AB33-6A8832D60A5E}" destId="{59C7E4CA-66A3-4E0E-8036-6DCF8F975BF4}" srcOrd="6" destOrd="0" presId="urn:microsoft.com/office/officeart/2005/8/layout/hierarchy3"/>
    <dgm:cxn modelId="{AF34B823-7415-42C4-9D36-859ED33CFD39}" type="presParOf" srcId="{FA368FC5-A7FA-4B0E-AB33-6A8832D60A5E}" destId="{3C465BCD-5A0A-496B-B5C0-D5F221EF1691}" srcOrd="7" destOrd="0" presId="urn:microsoft.com/office/officeart/2005/8/layout/hierarchy3"/>
    <dgm:cxn modelId="{BDBF7B8D-3373-44A0-8E64-D0193EDC3A46}" type="presParOf" srcId="{FA368FC5-A7FA-4B0E-AB33-6A8832D60A5E}" destId="{F55BE7E6-BEA6-4153-91C5-C267F6A23E54}" srcOrd="8" destOrd="0" presId="urn:microsoft.com/office/officeart/2005/8/layout/hierarchy3"/>
    <dgm:cxn modelId="{18E89278-FC05-4EB9-9976-C8DCA0565A51}" type="presParOf" srcId="{FA368FC5-A7FA-4B0E-AB33-6A8832D60A5E}" destId="{9386F24F-3FBF-401E-B779-68C0311B9459}" srcOrd="9" destOrd="0" presId="urn:microsoft.com/office/officeart/2005/8/layout/hierarchy3"/>
    <dgm:cxn modelId="{62F09B15-BABF-4437-8EEF-2A09958EB489}" type="presParOf" srcId="{FA368FC5-A7FA-4B0E-AB33-6A8832D60A5E}" destId="{4E6CBDEB-96AD-4160-97EF-0870CF3083EF}" srcOrd="10" destOrd="0" presId="urn:microsoft.com/office/officeart/2005/8/layout/hierarchy3"/>
    <dgm:cxn modelId="{3195E416-0263-4117-9C02-7020424455D6}" type="presParOf" srcId="{FA368FC5-A7FA-4B0E-AB33-6A8832D60A5E}" destId="{D684FDF9-CF2A-434D-9CEC-9346EAC8FBF7}" srcOrd="11" destOrd="0" presId="urn:microsoft.com/office/officeart/2005/8/layout/hierarchy3"/>
    <dgm:cxn modelId="{907AC9B9-851C-4ED3-A4C7-9C5FDBDBE580}" type="presParOf" srcId="{FA368FC5-A7FA-4B0E-AB33-6A8832D60A5E}" destId="{C6642BBF-310F-4B65-8F21-0580059942B4}" srcOrd="12" destOrd="0" presId="urn:microsoft.com/office/officeart/2005/8/layout/hierarchy3"/>
    <dgm:cxn modelId="{208850E5-878B-4D61-9145-4CBD9C901491}" type="presParOf" srcId="{FA368FC5-A7FA-4B0E-AB33-6A8832D60A5E}" destId="{13802880-355B-4272-A97C-8B02EC60F390}" srcOrd="13" destOrd="0" presId="urn:microsoft.com/office/officeart/2005/8/layout/hierarchy3"/>
    <dgm:cxn modelId="{B9722D11-073A-4865-B864-2075E40912DE}" type="presParOf" srcId="{FA368FC5-A7FA-4B0E-AB33-6A8832D60A5E}" destId="{60004916-1FEE-491D-B294-A7D3B27E2940}" srcOrd="14" destOrd="0" presId="urn:microsoft.com/office/officeart/2005/8/layout/hierarchy3"/>
    <dgm:cxn modelId="{CE095A94-DD71-4B02-96A4-8DE271E28EE4}" type="presParOf" srcId="{FA368FC5-A7FA-4B0E-AB33-6A8832D60A5E}" destId="{52AF1E62-F913-43EE-AE2A-B3D711D1BE62}" srcOrd="15" destOrd="0" presId="urn:microsoft.com/office/officeart/2005/8/layout/hierarchy3"/>
    <dgm:cxn modelId="{3D59E365-1CF3-44D5-9591-912A47E4D518}" type="presParOf" srcId="{FA368FC5-A7FA-4B0E-AB33-6A8832D60A5E}" destId="{1AA5A4EA-EEE5-4142-9431-00F8437030B8}" srcOrd="16" destOrd="0" presId="urn:microsoft.com/office/officeart/2005/8/layout/hierarchy3"/>
    <dgm:cxn modelId="{A7F798D9-0AEC-47D0-9FC4-2732DAA74A7C}" type="presParOf" srcId="{FA368FC5-A7FA-4B0E-AB33-6A8832D60A5E}" destId="{9154D94B-7F6B-43B5-A5C2-1E6FFCD8EBDA}" srcOrd="17" destOrd="0" presId="urn:microsoft.com/office/officeart/2005/8/layout/hierarchy3"/>
    <dgm:cxn modelId="{593ED9C3-CDDC-4D82-9C28-E5175947DB46}" type="presParOf" srcId="{6560A6BC-2065-4325-9B2D-019E98D0B150}" destId="{AA83EC84-FC02-4475-B6F4-C78D12CF7866}" srcOrd="7" destOrd="0" presId="urn:microsoft.com/office/officeart/2005/8/layout/hierarchy3"/>
    <dgm:cxn modelId="{E64F7A3E-6DF3-430C-8472-D20703D69364}" type="presParOf" srcId="{AA83EC84-FC02-4475-B6F4-C78D12CF7866}" destId="{2FAAE07F-5FB7-4D46-B796-AA625170D04C}" srcOrd="0" destOrd="0" presId="urn:microsoft.com/office/officeart/2005/8/layout/hierarchy3"/>
    <dgm:cxn modelId="{5C0B4B93-BBEB-4BC5-A66C-602658B07E4B}" type="presParOf" srcId="{2FAAE07F-5FB7-4D46-B796-AA625170D04C}" destId="{854920A2-2512-4D07-A15E-F0FBECBF6594}" srcOrd="0" destOrd="0" presId="urn:microsoft.com/office/officeart/2005/8/layout/hierarchy3"/>
    <dgm:cxn modelId="{77B6EB0F-8F40-40CE-B11D-CFB3006EAB40}" type="presParOf" srcId="{2FAAE07F-5FB7-4D46-B796-AA625170D04C}" destId="{CD31A859-C7E1-49AE-9ADD-53EF1BE62190}" srcOrd="1" destOrd="0" presId="urn:microsoft.com/office/officeart/2005/8/layout/hierarchy3"/>
    <dgm:cxn modelId="{E637911D-FAB2-4469-B80C-B79BA1DC2E15}" type="presParOf" srcId="{AA83EC84-FC02-4475-B6F4-C78D12CF7866}" destId="{F44A49DB-A694-40C6-BE0F-2F6E29098A36}" srcOrd="1" destOrd="0" presId="urn:microsoft.com/office/officeart/2005/8/layout/hierarchy3"/>
    <dgm:cxn modelId="{6E8B5DE1-3B71-4DAC-AD04-0D5668B48277}" type="presParOf" srcId="{F44A49DB-A694-40C6-BE0F-2F6E29098A36}" destId="{22F9E2B9-1485-4AFF-A8BF-A7D9A95975D6}" srcOrd="0" destOrd="0" presId="urn:microsoft.com/office/officeart/2005/8/layout/hierarchy3"/>
    <dgm:cxn modelId="{7C88EB89-89D1-4E47-A1EA-E1B7823BAF2B}" type="presParOf" srcId="{F44A49DB-A694-40C6-BE0F-2F6E29098A36}" destId="{835313DE-143D-4736-9D49-2D7133365434}" srcOrd="1" destOrd="0" presId="urn:microsoft.com/office/officeart/2005/8/layout/hierarchy3"/>
    <dgm:cxn modelId="{2E722ADC-6B27-4597-96A3-54838672D893}" type="presParOf" srcId="{F44A49DB-A694-40C6-BE0F-2F6E29098A36}" destId="{8D8AE364-576D-47F2-9971-06A35E3640AE}" srcOrd="2" destOrd="0" presId="urn:microsoft.com/office/officeart/2005/8/layout/hierarchy3"/>
    <dgm:cxn modelId="{C77B76B8-EB9C-401E-B0CF-FE86A8797EAF}" type="presParOf" srcId="{F44A49DB-A694-40C6-BE0F-2F6E29098A36}" destId="{9277C683-0569-4A5F-B7B2-DE98B991C0A4}" srcOrd="3" destOrd="0" presId="urn:microsoft.com/office/officeart/2005/8/layout/hierarchy3"/>
    <dgm:cxn modelId="{41212CAE-C09A-486D-90C3-DE2363E53377}" type="presParOf" srcId="{F44A49DB-A694-40C6-BE0F-2F6E29098A36}" destId="{C393EF14-C90A-4756-B561-377343E32D77}" srcOrd="4" destOrd="0" presId="urn:microsoft.com/office/officeart/2005/8/layout/hierarchy3"/>
    <dgm:cxn modelId="{F41B6D43-495A-40DD-8F67-B5C3BACC0A84}" type="presParOf" srcId="{F44A49DB-A694-40C6-BE0F-2F6E29098A36}" destId="{87FA8025-F984-452F-8EEC-E8245C74868F}" srcOrd="5" destOrd="0" presId="urn:microsoft.com/office/officeart/2005/8/layout/hierarchy3"/>
    <dgm:cxn modelId="{8AF2F682-356E-4D4A-B1CF-0E54B91AEEA6}" type="presParOf" srcId="{F44A49DB-A694-40C6-BE0F-2F6E29098A36}" destId="{4263A518-C14E-4215-80E5-46C7FBCE9D76}" srcOrd="6" destOrd="0" presId="urn:microsoft.com/office/officeart/2005/8/layout/hierarchy3"/>
    <dgm:cxn modelId="{558091E1-D586-491E-B929-C241E200069A}" type="presParOf" srcId="{F44A49DB-A694-40C6-BE0F-2F6E29098A36}" destId="{165D2CCE-19B1-458C-BFB0-6CCE52AAC301}" srcOrd="7" destOrd="0" presId="urn:microsoft.com/office/officeart/2005/8/layout/hierarchy3"/>
    <dgm:cxn modelId="{13AF82EF-3C25-4B1D-A057-F8FA7DC580B4}" type="presParOf" srcId="{F44A49DB-A694-40C6-BE0F-2F6E29098A36}" destId="{02AE0EEC-A940-482F-B5C9-1BDA8BEA067F}" srcOrd="8" destOrd="0" presId="urn:microsoft.com/office/officeart/2005/8/layout/hierarchy3"/>
    <dgm:cxn modelId="{4DBE9371-FC25-4677-9A92-BB7D5D207B49}" type="presParOf" srcId="{F44A49DB-A694-40C6-BE0F-2F6E29098A36}" destId="{49D2C308-8AD0-473B-BD09-4244ACE609E4}" srcOrd="9" destOrd="0" presId="urn:microsoft.com/office/officeart/2005/8/layout/hierarchy3"/>
    <dgm:cxn modelId="{C7ABDBCB-DEEF-4A98-BB2D-D8926202ED19}" type="presParOf" srcId="{F44A49DB-A694-40C6-BE0F-2F6E29098A36}" destId="{AA92BAAA-037C-477D-8938-2B9F810189BE}" srcOrd="10" destOrd="0" presId="urn:microsoft.com/office/officeart/2005/8/layout/hierarchy3"/>
    <dgm:cxn modelId="{9BE4BFCB-6809-4B47-B804-000B21CFF2AB}" type="presParOf" srcId="{F44A49DB-A694-40C6-BE0F-2F6E29098A36}" destId="{D5E4869C-FCA4-43B0-8144-A9D3C38B940E}" srcOrd="11" destOrd="0" presId="urn:microsoft.com/office/officeart/2005/8/layout/hierarchy3"/>
    <dgm:cxn modelId="{46C6975D-1130-4937-A0A6-270F0E479FF7}" type="presParOf" srcId="{F44A49DB-A694-40C6-BE0F-2F6E29098A36}" destId="{A43604AB-852A-4FB3-A3A2-7B1D697B19EE}" srcOrd="12" destOrd="0" presId="urn:microsoft.com/office/officeart/2005/8/layout/hierarchy3"/>
    <dgm:cxn modelId="{57885DFA-C56F-4508-9CFD-DF998B84EFEC}" type="presParOf" srcId="{F44A49DB-A694-40C6-BE0F-2F6E29098A36}" destId="{7679B919-2D77-482C-BE09-61D5645FDA12}" srcOrd="13" destOrd="0" presId="urn:microsoft.com/office/officeart/2005/8/layout/hierarchy3"/>
    <dgm:cxn modelId="{8ED7E8C1-2E77-40E1-B77F-70C0B558895E}" type="presParOf" srcId="{F44A49DB-A694-40C6-BE0F-2F6E29098A36}" destId="{32FBD803-12B0-432B-8A62-6DEEC70F6D8E}" srcOrd="14" destOrd="0" presId="urn:microsoft.com/office/officeart/2005/8/layout/hierarchy3"/>
    <dgm:cxn modelId="{81B6BC1C-DA18-4F6E-BB04-99C419231E8E}" type="presParOf" srcId="{F44A49DB-A694-40C6-BE0F-2F6E29098A36}" destId="{45DED2D9-0756-4894-BEE9-2397B86B2EE6}" srcOrd="15" destOrd="0" presId="urn:microsoft.com/office/officeart/2005/8/layout/hierarchy3"/>
    <dgm:cxn modelId="{728B232C-0D0A-4B21-BE33-1429C7452890}" type="presParOf" srcId="{F44A49DB-A694-40C6-BE0F-2F6E29098A36}" destId="{D5719B18-BCEA-44DC-858A-B7A458A6B463}" srcOrd="16" destOrd="0" presId="urn:microsoft.com/office/officeart/2005/8/layout/hierarchy3"/>
    <dgm:cxn modelId="{E6FE99FD-19DB-45DE-83D5-2695DB6BB958}" type="presParOf" srcId="{F44A49DB-A694-40C6-BE0F-2F6E29098A36}" destId="{AD4126C5-5B24-4AA7-BB5C-7132061F9299}" srcOrd="17" destOrd="0" presId="urn:microsoft.com/office/officeart/2005/8/layout/hierarchy3"/>
    <dgm:cxn modelId="{0D3054B7-42A3-4E52-BC9E-EA9BAF4E1046}" type="presParOf" srcId="{6560A6BC-2065-4325-9B2D-019E98D0B150}" destId="{C4C62F77-3EC3-4C74-9606-B369C5598550}" srcOrd="8" destOrd="0" presId="urn:microsoft.com/office/officeart/2005/8/layout/hierarchy3"/>
    <dgm:cxn modelId="{A0171E69-7EBE-4DCF-BDA9-2515F820D361}" type="presParOf" srcId="{C4C62F77-3EC3-4C74-9606-B369C5598550}" destId="{F1D19FCB-5351-4F8D-84E8-424F446AFEF7}" srcOrd="0" destOrd="0" presId="urn:microsoft.com/office/officeart/2005/8/layout/hierarchy3"/>
    <dgm:cxn modelId="{32448E5D-83E7-4DEB-A50C-58BD0BA3231F}" type="presParOf" srcId="{F1D19FCB-5351-4F8D-84E8-424F446AFEF7}" destId="{D971A64A-8AD4-48D8-A5F3-7C66C91D7563}" srcOrd="0" destOrd="0" presId="urn:microsoft.com/office/officeart/2005/8/layout/hierarchy3"/>
    <dgm:cxn modelId="{A9C90799-F94D-428E-A975-56A9515F37BE}" type="presParOf" srcId="{F1D19FCB-5351-4F8D-84E8-424F446AFEF7}" destId="{21FDD691-A4B6-4EBB-BB45-E12F3635639A}" srcOrd="1" destOrd="0" presId="urn:microsoft.com/office/officeart/2005/8/layout/hierarchy3"/>
    <dgm:cxn modelId="{A070F9DA-C37C-459B-816D-92049D1B9131}" type="presParOf" srcId="{C4C62F77-3EC3-4C74-9606-B369C5598550}" destId="{4DFF19C2-794F-4357-96AD-9CE0A20108A0}" srcOrd="1" destOrd="0" presId="urn:microsoft.com/office/officeart/2005/8/layout/hierarchy3"/>
    <dgm:cxn modelId="{EF8C7B69-C5CB-467C-9042-D736FC176C93}" type="presParOf" srcId="{4DFF19C2-794F-4357-96AD-9CE0A20108A0}" destId="{6B6AD168-B5D1-4E4F-BB89-FDCACE5F303F}" srcOrd="0" destOrd="0" presId="urn:microsoft.com/office/officeart/2005/8/layout/hierarchy3"/>
    <dgm:cxn modelId="{C8F67DAA-FBE6-42BA-B008-B0EADD348666}" type="presParOf" srcId="{4DFF19C2-794F-4357-96AD-9CE0A20108A0}" destId="{07B06A03-4263-4B6D-89CA-2D486900E9D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491F9-9776-46A1-B076-E77D7E565CC4}">
      <dsp:nvSpPr>
        <dsp:cNvPr id="0" name=""/>
        <dsp:cNvSpPr/>
      </dsp:nvSpPr>
      <dsp:spPr>
        <a:xfrm rot="5400000">
          <a:off x="-360662" y="361516"/>
          <a:ext cx="2404417" cy="16830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TỔNG TÍN CHỈ</a:t>
          </a:r>
        </a:p>
      </dsp:txBody>
      <dsp:txXfrm rot="-5400000">
        <a:off x="1" y="842399"/>
        <a:ext cx="1683092" cy="721325"/>
      </dsp:txXfrm>
    </dsp:sp>
    <dsp:sp modelId="{BD6FFD4D-CA40-4DED-AE89-C128E3697A20}">
      <dsp:nvSpPr>
        <dsp:cNvPr id="0" name=""/>
        <dsp:cNvSpPr/>
      </dsp:nvSpPr>
      <dsp:spPr>
        <a:xfrm rot="5400000">
          <a:off x="4174910" y="-2490964"/>
          <a:ext cx="1562871" cy="65465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Sinh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viên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cần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hoàn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thành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145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bao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gồm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129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học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tập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: 78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trước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OJT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và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51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sau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OJT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10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thực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tập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(OJT)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6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tín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b="1" kern="1200" dirty="0" err="1">
              <a:latin typeface="Times New Roman" pitchFamily="18" charset="0"/>
              <a:cs typeface="Times New Roman" pitchFamily="18" charset="0"/>
            </a:rPr>
            <a:t>chỉ</a:t>
          </a:r>
          <a:r>
            <a:rPr lang="en-US" sz="1900" b="1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giáo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dục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thể</a:t>
          </a:r>
          <a:r>
            <a:rPr lang="en-US" sz="19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1900" kern="1200" dirty="0" err="1">
              <a:latin typeface="Times New Roman" pitchFamily="18" charset="0"/>
              <a:cs typeface="Times New Roman" pitchFamily="18" charset="0"/>
            </a:rPr>
            <a:t>chất</a:t>
          </a:r>
          <a:endParaRPr lang="en-US" sz="19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683093" y="77146"/>
        <a:ext cx="6470214" cy="1410285"/>
      </dsp:txXfrm>
    </dsp:sp>
    <dsp:sp modelId="{45715296-4679-43D9-A20A-893CBF5CA233}">
      <dsp:nvSpPr>
        <dsp:cNvPr id="0" name=""/>
        <dsp:cNvSpPr/>
      </dsp:nvSpPr>
      <dsp:spPr>
        <a:xfrm rot="5400000">
          <a:off x="-360662" y="2481354"/>
          <a:ext cx="2404417" cy="16830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itchFamily="18" charset="0"/>
              <a:cs typeface="Times New Roman" pitchFamily="18" charset="0"/>
            </a:rPr>
            <a:t>ĐIỀU KIỆN THI CUỐI KỲ</a:t>
          </a:r>
        </a:p>
      </dsp:txBody>
      <dsp:txXfrm rot="-5400000">
        <a:off x="1" y="2962237"/>
        <a:ext cx="1683092" cy="721325"/>
      </dsp:txXfrm>
    </dsp:sp>
    <dsp:sp modelId="{AFBD7121-9F80-4AEE-BBFE-6DB86E38A002}">
      <dsp:nvSpPr>
        <dsp:cNvPr id="0" name=""/>
        <dsp:cNvSpPr/>
      </dsp:nvSpPr>
      <dsp:spPr>
        <a:xfrm rot="5400000">
          <a:off x="4139231" y="-352215"/>
          <a:ext cx="1562871" cy="65465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SV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phải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tham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dự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tối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thiểu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80%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tổng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thời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lượng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học</a:t>
          </a:r>
          <a:r>
            <a:rPr lang="en-US" sz="1900" b="0" i="0" u="none" strike="noStrike" kern="1200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 </a:t>
          </a:r>
          <a:r>
            <a:rPr lang="en-US" sz="1900" b="0" i="0" u="none" strike="noStrike" kern="1200" cap="none" dirty="0" err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rPr>
            <a:t>tập</a:t>
          </a:r>
          <a:endParaRPr lang="en-US" sz="1900" kern="1200" dirty="0"/>
        </a:p>
      </dsp:txBody>
      <dsp:txXfrm rot="-5400000">
        <a:off x="1647414" y="2215895"/>
        <a:ext cx="6470214" cy="1410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B63FE-F9F5-43B1-9557-4DFCA9BC4D4A}">
      <dsp:nvSpPr>
        <dsp:cNvPr id="0" name=""/>
        <dsp:cNvSpPr/>
      </dsp:nvSpPr>
      <dsp:spPr>
        <a:xfrm>
          <a:off x="0" y="0"/>
          <a:ext cx="6995160" cy="20366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itchFamily="18" charset="0"/>
              <a:cs typeface="Times New Roman" pitchFamily="18" charset="0"/>
            </a:rPr>
            <a:t>Chuyên</a:t>
          </a:r>
          <a:r>
            <a:rPr lang="en-US" sz="40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</a:rPr>
            <a:t>sâu</a:t>
          </a:r>
          <a:r>
            <a:rPr lang="en-US" sz="40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</a:rPr>
            <a:t>hóa</a:t>
          </a:r>
          <a:r>
            <a:rPr lang="en-US" sz="40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</a:rPr>
            <a:t>ngành</a:t>
          </a:r>
          <a:r>
            <a:rPr lang="en-US" sz="4000" kern="1200" dirty="0">
              <a:latin typeface="Times New Roman" pitchFamily="18" charset="0"/>
              <a:cs typeface="Times New Roman" pitchFamily="18" charset="0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</a:rPr>
            <a:t>học</a:t>
          </a:r>
          <a:endParaRPr lang="en-US" sz="4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9652" y="59652"/>
        <a:ext cx="4890089" cy="1917379"/>
      </dsp:txXfrm>
    </dsp:sp>
    <dsp:sp modelId="{CA0AE17F-FED2-487C-9B2F-FD023649045D}">
      <dsp:nvSpPr>
        <dsp:cNvPr id="0" name=""/>
        <dsp:cNvSpPr/>
      </dsp:nvSpPr>
      <dsp:spPr>
        <a:xfrm>
          <a:off x="1234439" y="2489279"/>
          <a:ext cx="6995160" cy="20366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Đáp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ứng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xu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hướng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nhu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cầu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nhân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lực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của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các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công</a:t>
          </a:r>
          <a:r>
            <a:rPr lang="en-US" sz="4000" kern="1200" dirty="0">
              <a:latin typeface="Times New Roman" pitchFamily="18" charset="0"/>
              <a:cs typeface="Times New Roman" pitchFamily="18" charset="0"/>
              <a:sym typeface="Times New Roman"/>
            </a:rPr>
            <a:t> </a:t>
          </a:r>
          <a:r>
            <a:rPr lang="en-US" sz="4000" kern="1200" dirty="0" err="1">
              <a:latin typeface="Times New Roman" pitchFamily="18" charset="0"/>
              <a:cs typeface="Times New Roman" pitchFamily="18" charset="0"/>
              <a:sym typeface="Times New Roman"/>
            </a:rPr>
            <a:t>ty</a:t>
          </a:r>
          <a:endParaRPr lang="en-US" sz="4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94091" y="2548931"/>
        <a:ext cx="4317571" cy="1917379"/>
      </dsp:txXfrm>
    </dsp:sp>
    <dsp:sp modelId="{72FC10C7-1247-4E08-BDDC-9AD9033F1EFF}">
      <dsp:nvSpPr>
        <dsp:cNvPr id="0" name=""/>
        <dsp:cNvSpPr/>
      </dsp:nvSpPr>
      <dsp:spPr>
        <a:xfrm>
          <a:off x="5671315" y="1601059"/>
          <a:ext cx="1323844" cy="1323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969180" y="1601059"/>
        <a:ext cx="728114" cy="996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3212E-0641-4C75-804C-425910D522DA}">
      <dsp:nvSpPr>
        <dsp:cNvPr id="0" name=""/>
        <dsp:cNvSpPr/>
      </dsp:nvSpPr>
      <dsp:spPr>
        <a:xfrm>
          <a:off x="4313" y="24071"/>
          <a:ext cx="802389" cy="6571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TRIẾT HỌC  &amp; CHÍNH TRỊ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05 MÔN: 11TC</a:t>
          </a:r>
        </a:p>
      </dsp:txBody>
      <dsp:txXfrm>
        <a:off x="23561" y="43319"/>
        <a:ext cx="763893" cy="618672"/>
      </dsp:txXfrm>
    </dsp:sp>
    <dsp:sp modelId="{E8B69150-BA69-4E6C-8511-4A427C903498}">
      <dsp:nvSpPr>
        <dsp:cNvPr id="0" name=""/>
        <dsp:cNvSpPr/>
      </dsp:nvSpPr>
      <dsp:spPr>
        <a:xfrm>
          <a:off x="38832" y="681239"/>
          <a:ext cx="91440" cy="300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895"/>
              </a:lnTo>
              <a:lnTo>
                <a:pt x="125958" y="3008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4E329-A550-4CD6-99B0-A2DE8D8955FB}">
      <dsp:nvSpPr>
        <dsp:cNvPr id="0" name=""/>
        <dsp:cNvSpPr/>
      </dsp:nvSpPr>
      <dsp:spPr>
        <a:xfrm>
          <a:off x="164791" y="781538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0" i="0" u="none" kern="1200" dirty="0"/>
            <a:t>MLN111</a:t>
          </a:r>
          <a:endParaRPr lang="en-AU" sz="900" kern="1200" dirty="0"/>
        </a:p>
      </dsp:txBody>
      <dsp:txXfrm>
        <a:off x="176542" y="793289"/>
        <a:ext cx="618409" cy="377692"/>
      </dsp:txXfrm>
    </dsp:sp>
    <dsp:sp modelId="{057C13A1-1CE6-4972-A6C0-6391673812E6}">
      <dsp:nvSpPr>
        <dsp:cNvPr id="0" name=""/>
        <dsp:cNvSpPr/>
      </dsp:nvSpPr>
      <dsp:spPr>
        <a:xfrm>
          <a:off x="38832" y="681239"/>
          <a:ext cx="91440" cy="802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2389"/>
              </a:lnTo>
              <a:lnTo>
                <a:pt x="125958" y="80238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6EA758-4D2E-4AFF-A149-C4497F8C3993}">
      <dsp:nvSpPr>
        <dsp:cNvPr id="0" name=""/>
        <dsp:cNvSpPr/>
      </dsp:nvSpPr>
      <dsp:spPr>
        <a:xfrm>
          <a:off x="164791" y="1283031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MLN122</a:t>
          </a:r>
        </a:p>
      </dsp:txBody>
      <dsp:txXfrm>
        <a:off x="176542" y="1294782"/>
        <a:ext cx="618409" cy="377692"/>
      </dsp:txXfrm>
    </dsp:sp>
    <dsp:sp modelId="{35A71F8E-56EA-45C8-9AC9-6488B6244797}">
      <dsp:nvSpPr>
        <dsp:cNvPr id="0" name=""/>
        <dsp:cNvSpPr/>
      </dsp:nvSpPr>
      <dsp:spPr>
        <a:xfrm>
          <a:off x="38832" y="681239"/>
          <a:ext cx="91440" cy="13038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3882"/>
              </a:lnTo>
              <a:lnTo>
                <a:pt x="125958" y="13038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515CF-A00B-4C2C-960A-CBCB061C0369}">
      <dsp:nvSpPr>
        <dsp:cNvPr id="0" name=""/>
        <dsp:cNvSpPr/>
      </dsp:nvSpPr>
      <dsp:spPr>
        <a:xfrm>
          <a:off x="164791" y="1784524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MLN131</a:t>
          </a:r>
        </a:p>
      </dsp:txBody>
      <dsp:txXfrm>
        <a:off x="176542" y="1796275"/>
        <a:ext cx="618409" cy="377692"/>
      </dsp:txXfrm>
    </dsp:sp>
    <dsp:sp modelId="{AC7C899F-B833-4B91-8162-C87DEA674593}">
      <dsp:nvSpPr>
        <dsp:cNvPr id="0" name=""/>
        <dsp:cNvSpPr/>
      </dsp:nvSpPr>
      <dsp:spPr>
        <a:xfrm>
          <a:off x="38832" y="681239"/>
          <a:ext cx="91440" cy="1805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5375"/>
              </a:lnTo>
              <a:lnTo>
                <a:pt x="125958" y="180537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BBADC3-BF62-4A4F-80FD-D753691D1B34}">
      <dsp:nvSpPr>
        <dsp:cNvPr id="0" name=""/>
        <dsp:cNvSpPr/>
      </dsp:nvSpPr>
      <dsp:spPr>
        <a:xfrm>
          <a:off x="164791" y="2286017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HCM202</a:t>
          </a:r>
        </a:p>
      </dsp:txBody>
      <dsp:txXfrm>
        <a:off x="176542" y="2297768"/>
        <a:ext cx="618409" cy="377692"/>
      </dsp:txXfrm>
    </dsp:sp>
    <dsp:sp modelId="{0CAD7A13-28DA-4895-B44F-018F0699EBD6}">
      <dsp:nvSpPr>
        <dsp:cNvPr id="0" name=""/>
        <dsp:cNvSpPr/>
      </dsp:nvSpPr>
      <dsp:spPr>
        <a:xfrm>
          <a:off x="38832" y="681239"/>
          <a:ext cx="91440" cy="2306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06868"/>
              </a:lnTo>
              <a:lnTo>
                <a:pt x="125958" y="230686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61303C-FB8D-432F-8D45-C8058591EE53}">
      <dsp:nvSpPr>
        <dsp:cNvPr id="0" name=""/>
        <dsp:cNvSpPr/>
      </dsp:nvSpPr>
      <dsp:spPr>
        <a:xfrm>
          <a:off x="164791" y="2787510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VNR202</a:t>
          </a:r>
        </a:p>
      </dsp:txBody>
      <dsp:txXfrm>
        <a:off x="176542" y="2799261"/>
        <a:ext cx="618409" cy="377692"/>
      </dsp:txXfrm>
    </dsp:sp>
    <dsp:sp modelId="{948506FE-7A74-4781-AD7E-5FCE69CE1F3A}">
      <dsp:nvSpPr>
        <dsp:cNvPr id="0" name=""/>
        <dsp:cNvSpPr/>
      </dsp:nvSpPr>
      <dsp:spPr>
        <a:xfrm>
          <a:off x="1007300" y="24071"/>
          <a:ext cx="802389" cy="6762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KỸ NĂNG MỀM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03 MÔN: 9TC</a:t>
          </a:r>
          <a:endParaRPr lang="en-AU" sz="900" kern="1200" dirty="0"/>
        </a:p>
      </dsp:txBody>
      <dsp:txXfrm>
        <a:off x="1027108" y="43879"/>
        <a:ext cx="762773" cy="636677"/>
      </dsp:txXfrm>
    </dsp:sp>
    <dsp:sp modelId="{D7581F80-02B8-47D5-BA63-BDC0912B190D}">
      <dsp:nvSpPr>
        <dsp:cNvPr id="0" name=""/>
        <dsp:cNvSpPr/>
      </dsp:nvSpPr>
      <dsp:spPr>
        <a:xfrm>
          <a:off x="1041819" y="700364"/>
          <a:ext cx="91440" cy="300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895"/>
              </a:lnTo>
              <a:lnTo>
                <a:pt x="125958" y="3008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D12A4-F494-40DA-8CBC-D01074039664}">
      <dsp:nvSpPr>
        <dsp:cNvPr id="0" name=""/>
        <dsp:cNvSpPr/>
      </dsp:nvSpPr>
      <dsp:spPr>
        <a:xfrm>
          <a:off x="1167777" y="800663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u="none" kern="1200" dirty="0"/>
            <a:t>SSG104</a:t>
          </a:r>
          <a:endParaRPr lang="en-GB" sz="900" kern="1200" dirty="0"/>
        </a:p>
      </dsp:txBody>
      <dsp:txXfrm>
        <a:off x="1179528" y="812414"/>
        <a:ext cx="618409" cy="377692"/>
      </dsp:txXfrm>
    </dsp:sp>
    <dsp:sp modelId="{D8FD4743-E7B9-45A7-A089-85F015809991}">
      <dsp:nvSpPr>
        <dsp:cNvPr id="0" name=""/>
        <dsp:cNvSpPr/>
      </dsp:nvSpPr>
      <dsp:spPr>
        <a:xfrm>
          <a:off x="1041819" y="700364"/>
          <a:ext cx="91440" cy="802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2389"/>
              </a:lnTo>
              <a:lnTo>
                <a:pt x="125958" y="80238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44B4F-7957-4E52-A3DE-278A304A5CF7}">
      <dsp:nvSpPr>
        <dsp:cNvPr id="0" name=""/>
        <dsp:cNvSpPr/>
      </dsp:nvSpPr>
      <dsp:spPr>
        <a:xfrm>
          <a:off x="1167777" y="1302156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 err="1"/>
            <a:t>Nhạc</a:t>
          </a:r>
          <a:r>
            <a:rPr lang="en-AU" sz="900" kern="1200" dirty="0"/>
            <a:t> </a:t>
          </a:r>
          <a:r>
            <a:rPr lang="en-AU" sz="900" kern="1200" dirty="0" err="1"/>
            <a:t>cụ</a:t>
          </a:r>
          <a:endParaRPr lang="en-AU" sz="900" kern="1200" dirty="0"/>
        </a:p>
      </dsp:txBody>
      <dsp:txXfrm>
        <a:off x="1179528" y="1313907"/>
        <a:ext cx="618409" cy="377692"/>
      </dsp:txXfrm>
    </dsp:sp>
    <dsp:sp modelId="{B4D407EE-1B63-4DC2-AD0B-50E4D8773A78}">
      <dsp:nvSpPr>
        <dsp:cNvPr id="0" name=""/>
        <dsp:cNvSpPr/>
      </dsp:nvSpPr>
      <dsp:spPr>
        <a:xfrm>
          <a:off x="1041819" y="700364"/>
          <a:ext cx="91440" cy="13038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3882"/>
              </a:lnTo>
              <a:lnTo>
                <a:pt x="125958" y="13038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7B5FBC-FE8D-4A51-AAB1-F23AD21418CC}">
      <dsp:nvSpPr>
        <dsp:cNvPr id="0" name=""/>
        <dsp:cNvSpPr/>
      </dsp:nvSpPr>
      <dsp:spPr>
        <a:xfrm>
          <a:off x="1167777" y="1803649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u="none" kern="1200" dirty="0"/>
            <a:t>SSL101c</a:t>
          </a:r>
          <a:endParaRPr lang="en-GB" sz="900" kern="1200" dirty="0"/>
        </a:p>
      </dsp:txBody>
      <dsp:txXfrm>
        <a:off x="1179528" y="1815400"/>
        <a:ext cx="618409" cy="377692"/>
      </dsp:txXfrm>
    </dsp:sp>
    <dsp:sp modelId="{CD249808-2EB9-4210-A899-D3195DCC7AE8}">
      <dsp:nvSpPr>
        <dsp:cNvPr id="0" name=""/>
        <dsp:cNvSpPr/>
      </dsp:nvSpPr>
      <dsp:spPr>
        <a:xfrm>
          <a:off x="2010286" y="24071"/>
          <a:ext cx="802389" cy="6808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NGOẠI NGỮ 2: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02 MÔN: 6 TC</a:t>
          </a:r>
          <a:endParaRPr lang="en-AU" sz="900" kern="1200" dirty="0"/>
        </a:p>
      </dsp:txBody>
      <dsp:txXfrm>
        <a:off x="2030226" y="44011"/>
        <a:ext cx="762509" cy="640931"/>
      </dsp:txXfrm>
    </dsp:sp>
    <dsp:sp modelId="{2F705E30-70AD-427B-A750-38EC4EA71331}">
      <dsp:nvSpPr>
        <dsp:cNvPr id="0" name=""/>
        <dsp:cNvSpPr/>
      </dsp:nvSpPr>
      <dsp:spPr>
        <a:xfrm>
          <a:off x="2044805" y="704882"/>
          <a:ext cx="91440" cy="300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895"/>
              </a:lnTo>
              <a:lnTo>
                <a:pt x="125958" y="3008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98432-D8CD-471B-B5DC-E7D91504990F}">
      <dsp:nvSpPr>
        <dsp:cNvPr id="0" name=""/>
        <dsp:cNvSpPr/>
      </dsp:nvSpPr>
      <dsp:spPr>
        <a:xfrm>
          <a:off x="2170764" y="805180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JPD113</a:t>
          </a:r>
        </a:p>
      </dsp:txBody>
      <dsp:txXfrm>
        <a:off x="2182515" y="816931"/>
        <a:ext cx="618409" cy="377692"/>
      </dsp:txXfrm>
    </dsp:sp>
    <dsp:sp modelId="{E0D91EB5-F437-4554-A3E0-F21D9E5275FC}">
      <dsp:nvSpPr>
        <dsp:cNvPr id="0" name=""/>
        <dsp:cNvSpPr/>
      </dsp:nvSpPr>
      <dsp:spPr>
        <a:xfrm>
          <a:off x="2044805" y="704882"/>
          <a:ext cx="91440" cy="802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2389"/>
              </a:lnTo>
              <a:lnTo>
                <a:pt x="125958" y="80238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C82B7-EA32-43E6-8887-6E527863C454}">
      <dsp:nvSpPr>
        <dsp:cNvPr id="0" name=""/>
        <dsp:cNvSpPr/>
      </dsp:nvSpPr>
      <dsp:spPr>
        <a:xfrm>
          <a:off x="2170764" y="1306673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u="none" kern="1200" dirty="0"/>
            <a:t>JPD123</a:t>
          </a:r>
          <a:endParaRPr lang="en-GB" sz="900" kern="1200" dirty="0"/>
        </a:p>
      </dsp:txBody>
      <dsp:txXfrm>
        <a:off x="2182515" y="1318424"/>
        <a:ext cx="618409" cy="377692"/>
      </dsp:txXfrm>
    </dsp:sp>
    <dsp:sp modelId="{368CA19B-CEDC-4EC3-BC8E-F7CDD74BE892}">
      <dsp:nvSpPr>
        <dsp:cNvPr id="0" name=""/>
        <dsp:cNvSpPr/>
      </dsp:nvSpPr>
      <dsp:spPr>
        <a:xfrm>
          <a:off x="3013272" y="24071"/>
          <a:ext cx="802389" cy="690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GIÁO DỤC CHUYÊN NGÀNH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27 MÔN: 81 TC</a:t>
          </a:r>
          <a:endParaRPr lang="en-AU" sz="900" kern="1200" dirty="0"/>
        </a:p>
      </dsp:txBody>
      <dsp:txXfrm>
        <a:off x="3033492" y="44291"/>
        <a:ext cx="761949" cy="649931"/>
      </dsp:txXfrm>
    </dsp:sp>
    <dsp:sp modelId="{6156686B-ADEE-47FD-BB79-57FB4AD69C6C}">
      <dsp:nvSpPr>
        <dsp:cNvPr id="0" name=""/>
        <dsp:cNvSpPr/>
      </dsp:nvSpPr>
      <dsp:spPr>
        <a:xfrm>
          <a:off x="3047791" y="714442"/>
          <a:ext cx="91440" cy="3008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0895"/>
              </a:lnTo>
              <a:lnTo>
                <a:pt x="125958" y="30089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8BC0D-C23C-4B98-88FD-F99B424084CB}">
      <dsp:nvSpPr>
        <dsp:cNvPr id="0" name=""/>
        <dsp:cNvSpPr/>
      </dsp:nvSpPr>
      <dsp:spPr>
        <a:xfrm>
          <a:off x="3173750" y="814741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CEA201</a:t>
          </a:r>
        </a:p>
      </dsp:txBody>
      <dsp:txXfrm>
        <a:off x="3185501" y="826492"/>
        <a:ext cx="618409" cy="377692"/>
      </dsp:txXfrm>
    </dsp:sp>
    <dsp:sp modelId="{99322D7A-FF30-41FE-B6F4-1B901978C7BF}">
      <dsp:nvSpPr>
        <dsp:cNvPr id="0" name=""/>
        <dsp:cNvSpPr/>
      </dsp:nvSpPr>
      <dsp:spPr>
        <a:xfrm>
          <a:off x="3047791" y="714442"/>
          <a:ext cx="91440" cy="802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2389"/>
              </a:lnTo>
              <a:lnTo>
                <a:pt x="125958" y="80238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4CB43-9720-4257-9690-6FC9E70C528B}">
      <dsp:nvSpPr>
        <dsp:cNvPr id="0" name=""/>
        <dsp:cNvSpPr/>
      </dsp:nvSpPr>
      <dsp:spPr>
        <a:xfrm>
          <a:off x="3173750" y="1316234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CSI104</a:t>
          </a:r>
        </a:p>
      </dsp:txBody>
      <dsp:txXfrm>
        <a:off x="3185501" y="1327985"/>
        <a:ext cx="618409" cy="377692"/>
      </dsp:txXfrm>
    </dsp:sp>
    <dsp:sp modelId="{72280EDE-B3FD-4CA2-B527-83AD053042CD}">
      <dsp:nvSpPr>
        <dsp:cNvPr id="0" name=""/>
        <dsp:cNvSpPr/>
      </dsp:nvSpPr>
      <dsp:spPr>
        <a:xfrm>
          <a:off x="3047791" y="714442"/>
          <a:ext cx="91440" cy="13038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03882"/>
              </a:lnTo>
              <a:lnTo>
                <a:pt x="125958" y="130388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34ACC-8139-4D84-93D7-6B0992600102}">
      <dsp:nvSpPr>
        <dsp:cNvPr id="0" name=""/>
        <dsp:cNvSpPr/>
      </dsp:nvSpPr>
      <dsp:spPr>
        <a:xfrm>
          <a:off x="3173750" y="1817727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MAE101</a:t>
          </a:r>
        </a:p>
      </dsp:txBody>
      <dsp:txXfrm>
        <a:off x="3185501" y="1829478"/>
        <a:ext cx="618409" cy="377692"/>
      </dsp:txXfrm>
    </dsp:sp>
    <dsp:sp modelId="{E8FEBE63-928C-4BE0-A398-8EC59D18D6EF}">
      <dsp:nvSpPr>
        <dsp:cNvPr id="0" name=""/>
        <dsp:cNvSpPr/>
      </dsp:nvSpPr>
      <dsp:spPr>
        <a:xfrm>
          <a:off x="3047791" y="714442"/>
          <a:ext cx="91440" cy="18053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5375"/>
              </a:lnTo>
              <a:lnTo>
                <a:pt x="125958" y="180537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6E1AA-F042-46A6-8F30-D7D9E59107E8}">
      <dsp:nvSpPr>
        <dsp:cNvPr id="0" name=""/>
        <dsp:cNvSpPr/>
      </dsp:nvSpPr>
      <dsp:spPr>
        <a:xfrm>
          <a:off x="3173750" y="2319220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PRF192</a:t>
          </a:r>
        </a:p>
      </dsp:txBody>
      <dsp:txXfrm>
        <a:off x="3185501" y="2330971"/>
        <a:ext cx="618409" cy="377692"/>
      </dsp:txXfrm>
    </dsp:sp>
    <dsp:sp modelId="{711EF643-384A-4185-8DC7-602F6037F218}">
      <dsp:nvSpPr>
        <dsp:cNvPr id="0" name=""/>
        <dsp:cNvSpPr/>
      </dsp:nvSpPr>
      <dsp:spPr>
        <a:xfrm>
          <a:off x="3093511" y="714442"/>
          <a:ext cx="118336" cy="22814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1468"/>
              </a:lnTo>
              <a:lnTo>
                <a:pt x="118336" y="228146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19163-30FF-4032-83FB-18030AE9DCB2}">
      <dsp:nvSpPr>
        <dsp:cNvPr id="0" name=""/>
        <dsp:cNvSpPr/>
      </dsp:nvSpPr>
      <dsp:spPr>
        <a:xfrm>
          <a:off x="3211847" y="2795314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MAD101</a:t>
          </a:r>
        </a:p>
      </dsp:txBody>
      <dsp:txXfrm>
        <a:off x="3223598" y="2807065"/>
        <a:ext cx="618409" cy="377692"/>
      </dsp:txXfrm>
    </dsp:sp>
    <dsp:sp modelId="{4670F37A-010D-4016-B9F5-825A4AF245E8}">
      <dsp:nvSpPr>
        <dsp:cNvPr id="0" name=""/>
        <dsp:cNvSpPr/>
      </dsp:nvSpPr>
      <dsp:spPr>
        <a:xfrm>
          <a:off x="3047791" y="714442"/>
          <a:ext cx="91440" cy="2808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8361"/>
              </a:lnTo>
              <a:lnTo>
                <a:pt x="125958" y="280836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6418-56DA-4D08-9C40-7D2F596E9A6D}">
      <dsp:nvSpPr>
        <dsp:cNvPr id="0" name=""/>
        <dsp:cNvSpPr/>
      </dsp:nvSpPr>
      <dsp:spPr>
        <a:xfrm>
          <a:off x="3173750" y="3322206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NWC203c</a:t>
          </a:r>
        </a:p>
      </dsp:txBody>
      <dsp:txXfrm>
        <a:off x="3185501" y="3333957"/>
        <a:ext cx="618409" cy="377692"/>
      </dsp:txXfrm>
    </dsp:sp>
    <dsp:sp modelId="{A5F3F366-E570-48D5-84DC-EB768434CD57}">
      <dsp:nvSpPr>
        <dsp:cNvPr id="0" name=""/>
        <dsp:cNvSpPr/>
      </dsp:nvSpPr>
      <dsp:spPr>
        <a:xfrm>
          <a:off x="3047791" y="714442"/>
          <a:ext cx="91440" cy="33098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09854"/>
              </a:lnTo>
              <a:lnTo>
                <a:pt x="125958" y="330985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BEEF7-F87E-4AA0-961B-2397F1D4CC5B}">
      <dsp:nvSpPr>
        <dsp:cNvPr id="0" name=""/>
        <dsp:cNvSpPr/>
      </dsp:nvSpPr>
      <dsp:spPr>
        <a:xfrm>
          <a:off x="3173750" y="3823700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OSG202</a:t>
          </a:r>
        </a:p>
      </dsp:txBody>
      <dsp:txXfrm>
        <a:off x="3185501" y="3835451"/>
        <a:ext cx="618409" cy="377692"/>
      </dsp:txXfrm>
    </dsp:sp>
    <dsp:sp modelId="{2C6C072B-31CB-4ADC-AF24-08C342E17512}">
      <dsp:nvSpPr>
        <dsp:cNvPr id="0" name=""/>
        <dsp:cNvSpPr/>
      </dsp:nvSpPr>
      <dsp:spPr>
        <a:xfrm>
          <a:off x="3047791" y="714442"/>
          <a:ext cx="91440" cy="38113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1347"/>
              </a:lnTo>
              <a:lnTo>
                <a:pt x="125958" y="38113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F4060-41F1-43EB-863B-1B94E14C4E18}">
      <dsp:nvSpPr>
        <dsp:cNvPr id="0" name=""/>
        <dsp:cNvSpPr/>
      </dsp:nvSpPr>
      <dsp:spPr>
        <a:xfrm>
          <a:off x="3173750" y="4325193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PMG201c</a:t>
          </a:r>
        </a:p>
      </dsp:txBody>
      <dsp:txXfrm>
        <a:off x="3185501" y="4336944"/>
        <a:ext cx="618409" cy="377692"/>
      </dsp:txXfrm>
    </dsp:sp>
    <dsp:sp modelId="{B716701D-B875-4CDB-A342-53F1702FA80C}">
      <dsp:nvSpPr>
        <dsp:cNvPr id="0" name=""/>
        <dsp:cNvSpPr/>
      </dsp:nvSpPr>
      <dsp:spPr>
        <a:xfrm>
          <a:off x="3047791" y="714442"/>
          <a:ext cx="91440" cy="43128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12840"/>
              </a:lnTo>
              <a:lnTo>
                <a:pt x="125958" y="431284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ECB3E-7280-4A99-8602-F8BE1493F0F0}">
      <dsp:nvSpPr>
        <dsp:cNvPr id="0" name=""/>
        <dsp:cNvSpPr/>
      </dsp:nvSpPr>
      <dsp:spPr>
        <a:xfrm>
          <a:off x="3173750" y="4826686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PRO192</a:t>
          </a:r>
        </a:p>
      </dsp:txBody>
      <dsp:txXfrm>
        <a:off x="3185501" y="4838437"/>
        <a:ext cx="618409" cy="377692"/>
      </dsp:txXfrm>
    </dsp:sp>
    <dsp:sp modelId="{D9D6E44C-861A-4A4C-A4D9-C34C1300CA80}">
      <dsp:nvSpPr>
        <dsp:cNvPr id="0" name=""/>
        <dsp:cNvSpPr/>
      </dsp:nvSpPr>
      <dsp:spPr>
        <a:xfrm>
          <a:off x="4016258" y="24071"/>
          <a:ext cx="802389" cy="40119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028009" y="35822"/>
        <a:ext cx="778887" cy="377692"/>
      </dsp:txXfrm>
    </dsp:sp>
    <dsp:sp modelId="{6E5A95CD-D3B1-43EB-A89E-BF8D460FB7F8}">
      <dsp:nvSpPr>
        <dsp:cNvPr id="0" name=""/>
        <dsp:cNvSpPr/>
      </dsp:nvSpPr>
      <dsp:spPr>
        <a:xfrm>
          <a:off x="6656921" y="88466"/>
          <a:ext cx="802389" cy="6958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GIÁO DỤC C4UYÊN SÂU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04 MÔN: 12 TC</a:t>
          </a:r>
          <a:endParaRPr lang="en-AU" sz="900" kern="1200" dirty="0"/>
        </a:p>
      </dsp:txBody>
      <dsp:txXfrm>
        <a:off x="6677302" y="108847"/>
        <a:ext cx="761627" cy="655093"/>
      </dsp:txXfrm>
    </dsp:sp>
    <dsp:sp modelId="{387493DA-3188-4958-90D8-6A7B7C6CE1EA}">
      <dsp:nvSpPr>
        <dsp:cNvPr id="0" name=""/>
        <dsp:cNvSpPr/>
      </dsp:nvSpPr>
      <dsp:spPr>
        <a:xfrm>
          <a:off x="6737160" y="784322"/>
          <a:ext cx="300722" cy="3029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954"/>
              </a:lnTo>
              <a:lnTo>
                <a:pt x="300722" y="30295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FA035-2FA8-4733-BAD0-A1733503ABE2}">
      <dsp:nvSpPr>
        <dsp:cNvPr id="0" name=""/>
        <dsp:cNvSpPr/>
      </dsp:nvSpPr>
      <dsp:spPr>
        <a:xfrm>
          <a:off x="7037882" y="886679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 err="1"/>
            <a:t>Môn</a:t>
          </a:r>
          <a:r>
            <a:rPr lang="en-US" sz="900" b="0" i="0" u="none" kern="1200" dirty="0"/>
            <a:t> </a:t>
          </a:r>
          <a:r>
            <a:rPr lang="en-US" sz="900" b="0" i="0" u="none" kern="1200" dirty="0" err="1"/>
            <a:t>chuyên</a:t>
          </a:r>
          <a:r>
            <a:rPr lang="en-US" sz="900" b="0" i="0" u="none" kern="1200" dirty="0"/>
            <a:t> </a:t>
          </a:r>
          <a:r>
            <a:rPr lang="en-US" sz="900" b="0" i="0" u="none" kern="1200" dirty="0" err="1"/>
            <a:t>sâu</a:t>
          </a:r>
          <a:r>
            <a:rPr lang="en-US" sz="900" b="0" i="0" u="none" kern="1200" dirty="0"/>
            <a:t> 1</a:t>
          </a:r>
          <a:endParaRPr lang="en-GB" sz="900" kern="1200" dirty="0"/>
        </a:p>
      </dsp:txBody>
      <dsp:txXfrm>
        <a:off x="7049633" y="898430"/>
        <a:ext cx="618409" cy="377692"/>
      </dsp:txXfrm>
    </dsp:sp>
    <dsp:sp modelId="{9CEB5133-572A-4BBA-A46D-108B4CB987FE}">
      <dsp:nvSpPr>
        <dsp:cNvPr id="0" name=""/>
        <dsp:cNvSpPr/>
      </dsp:nvSpPr>
      <dsp:spPr>
        <a:xfrm>
          <a:off x="6737160" y="784322"/>
          <a:ext cx="349668" cy="828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8145"/>
              </a:lnTo>
              <a:lnTo>
                <a:pt x="349668" y="82814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939CB-8D06-4D2E-9193-5164021B3DD2}">
      <dsp:nvSpPr>
        <dsp:cNvPr id="0" name=""/>
        <dsp:cNvSpPr/>
      </dsp:nvSpPr>
      <dsp:spPr>
        <a:xfrm>
          <a:off x="7086828" y="1411871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 err="1"/>
            <a:t>Môn</a:t>
          </a:r>
          <a:r>
            <a:rPr lang="en-US" sz="900" b="0" i="0" u="none" kern="1200" dirty="0"/>
            <a:t> </a:t>
          </a:r>
          <a:r>
            <a:rPr lang="en-US" sz="900" b="0" i="0" u="none" kern="1200" dirty="0" err="1"/>
            <a:t>chuyên</a:t>
          </a:r>
          <a:r>
            <a:rPr lang="en-US" sz="900" b="0" i="0" u="none" kern="1200" dirty="0"/>
            <a:t> </a:t>
          </a:r>
          <a:r>
            <a:rPr lang="en-US" sz="900" b="0" i="0" u="none" kern="1200" dirty="0" err="1"/>
            <a:t>sâu</a:t>
          </a:r>
          <a:r>
            <a:rPr lang="en-US" sz="900" b="0" i="0" u="none" kern="1200" dirty="0"/>
            <a:t> 2</a:t>
          </a:r>
          <a:endParaRPr lang="en-GB" sz="900" kern="1200" dirty="0"/>
        </a:p>
      </dsp:txBody>
      <dsp:txXfrm>
        <a:off x="7098579" y="1423622"/>
        <a:ext cx="618409" cy="377692"/>
      </dsp:txXfrm>
    </dsp:sp>
    <dsp:sp modelId="{4AE1673A-E720-4964-8B7B-024EB06BE56A}">
      <dsp:nvSpPr>
        <dsp:cNvPr id="0" name=""/>
        <dsp:cNvSpPr/>
      </dsp:nvSpPr>
      <dsp:spPr>
        <a:xfrm>
          <a:off x="6737160" y="784322"/>
          <a:ext cx="372327" cy="13821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2183"/>
              </a:lnTo>
              <a:lnTo>
                <a:pt x="372327" y="13821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DB6A1-BA78-4D20-8E85-D0B82D25C4A4}">
      <dsp:nvSpPr>
        <dsp:cNvPr id="0" name=""/>
        <dsp:cNvSpPr/>
      </dsp:nvSpPr>
      <dsp:spPr>
        <a:xfrm>
          <a:off x="7109487" y="1965908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 err="1"/>
            <a:t>Môn</a:t>
          </a:r>
          <a:r>
            <a:rPr lang="en-US" sz="900" b="0" i="0" u="none" kern="1200" dirty="0"/>
            <a:t> </a:t>
          </a:r>
          <a:r>
            <a:rPr lang="en-US" sz="900" b="0" i="0" u="none" kern="1200" dirty="0" err="1"/>
            <a:t>chuyên</a:t>
          </a:r>
          <a:r>
            <a:rPr lang="en-US" sz="900" b="0" i="0" u="none" kern="1200" dirty="0"/>
            <a:t> </a:t>
          </a:r>
          <a:r>
            <a:rPr lang="en-US" sz="900" b="0" i="0" u="none" kern="1200" dirty="0" err="1"/>
            <a:t>sâu</a:t>
          </a:r>
          <a:r>
            <a:rPr lang="en-US" sz="900" b="0" i="0" u="none" kern="1200" dirty="0"/>
            <a:t> 3</a:t>
          </a:r>
          <a:endParaRPr lang="en-GB" sz="900" kern="1200" dirty="0"/>
        </a:p>
      </dsp:txBody>
      <dsp:txXfrm>
        <a:off x="7121238" y="1977659"/>
        <a:ext cx="618409" cy="377692"/>
      </dsp:txXfrm>
    </dsp:sp>
    <dsp:sp modelId="{76D107B2-8D04-42C3-89F3-E0568A91C994}">
      <dsp:nvSpPr>
        <dsp:cNvPr id="0" name=""/>
        <dsp:cNvSpPr/>
      </dsp:nvSpPr>
      <dsp:spPr>
        <a:xfrm>
          <a:off x="6737160" y="784322"/>
          <a:ext cx="378515" cy="1949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9616"/>
              </a:lnTo>
              <a:lnTo>
                <a:pt x="378515" y="194961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70EB7-AEBB-43D7-AE27-E72C2E4D07F7}">
      <dsp:nvSpPr>
        <dsp:cNvPr id="0" name=""/>
        <dsp:cNvSpPr/>
      </dsp:nvSpPr>
      <dsp:spPr>
        <a:xfrm>
          <a:off x="7115675" y="2533342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kern="1200" dirty="0" err="1"/>
            <a:t>Môn</a:t>
          </a:r>
          <a:r>
            <a:rPr lang="en-US" sz="900" b="0" i="0" u="none" kern="1200" dirty="0"/>
            <a:t> </a:t>
          </a:r>
          <a:r>
            <a:rPr lang="en-US" sz="900" b="0" i="0" u="none" kern="1200" dirty="0" err="1"/>
            <a:t>chuyên</a:t>
          </a:r>
          <a:r>
            <a:rPr lang="en-US" sz="900" b="0" i="0" u="none" kern="1200" dirty="0"/>
            <a:t> </a:t>
          </a:r>
          <a:r>
            <a:rPr lang="en-US" sz="900" b="0" i="0" u="none" kern="1200" dirty="0" err="1"/>
            <a:t>sâu</a:t>
          </a:r>
          <a:r>
            <a:rPr lang="en-US" sz="900" b="0" i="0" u="none" kern="1200" dirty="0"/>
            <a:t> 4</a:t>
          </a:r>
          <a:endParaRPr lang="en-GB" sz="900" kern="1200" dirty="0"/>
        </a:p>
      </dsp:txBody>
      <dsp:txXfrm>
        <a:off x="7127426" y="2545093"/>
        <a:ext cx="618409" cy="377692"/>
      </dsp:txXfrm>
    </dsp:sp>
    <dsp:sp modelId="{7FF1040D-1128-4CDD-AE15-71BCF207DAA5}">
      <dsp:nvSpPr>
        <dsp:cNvPr id="0" name=""/>
        <dsp:cNvSpPr/>
      </dsp:nvSpPr>
      <dsp:spPr>
        <a:xfrm>
          <a:off x="3982221" y="0"/>
          <a:ext cx="802389" cy="6722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GIÁO DỤC CHUYÊN NGÀNH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27 MÔN: 81 TC</a:t>
          </a:r>
          <a:endParaRPr lang="en-AU" sz="900" kern="1200" dirty="0"/>
        </a:p>
      </dsp:txBody>
      <dsp:txXfrm>
        <a:off x="4001909" y="19688"/>
        <a:ext cx="763013" cy="632837"/>
      </dsp:txXfrm>
    </dsp:sp>
    <dsp:sp modelId="{55085F14-E4F1-46BC-A5FB-6ECB6BC603AC}">
      <dsp:nvSpPr>
        <dsp:cNvPr id="0" name=""/>
        <dsp:cNvSpPr/>
      </dsp:nvSpPr>
      <dsp:spPr>
        <a:xfrm>
          <a:off x="4062460" y="672213"/>
          <a:ext cx="191504" cy="275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511"/>
              </a:lnTo>
              <a:lnTo>
                <a:pt x="191504" y="2755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9C860-9DC2-48A6-8A16-D47EA8CA5EC5}">
      <dsp:nvSpPr>
        <dsp:cNvPr id="0" name=""/>
        <dsp:cNvSpPr/>
      </dsp:nvSpPr>
      <dsp:spPr>
        <a:xfrm>
          <a:off x="4253965" y="747127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0" i="0" u="none" kern="1200" dirty="0"/>
            <a:t>CSD201</a:t>
          </a:r>
          <a:endParaRPr lang="en-GB" sz="900" kern="1200" dirty="0"/>
        </a:p>
      </dsp:txBody>
      <dsp:txXfrm>
        <a:off x="4265716" y="758878"/>
        <a:ext cx="618409" cy="377692"/>
      </dsp:txXfrm>
    </dsp:sp>
    <dsp:sp modelId="{92EC8A93-2E1C-495D-80CD-370C434F9F7A}">
      <dsp:nvSpPr>
        <dsp:cNvPr id="0" name=""/>
        <dsp:cNvSpPr/>
      </dsp:nvSpPr>
      <dsp:spPr>
        <a:xfrm>
          <a:off x="4062460" y="672213"/>
          <a:ext cx="191504" cy="801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1730"/>
              </a:lnTo>
              <a:lnTo>
                <a:pt x="191504" y="80173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ABBFA-6282-41E7-97A4-83E28B9BC39E}">
      <dsp:nvSpPr>
        <dsp:cNvPr id="0" name=""/>
        <dsp:cNvSpPr/>
      </dsp:nvSpPr>
      <dsp:spPr>
        <a:xfrm>
          <a:off x="4253965" y="1273346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DBI202</a:t>
          </a:r>
        </a:p>
      </dsp:txBody>
      <dsp:txXfrm>
        <a:off x="4265716" y="1285097"/>
        <a:ext cx="618409" cy="377692"/>
      </dsp:txXfrm>
    </dsp:sp>
    <dsp:sp modelId="{F063EE92-C442-48B4-A771-ED4DA1C9B1D1}">
      <dsp:nvSpPr>
        <dsp:cNvPr id="0" name=""/>
        <dsp:cNvSpPr/>
      </dsp:nvSpPr>
      <dsp:spPr>
        <a:xfrm>
          <a:off x="4062460" y="672213"/>
          <a:ext cx="203874" cy="12908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0866"/>
              </a:lnTo>
              <a:lnTo>
                <a:pt x="203874" y="1290866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9AC92-E008-4AE9-BB25-588C43EB6F71}">
      <dsp:nvSpPr>
        <dsp:cNvPr id="0" name=""/>
        <dsp:cNvSpPr/>
      </dsp:nvSpPr>
      <dsp:spPr>
        <a:xfrm>
          <a:off x="4266334" y="1762483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LAB211</a:t>
          </a:r>
        </a:p>
      </dsp:txBody>
      <dsp:txXfrm>
        <a:off x="4278085" y="1774234"/>
        <a:ext cx="618409" cy="377692"/>
      </dsp:txXfrm>
    </dsp:sp>
    <dsp:sp modelId="{59C7E4CA-66A3-4E0E-8036-6DCF8F975BF4}">
      <dsp:nvSpPr>
        <dsp:cNvPr id="0" name=""/>
        <dsp:cNvSpPr/>
      </dsp:nvSpPr>
      <dsp:spPr>
        <a:xfrm>
          <a:off x="4062460" y="672213"/>
          <a:ext cx="216231" cy="1792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2351"/>
              </a:lnTo>
              <a:lnTo>
                <a:pt x="216231" y="179235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65BCD-5A0A-496B-B5C0-D5F221EF1691}">
      <dsp:nvSpPr>
        <dsp:cNvPr id="0" name=""/>
        <dsp:cNvSpPr/>
      </dsp:nvSpPr>
      <dsp:spPr>
        <a:xfrm>
          <a:off x="4278691" y="2263968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WED201c</a:t>
          </a:r>
        </a:p>
      </dsp:txBody>
      <dsp:txXfrm>
        <a:off x="4290442" y="2275719"/>
        <a:ext cx="618409" cy="377692"/>
      </dsp:txXfrm>
    </dsp:sp>
    <dsp:sp modelId="{F55BE7E6-BEA6-4153-91C5-C267F6A23E54}">
      <dsp:nvSpPr>
        <dsp:cNvPr id="0" name=""/>
        <dsp:cNvSpPr/>
      </dsp:nvSpPr>
      <dsp:spPr>
        <a:xfrm>
          <a:off x="4062460" y="672213"/>
          <a:ext cx="203874" cy="22814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1484"/>
              </a:lnTo>
              <a:lnTo>
                <a:pt x="203874" y="228148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86F24F-3FBF-401E-B779-68C0311B9459}">
      <dsp:nvSpPr>
        <dsp:cNvPr id="0" name=""/>
        <dsp:cNvSpPr/>
      </dsp:nvSpPr>
      <dsp:spPr>
        <a:xfrm>
          <a:off x="4266334" y="2753100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IOT102</a:t>
          </a:r>
        </a:p>
      </dsp:txBody>
      <dsp:txXfrm>
        <a:off x="4278085" y="2764851"/>
        <a:ext cx="618409" cy="377692"/>
      </dsp:txXfrm>
    </dsp:sp>
    <dsp:sp modelId="{4E6CBDEB-96AD-4160-97EF-0870CF3083EF}">
      <dsp:nvSpPr>
        <dsp:cNvPr id="0" name=""/>
        <dsp:cNvSpPr/>
      </dsp:nvSpPr>
      <dsp:spPr>
        <a:xfrm>
          <a:off x="4062460" y="672213"/>
          <a:ext cx="179141" cy="2807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7707"/>
              </a:lnTo>
              <a:lnTo>
                <a:pt x="179141" y="280770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4FDF9-CF2A-434D-9CEC-9346EAC8FBF7}">
      <dsp:nvSpPr>
        <dsp:cNvPr id="0" name=""/>
        <dsp:cNvSpPr/>
      </dsp:nvSpPr>
      <dsp:spPr>
        <a:xfrm>
          <a:off x="4241601" y="3279323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MAS291</a:t>
          </a:r>
        </a:p>
      </dsp:txBody>
      <dsp:txXfrm>
        <a:off x="4253352" y="3291074"/>
        <a:ext cx="618409" cy="377692"/>
      </dsp:txXfrm>
    </dsp:sp>
    <dsp:sp modelId="{C6642BBF-310F-4B65-8F21-0580059942B4}">
      <dsp:nvSpPr>
        <dsp:cNvPr id="0" name=""/>
        <dsp:cNvSpPr/>
      </dsp:nvSpPr>
      <dsp:spPr>
        <a:xfrm>
          <a:off x="4062460" y="672213"/>
          <a:ext cx="203874" cy="32844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84470"/>
              </a:lnTo>
              <a:lnTo>
                <a:pt x="203874" y="328447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02880-355B-4272-A97C-8B02EC60F390}">
      <dsp:nvSpPr>
        <dsp:cNvPr id="0" name=""/>
        <dsp:cNvSpPr/>
      </dsp:nvSpPr>
      <dsp:spPr>
        <a:xfrm>
          <a:off x="4266334" y="3756086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PRJ301</a:t>
          </a:r>
        </a:p>
      </dsp:txBody>
      <dsp:txXfrm>
        <a:off x="4278085" y="3767837"/>
        <a:ext cx="618409" cy="377692"/>
      </dsp:txXfrm>
    </dsp:sp>
    <dsp:sp modelId="{60004916-1FEE-491D-B294-A7D3B27E2940}">
      <dsp:nvSpPr>
        <dsp:cNvPr id="0" name=""/>
        <dsp:cNvSpPr/>
      </dsp:nvSpPr>
      <dsp:spPr>
        <a:xfrm>
          <a:off x="4062460" y="672213"/>
          <a:ext cx="228600" cy="3773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598"/>
              </a:lnTo>
              <a:lnTo>
                <a:pt x="228600" y="37735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F1E62-F913-43EE-AE2A-B3D711D1BE62}">
      <dsp:nvSpPr>
        <dsp:cNvPr id="0" name=""/>
        <dsp:cNvSpPr/>
      </dsp:nvSpPr>
      <dsp:spPr>
        <a:xfrm>
          <a:off x="4291061" y="4245215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SWE201c</a:t>
          </a:r>
        </a:p>
      </dsp:txBody>
      <dsp:txXfrm>
        <a:off x="4302812" y="4256966"/>
        <a:ext cx="618409" cy="377692"/>
      </dsp:txXfrm>
    </dsp:sp>
    <dsp:sp modelId="{1AA5A4EA-EEE5-4142-9431-00F8437030B8}">
      <dsp:nvSpPr>
        <dsp:cNvPr id="0" name=""/>
        <dsp:cNvSpPr/>
      </dsp:nvSpPr>
      <dsp:spPr>
        <a:xfrm>
          <a:off x="4062460" y="672213"/>
          <a:ext cx="227945" cy="4324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4210"/>
              </a:lnTo>
              <a:lnTo>
                <a:pt x="227945" y="43242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4D94B-7F6B-43B5-A5C2-1E6FFCD8EBDA}">
      <dsp:nvSpPr>
        <dsp:cNvPr id="0" name=""/>
        <dsp:cNvSpPr/>
      </dsp:nvSpPr>
      <dsp:spPr>
        <a:xfrm>
          <a:off x="4290406" y="4795826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ITE302c</a:t>
          </a:r>
        </a:p>
      </dsp:txBody>
      <dsp:txXfrm>
        <a:off x="4302157" y="4807577"/>
        <a:ext cx="618409" cy="377692"/>
      </dsp:txXfrm>
    </dsp:sp>
    <dsp:sp modelId="{854920A2-2512-4D07-A15E-F0FBECBF6594}">
      <dsp:nvSpPr>
        <dsp:cNvPr id="0" name=""/>
        <dsp:cNvSpPr/>
      </dsp:nvSpPr>
      <dsp:spPr>
        <a:xfrm>
          <a:off x="5080507" y="62710"/>
          <a:ext cx="802389" cy="6130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GIÁO DỤC CHUYÊN  </a:t>
          </a:r>
          <a:r>
            <a:rPr lang="en-US" sz="900" kern="1200"/>
            <a:t>NGÀNH 27 MÔN: 81 TC</a:t>
          </a:r>
          <a:endParaRPr lang="en-US" sz="900" kern="1200" dirty="0"/>
        </a:p>
      </dsp:txBody>
      <dsp:txXfrm>
        <a:off x="5098464" y="80667"/>
        <a:ext cx="766475" cy="577183"/>
      </dsp:txXfrm>
    </dsp:sp>
    <dsp:sp modelId="{22F9E2B9-1485-4AFF-A8BF-A7D9A95975D6}">
      <dsp:nvSpPr>
        <dsp:cNvPr id="0" name=""/>
        <dsp:cNvSpPr/>
      </dsp:nvSpPr>
      <dsp:spPr>
        <a:xfrm>
          <a:off x="5160746" y="675807"/>
          <a:ext cx="324943" cy="2960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029"/>
              </a:lnTo>
              <a:lnTo>
                <a:pt x="324943" y="29602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13DE-143D-4736-9D49-2D7133365434}">
      <dsp:nvSpPr>
        <dsp:cNvPr id="0" name=""/>
        <dsp:cNvSpPr/>
      </dsp:nvSpPr>
      <dsp:spPr>
        <a:xfrm>
          <a:off x="5485690" y="750345"/>
          <a:ext cx="641911" cy="4429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SWP391</a:t>
          </a:r>
        </a:p>
      </dsp:txBody>
      <dsp:txXfrm>
        <a:off x="5498664" y="763319"/>
        <a:ext cx="615963" cy="417034"/>
      </dsp:txXfrm>
    </dsp:sp>
    <dsp:sp modelId="{8D8AE364-576D-47F2-9971-06A35E3640AE}">
      <dsp:nvSpPr>
        <dsp:cNvPr id="0" name=""/>
        <dsp:cNvSpPr/>
      </dsp:nvSpPr>
      <dsp:spPr>
        <a:xfrm>
          <a:off x="5160746" y="675807"/>
          <a:ext cx="343270" cy="8057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714"/>
              </a:lnTo>
              <a:lnTo>
                <a:pt x="343270" y="8057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7C683-0569-4A5F-B7B2-DE98B991C0A4}">
      <dsp:nvSpPr>
        <dsp:cNvPr id="0" name=""/>
        <dsp:cNvSpPr/>
      </dsp:nvSpPr>
      <dsp:spPr>
        <a:xfrm>
          <a:off x="5504016" y="1280925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SWR302</a:t>
          </a:r>
        </a:p>
      </dsp:txBody>
      <dsp:txXfrm>
        <a:off x="5515767" y="1292676"/>
        <a:ext cx="618409" cy="377692"/>
      </dsp:txXfrm>
    </dsp:sp>
    <dsp:sp modelId="{C393EF14-C90A-4756-B561-377343E32D77}">
      <dsp:nvSpPr>
        <dsp:cNvPr id="0" name=""/>
        <dsp:cNvSpPr/>
      </dsp:nvSpPr>
      <dsp:spPr>
        <a:xfrm>
          <a:off x="5160746" y="675807"/>
          <a:ext cx="356929" cy="12777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7740"/>
              </a:lnTo>
              <a:lnTo>
                <a:pt x="356929" y="127774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A8025-F984-452F-8EEC-E8245C74868F}">
      <dsp:nvSpPr>
        <dsp:cNvPr id="0" name=""/>
        <dsp:cNvSpPr/>
      </dsp:nvSpPr>
      <dsp:spPr>
        <a:xfrm>
          <a:off x="5517676" y="1752950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SWT301</a:t>
          </a:r>
        </a:p>
      </dsp:txBody>
      <dsp:txXfrm>
        <a:off x="5529427" y="1764701"/>
        <a:ext cx="618409" cy="377692"/>
      </dsp:txXfrm>
    </dsp:sp>
    <dsp:sp modelId="{4263A518-C14E-4215-80E5-46C7FBCE9D76}">
      <dsp:nvSpPr>
        <dsp:cNvPr id="0" name=""/>
        <dsp:cNvSpPr/>
      </dsp:nvSpPr>
      <dsp:spPr>
        <a:xfrm>
          <a:off x="5160746" y="675807"/>
          <a:ext cx="362739" cy="1737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7063"/>
              </a:lnTo>
              <a:lnTo>
                <a:pt x="362739" y="173706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D2CCE-19B1-458C-BFB0-6CCE52AAC301}">
      <dsp:nvSpPr>
        <dsp:cNvPr id="0" name=""/>
        <dsp:cNvSpPr/>
      </dsp:nvSpPr>
      <dsp:spPr>
        <a:xfrm>
          <a:off x="5523485" y="2212274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EXE101</a:t>
          </a:r>
        </a:p>
      </dsp:txBody>
      <dsp:txXfrm>
        <a:off x="5535236" y="2224025"/>
        <a:ext cx="618409" cy="377692"/>
      </dsp:txXfrm>
    </dsp:sp>
    <dsp:sp modelId="{02AE0EEC-A940-482F-B5C9-1BDA8BEA067F}">
      <dsp:nvSpPr>
        <dsp:cNvPr id="0" name=""/>
        <dsp:cNvSpPr/>
      </dsp:nvSpPr>
      <dsp:spPr>
        <a:xfrm>
          <a:off x="5160746" y="675807"/>
          <a:ext cx="392029" cy="22092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265"/>
              </a:lnTo>
              <a:lnTo>
                <a:pt x="392029" y="220926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2C308-8AD0-473B-BD09-4244ACE609E4}">
      <dsp:nvSpPr>
        <dsp:cNvPr id="0" name=""/>
        <dsp:cNvSpPr/>
      </dsp:nvSpPr>
      <dsp:spPr>
        <a:xfrm>
          <a:off x="5552776" y="2684476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EXE201</a:t>
          </a:r>
        </a:p>
      </dsp:txBody>
      <dsp:txXfrm>
        <a:off x="5564527" y="2696227"/>
        <a:ext cx="618409" cy="377692"/>
      </dsp:txXfrm>
    </dsp:sp>
    <dsp:sp modelId="{AA92BAAA-037C-477D-8938-2B9F810189BE}">
      <dsp:nvSpPr>
        <dsp:cNvPr id="0" name=""/>
        <dsp:cNvSpPr/>
      </dsp:nvSpPr>
      <dsp:spPr>
        <a:xfrm>
          <a:off x="5160746" y="675807"/>
          <a:ext cx="398679" cy="26814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1467"/>
              </a:lnTo>
              <a:lnTo>
                <a:pt x="398679" y="268146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4869C-FCA4-43B0-8144-A9D3C38B940E}">
      <dsp:nvSpPr>
        <dsp:cNvPr id="0" name=""/>
        <dsp:cNvSpPr/>
      </dsp:nvSpPr>
      <dsp:spPr>
        <a:xfrm>
          <a:off x="5559426" y="3156678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ENW492C</a:t>
          </a:r>
        </a:p>
      </dsp:txBody>
      <dsp:txXfrm>
        <a:off x="5571177" y="3168429"/>
        <a:ext cx="618409" cy="377692"/>
      </dsp:txXfrm>
    </dsp:sp>
    <dsp:sp modelId="{A43604AB-852A-4FB3-A3A2-7B1D697B19EE}">
      <dsp:nvSpPr>
        <dsp:cNvPr id="0" name=""/>
        <dsp:cNvSpPr/>
      </dsp:nvSpPr>
      <dsp:spPr>
        <a:xfrm>
          <a:off x="5160746" y="675807"/>
          <a:ext cx="406177" cy="3144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4089"/>
              </a:lnTo>
              <a:lnTo>
                <a:pt x="406177" y="314408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9B919-2D77-482C-BE09-61D5645FDA12}">
      <dsp:nvSpPr>
        <dsp:cNvPr id="0" name=""/>
        <dsp:cNvSpPr/>
      </dsp:nvSpPr>
      <dsp:spPr>
        <a:xfrm>
          <a:off x="5566923" y="3619299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PRM392</a:t>
          </a:r>
        </a:p>
      </dsp:txBody>
      <dsp:txXfrm>
        <a:off x="5578674" y="3631050"/>
        <a:ext cx="618409" cy="377692"/>
      </dsp:txXfrm>
    </dsp:sp>
    <dsp:sp modelId="{32FBD803-12B0-432B-8A62-6DEEC70F6D8E}">
      <dsp:nvSpPr>
        <dsp:cNvPr id="0" name=""/>
        <dsp:cNvSpPr/>
      </dsp:nvSpPr>
      <dsp:spPr>
        <a:xfrm>
          <a:off x="5160746" y="675807"/>
          <a:ext cx="392523" cy="36260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6048"/>
              </a:lnTo>
              <a:lnTo>
                <a:pt x="392523" y="362604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ED2D9-0756-4894-BEE9-2397B86B2EE6}">
      <dsp:nvSpPr>
        <dsp:cNvPr id="0" name=""/>
        <dsp:cNvSpPr/>
      </dsp:nvSpPr>
      <dsp:spPr>
        <a:xfrm>
          <a:off x="5553270" y="4101258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SWD392</a:t>
          </a:r>
        </a:p>
      </dsp:txBody>
      <dsp:txXfrm>
        <a:off x="5565021" y="4113009"/>
        <a:ext cx="618409" cy="377692"/>
      </dsp:txXfrm>
    </dsp:sp>
    <dsp:sp modelId="{D5719B18-BCEA-44DC-858A-B7A458A6B463}">
      <dsp:nvSpPr>
        <dsp:cNvPr id="0" name=""/>
        <dsp:cNvSpPr/>
      </dsp:nvSpPr>
      <dsp:spPr>
        <a:xfrm>
          <a:off x="5160746" y="675807"/>
          <a:ext cx="395457" cy="4113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13888"/>
              </a:lnTo>
              <a:lnTo>
                <a:pt x="395457" y="411388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4126C5-5B24-4AA7-BB5C-7132061F9299}">
      <dsp:nvSpPr>
        <dsp:cNvPr id="0" name=""/>
        <dsp:cNvSpPr/>
      </dsp:nvSpPr>
      <dsp:spPr>
        <a:xfrm>
          <a:off x="5556203" y="4589098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WDU203c</a:t>
          </a:r>
        </a:p>
      </dsp:txBody>
      <dsp:txXfrm>
        <a:off x="5567954" y="4600849"/>
        <a:ext cx="618409" cy="377692"/>
      </dsp:txXfrm>
    </dsp:sp>
    <dsp:sp modelId="{D971A64A-8AD4-48D8-A5F3-7C66C91D7563}">
      <dsp:nvSpPr>
        <dsp:cNvPr id="0" name=""/>
        <dsp:cNvSpPr/>
      </dsp:nvSpPr>
      <dsp:spPr>
        <a:xfrm>
          <a:off x="7847899" y="88466"/>
          <a:ext cx="802389" cy="6722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KHÓA LUẬN TỐT NGHIỆP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01 MÔN: 10 TC</a:t>
          </a:r>
        </a:p>
      </dsp:txBody>
      <dsp:txXfrm>
        <a:off x="7867587" y="108154"/>
        <a:ext cx="763013" cy="632837"/>
      </dsp:txXfrm>
    </dsp:sp>
    <dsp:sp modelId="{6B6AD168-B5D1-4E4F-BB89-FDCACE5F303F}">
      <dsp:nvSpPr>
        <dsp:cNvPr id="0" name=""/>
        <dsp:cNvSpPr/>
      </dsp:nvSpPr>
      <dsp:spPr>
        <a:xfrm>
          <a:off x="7928138" y="760680"/>
          <a:ext cx="171645" cy="515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5900"/>
              </a:lnTo>
              <a:lnTo>
                <a:pt x="171645" y="51590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B06A03-4263-4B6D-89CA-2D486900E9DB}">
      <dsp:nvSpPr>
        <dsp:cNvPr id="0" name=""/>
        <dsp:cNvSpPr/>
      </dsp:nvSpPr>
      <dsp:spPr>
        <a:xfrm>
          <a:off x="8099783" y="1075983"/>
          <a:ext cx="641911" cy="401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SEP490</a:t>
          </a:r>
        </a:p>
      </dsp:txBody>
      <dsp:txXfrm>
        <a:off x="8111534" y="1087734"/>
        <a:ext cx="618409" cy="377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Arial" pitchFamily="34" charset="0"/>
              </a:defRPr>
            </a:lvl1pPr>
          </a:lstStyle>
          <a:p>
            <a:pPr>
              <a:defRPr/>
            </a:pPr>
            <a:fld id="{B3A0E3E2-ECDD-4C63-969B-E7F8E0CC7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028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7B9C2B32-00C8-47DC-BDB6-D2361FBF0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57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9C2B32-00C8-47DC-BDB6-D2361FBF03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1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922BC-74DA-4F02-89EE-5C1333D718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5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3AA1-EA8A-445A-8A9A-9E88C49CF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1" y="362854"/>
            <a:ext cx="4656666" cy="75474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idx="1"/>
          </p:nvPr>
        </p:nvSpPr>
        <p:spPr bwMode="auto">
          <a:xfrm>
            <a:off x="4484914" y="1600199"/>
            <a:ext cx="4201885" cy="3508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  <a:lvl2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algn="l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B7D7F-D8D3-4596-9EB7-9518850F4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4932" y="228600"/>
            <a:ext cx="4351867" cy="1143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BD727-24C6-411F-9365-CE3C18F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188" y="2117725"/>
            <a:ext cx="5813425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66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E3AA1-EA8A-445A-8A9A-9E88C49CF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9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92463"/>
            <a:ext cx="8839200" cy="366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QS_Stars_3Star2012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5763" y="355600"/>
            <a:ext cx="1208087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1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63700" y="244475"/>
            <a:ext cx="2078038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8811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B8D47-90DA-4011-BD9D-C5DA2DF07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theme" Target="../theme/theme2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3" y="304800"/>
            <a:ext cx="9082087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65188" y="2117725"/>
            <a:ext cx="5813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FPT Corporation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729E642C-C39A-4154-967F-41F617B34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3" name="Picture 1" descr="QS_Stars_3Star201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5900" y="525463"/>
            <a:ext cx="1208088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2" descr="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93838" y="430213"/>
            <a:ext cx="20796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0"/>
            <a:ext cx="71437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9D38EF5-4690-4C73-8BE2-BB95640AC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078" name="Picture 6" descr="QS_Stars_3Star201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38" y="322263"/>
            <a:ext cx="1209675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16063" y="228600"/>
            <a:ext cx="2078037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transition/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CF7F8E9E-E260-4EFB-A7E9-37CCA44FB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099" name="Picture 4" descr="QS_Stars_3Star2012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5900" y="322263"/>
            <a:ext cx="1208088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5" descr="1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493838" y="227013"/>
            <a:ext cx="2079625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2" r:id="rId3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00B0F0"/>
          </a:solidFill>
          <a:latin typeface="Myriad Pro" pitchFamily="34" charset="0"/>
          <a:ea typeface="ＭＳ Ｐゴシック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00B0F0"/>
          </a:solidFill>
          <a:latin typeface="Myriad Pro"/>
          <a:ea typeface="ＭＳ Ｐゴシック" charset="0"/>
          <a:cs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00B0F0"/>
          </a:solidFill>
          <a:latin typeface="Myriad Pro"/>
          <a:ea typeface="ＭＳ Ｐゴシック" charset="0"/>
          <a:cs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00B0F0"/>
          </a:solidFill>
          <a:latin typeface="Myriad Pro"/>
          <a:ea typeface="ＭＳ Ｐゴシック" charset="0"/>
          <a:cs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rgbClr val="00B0F0"/>
          </a:solidFill>
          <a:latin typeface="Myriad Pro"/>
          <a:ea typeface="ＭＳ Ｐゴシック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07DA2AF4-F11B-4D0D-AAB7-82CA318FC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23" name="Text Placeholder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Title Placeholder 11"/>
          <p:cNvSpPr>
            <a:spLocks noGrp="1"/>
          </p:cNvSpPr>
          <p:nvPr>
            <p:ph type="title"/>
          </p:nvPr>
        </p:nvSpPr>
        <p:spPr bwMode="auto">
          <a:xfrm>
            <a:off x="1993900" y="274638"/>
            <a:ext cx="68326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</p:sldLayoutIdLst>
  <p:transition/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57575"/>
          </a:solidFill>
          <a:latin typeface="+mn-lt"/>
          <a:ea typeface="ＭＳ Ｐゴシック" charset="0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57575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57575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57575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757575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sz="2600" b="1">
          <a:solidFill>
            <a:srgbClr val="FF660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rgbClr val="7F7F7F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7F7F7F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7F7F7F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7F7F7F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m.fpt.edu.v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-197793" y="1293223"/>
            <a:ext cx="9539585" cy="3579223"/>
          </a:xfrm>
        </p:spPr>
        <p:txBody>
          <a:bodyPr/>
          <a:lstStyle/>
          <a:p>
            <a:pPr>
              <a:lnSpc>
                <a:spcPct val="150000"/>
              </a:lnSpc>
            </a:pPr>
            <a:br>
              <a:rPr lang="en-US" dirty="0">
                <a:ea typeface="ＭＳ Ｐゴシック" pitchFamily="34" charset="-128"/>
              </a:rPr>
            </a:br>
            <a:r>
              <a:rPr lang="en-US" sz="40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ORIENTATION</a:t>
            </a:r>
            <a:br>
              <a:rPr lang="en-US" sz="40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LỰA CHỌN CHUYÊN SÂU (COMBO)</a:t>
            </a:r>
            <a:b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r>
              <a:rPr lang="en-US" sz="900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45</a:t>
            </a:r>
            <a:br>
              <a:rPr lang="en-US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SINH VIÊN NGÀNH CÔNG NGHỆ THÔNG TIN</a:t>
            </a:r>
            <a:b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chuyên</a:t>
            </a:r>
            <a: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ngành</a:t>
            </a:r>
            <a: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Kỹ</a:t>
            </a:r>
            <a: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thuật</a:t>
            </a:r>
            <a: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phần</a:t>
            </a:r>
            <a: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mềm</a:t>
            </a:r>
            <a:r>
              <a:rPr lang="en-US" sz="26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)</a:t>
            </a:r>
            <a:br>
              <a:rPr lang="en-US" sz="24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</a:br>
            <a:endParaRPr lang="en-US" sz="5400" i="1" dirty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6" y="177800"/>
            <a:ext cx="3630613" cy="12102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00"/>
            <a:ext cx="3365500" cy="121020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C8A1AB3-0741-8E56-54A2-D49ACCECDEBE}"/>
              </a:ext>
            </a:extLst>
          </p:cNvPr>
          <p:cNvSpPr txBox="1">
            <a:spLocks/>
          </p:cNvSpPr>
          <p:nvPr/>
        </p:nvSpPr>
        <p:spPr>
          <a:xfrm>
            <a:off x="3482975" y="276225"/>
            <a:ext cx="5813425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FF6600"/>
                </a:solidFill>
                <a:latin typeface="Myriad Pro" pitchFamily="34" charset="0"/>
                <a:ea typeface="ＭＳ Ｐゴシック" charset="0"/>
                <a:cs typeface="Arial" pitchFamily="34" charset="0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B0F0"/>
                </a:solidFill>
                <a:latin typeface="Myriad Pro"/>
                <a:ea typeface="ＭＳ Ｐゴシック" charset="0"/>
                <a:cs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B0F0"/>
                </a:solidFill>
                <a:latin typeface="Myriad Pro"/>
                <a:ea typeface="ＭＳ Ｐゴシック" charset="0"/>
                <a:cs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B0F0"/>
                </a:solidFill>
                <a:latin typeface="Myriad Pro"/>
                <a:ea typeface="ＭＳ Ｐゴシック" charset="0"/>
                <a:cs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B0F0"/>
                </a:solidFill>
                <a:latin typeface="Myriad Pro"/>
                <a:ea typeface="ＭＳ Ｐゴシック" charset="0"/>
                <a:cs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CÁC MÔN HỌC THEO CHUYÊN SÂU (COMBO)</a:t>
            </a: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1C85C2-2606-5A39-93DC-75B4EACF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AC0097-19DD-17CE-B726-0DD72E68C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8" y="1554187"/>
            <a:ext cx="7301625" cy="51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3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800" y="228600"/>
            <a:ext cx="5206999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MÔN HỌC THEO CHUYÊN SÂU (COMBO)</a:t>
            </a: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1755"/>
            <a:ext cx="3276599" cy="109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DB64C-285B-F4CF-AC4E-504BA7F7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85" y="1600199"/>
            <a:ext cx="7472467" cy="28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6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4" y="228600"/>
            <a:ext cx="5290456" cy="1143000"/>
          </a:xfrm>
        </p:spPr>
        <p:txBody>
          <a:bodyPr/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5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(combo)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5" y="33602"/>
            <a:ext cx="3351215" cy="1117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E72D5-F131-ACB7-CB10-9F727516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2" y="3428990"/>
            <a:ext cx="35" cy="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C4B5AC-7F63-0634-A4BE-A4C525F8887E}"/>
              </a:ext>
            </a:extLst>
          </p:cNvPr>
          <p:cNvSpPr txBox="1"/>
          <p:nvPr/>
        </p:nvSpPr>
        <p:spPr>
          <a:xfrm>
            <a:off x="793102" y="6456784"/>
            <a:ext cx="7501812" cy="30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Combo KS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combo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endParaRPr lang="en-AU" sz="1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E3112-7317-14BC-93FD-5EBAAF2F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C935FE-9F39-4321-BB9A-708289EB3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84" y="1150672"/>
            <a:ext cx="8915067" cy="516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3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3" descr="Kết quả hình ảnh cho quyển khóa luận tốt nghiệ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AutoShape 5" descr="Kết quả hình ảnh cho quyển khóa luận tốt nghiệ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9" y="255587"/>
            <a:ext cx="4938713" cy="1255713"/>
          </a:xfrm>
        </p:spPr>
        <p:txBody>
          <a:bodyPr/>
          <a:lstStyle/>
          <a:p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1700" y="1460500"/>
            <a:ext cx="7747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(combo)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OR)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QLĐT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Combo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y/c SV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latin typeface="Times New Roman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 FLM: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https://flm.fpt.edu.vn/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 	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CurriculumID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=BIT_SE</a:t>
            </a:r>
          </a:p>
          <a:p>
            <a:pPr marL="0" indent="0">
              <a:buNone/>
            </a:pPr>
            <a:endParaRPr lang="en-US" sz="2400" b="1" dirty="0">
              <a:latin typeface="Roboto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FAP: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Đăng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FAP -&gt;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Acdemic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Transcript.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TC&amp;QLĐT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ươ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FAP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66" y="232040"/>
            <a:ext cx="3630613" cy="12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5701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60308"/>
            <a:ext cx="7772400" cy="1362075"/>
          </a:xfrm>
        </p:spPr>
        <p:txBody>
          <a:bodyPr/>
          <a:lstStyle/>
          <a:p>
            <a:pPr algn="ctr">
              <a:defRPr/>
            </a:pPr>
            <a:r>
              <a:rPr lang="en-US" sz="66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5" y="114300"/>
            <a:ext cx="3630613" cy="121020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965" y="1495698"/>
            <a:ext cx="4351867" cy="114300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SG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71"/>
          <p:cNvSpPr>
            <a:spLocks noChangeArrowheads="1"/>
          </p:cNvSpPr>
          <p:nvPr/>
        </p:nvSpPr>
        <p:spPr bwMode="gray">
          <a:xfrm>
            <a:off x="1922532" y="2498501"/>
            <a:ext cx="5843421" cy="6235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I.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Tổng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76"/>
          <p:cNvSpPr>
            <a:spLocks noChangeArrowheads="1"/>
          </p:cNvSpPr>
          <p:nvPr/>
        </p:nvSpPr>
        <p:spPr bwMode="gray">
          <a:xfrm>
            <a:off x="1841863" y="4436578"/>
            <a:ext cx="6032138" cy="77042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III.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chọn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AutoShape 81"/>
          <p:cNvSpPr>
            <a:spLocks noChangeArrowheads="1"/>
          </p:cNvSpPr>
          <p:nvPr/>
        </p:nvSpPr>
        <p:spPr bwMode="gray">
          <a:xfrm>
            <a:off x="1906073" y="3461657"/>
            <a:ext cx="5834130" cy="60806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II. </a:t>
            </a:r>
            <a:r>
              <a:rPr lang="en-US" sz="32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do chia combo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9" y="139700"/>
            <a:ext cx="3630613" cy="12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7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268" y="344511"/>
            <a:ext cx="5203064" cy="11430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HỌC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822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5" y="88900"/>
            <a:ext cx="3630613" cy="12102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788" y="228600"/>
            <a:ext cx="6130212" cy="1143000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CHIA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CHUYÊN SÂU (COMBO)</a:t>
            </a:r>
            <a:endParaRPr lang="en-A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36382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6" y="101600"/>
            <a:ext cx="3630613" cy="121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5628" y="344511"/>
            <a:ext cx="5666704" cy="1143000"/>
          </a:xfrm>
        </p:spPr>
        <p:txBody>
          <a:bodyPr/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CHUNG VỀ CHƯƠNG TRÌNH HỌC CHUYÊN NGÀNH KỸ THUẬT PHẦN MỀM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569505"/>
              </p:ext>
            </p:extLst>
          </p:nvPr>
        </p:nvGraphicFramePr>
        <p:xfrm>
          <a:off x="875763" y="1571220"/>
          <a:ext cx="7392474" cy="392597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3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4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vi-V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 VÀO: </a:t>
                      </a:r>
                      <a:r>
                        <a:rPr lang="vi-V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 có trình độ tiếng Anh tương đương </a:t>
                      </a:r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Transition</a:t>
                      </a:r>
                      <a:r>
                        <a:rPr lang="en-US" sz="1400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</a:t>
                      </a:r>
                      <a:endParaRPr lang="vi-V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NỘI DUNG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TÍN CHỈ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TRIẾT HỌC, CHÍNH TRỊ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8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 NĂNG MỀM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8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NGOẠI NGỮ 2 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9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 KIẾN THỨC GIÁO DỤC CHUYÊN NGÀNH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8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KHỐI KIẾN THỨC CHUYÊN SÂU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8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 LUẬN TỐT NGHIỆP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81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GB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SỐ TÍN CHỈ TÍNH ĐIỂM TB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8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PHÁT TRIỂN CÁ NHÂN, NGHỀ NGHIỆP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(</a:t>
                      </a:r>
                      <a:r>
                        <a:rPr lang="en-GB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chứng</a:t>
                      </a:r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GDQP, GDTC, OJT)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819"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GB" sz="14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SỐ TÍN CHỈ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7" y="122502"/>
            <a:ext cx="3337723" cy="99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8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660" y="228600"/>
            <a:ext cx="5589430" cy="1143000"/>
          </a:xfrm>
        </p:spPr>
        <p:txBody>
          <a:bodyPr/>
          <a:lstStyle/>
          <a:p>
            <a:pPr algn="ctr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DANH MỤC HỌC PHẦN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CHUYÊN NGÀNH KỸ THUẬT PHẦN MỀM</a:t>
            </a:r>
            <a:endParaRPr lang="en-AU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093963"/>
              </p:ext>
            </p:extLst>
          </p:nvPr>
        </p:nvGraphicFramePr>
        <p:xfrm>
          <a:off x="309093" y="1223493"/>
          <a:ext cx="8834907" cy="525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613" cy="12102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BA816-F1D0-886D-546D-FE9A1ABC5BE1}"/>
              </a:ext>
            </a:extLst>
          </p:cNvPr>
          <p:cNvSpPr txBox="1"/>
          <p:nvPr/>
        </p:nvSpPr>
        <p:spPr>
          <a:xfrm>
            <a:off x="0" y="6475445"/>
            <a:ext cx="90280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Combo Korean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Japanese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SYB302c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EXE101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EXE201,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AU" sz="1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3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endParaRPr lang="en-AU" sz="1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1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660" y="228600"/>
            <a:ext cx="5705340" cy="1143000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MÔN HỌC THEO CHUYÊN SÂU (COMBO)</a:t>
            </a:r>
            <a:endParaRPr lang="en-A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30613" cy="121020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2EEEC1-B8AF-F89D-5DA7-8254BDC7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1114E3-4685-57AC-5154-25EC7C3C6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4" y="1240215"/>
            <a:ext cx="7875038" cy="53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8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75" y="123825"/>
            <a:ext cx="5813425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MÔN HỌC THEO CHUYÊN SÂU (COMBO)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000"/>
            <a:ext cx="3365500" cy="1210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223C4C-8D2E-B410-1E4D-1018C589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323" y="1266825"/>
            <a:ext cx="5715811" cy="529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8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9800" y="228600"/>
            <a:ext cx="5206999" cy="1143000"/>
          </a:xfrm>
        </p:spPr>
        <p:txBody>
          <a:bodyPr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MÔN HỌC THEO CHUYÊN SÂU (COMBO)</a:t>
            </a: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1755"/>
            <a:ext cx="3276599" cy="1092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61B81A-D344-C3B7-F5A0-99C5B826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372393"/>
            <a:ext cx="80010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721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NX">
  <a:themeElements>
    <a:clrScheme name="Mau PP FPT 4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FFFFFF"/>
      </a:accent1>
      <a:accent2>
        <a:srgbClr val="8DC6FF"/>
      </a:accent2>
      <a:accent3>
        <a:srgbClr val="ECFAF7"/>
      </a:accent3>
      <a:accent4>
        <a:srgbClr val="000000"/>
      </a:accent4>
      <a:accent5>
        <a:srgbClr val="FFFFFF"/>
      </a:accent5>
      <a:accent6>
        <a:srgbClr val="7FB3E7"/>
      </a:accent6>
      <a:hlink>
        <a:srgbClr val="0066CC"/>
      </a:hlink>
      <a:folHlink>
        <a:srgbClr val="00A800"/>
      </a:folHlink>
    </a:clrScheme>
    <a:fontScheme name="Mau PP FPT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Mau PP F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u PP F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u PP F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u PP F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u PP F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u PP F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u PP F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u PP F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u PP F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u PP F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u PP F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u PP F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HNX</Template>
  <TotalTime>19252</TotalTime>
  <Words>656</Words>
  <Application>Microsoft Office PowerPoint</Application>
  <PresentationFormat>On-screen Show (4:3)</PresentationFormat>
  <Paragraphs>129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ＭＳ Ｐゴシック</vt:lpstr>
      <vt:lpstr>Arial</vt:lpstr>
      <vt:lpstr>Myriad Pro</vt:lpstr>
      <vt:lpstr>Roboto</vt:lpstr>
      <vt:lpstr>Times New Roman</vt:lpstr>
      <vt:lpstr>Verdana</vt:lpstr>
      <vt:lpstr>Wingdings</vt:lpstr>
      <vt:lpstr>Custom Design</vt:lpstr>
      <vt:lpstr>1_Default Design</vt:lpstr>
      <vt:lpstr>1_Custom Design</vt:lpstr>
      <vt:lpstr>HNX</vt:lpstr>
      <vt:lpstr> ORIENTATION  LỰA CHỌN CHUYÊN SÂU (COMBO) 45 SINH VIÊN NGÀNH CÔNG NGHỆ THÔNG TIN (chuyên ngành Kỹ thuật phần mềm) </vt:lpstr>
      <vt:lpstr>NỘI DUNG</vt:lpstr>
      <vt:lpstr>TỔNG QUAN VỀ CHƯƠNG TRÌNH HỌC</vt:lpstr>
      <vt:lpstr>LÝ DO CHIA  CHUYÊN SÂU (COMBO)</vt:lpstr>
      <vt:lpstr>MÔ TẢ CHUNG VỀ CHƯƠNG TRÌNH HỌC CHUYÊN NGÀNH KỸ THUẬT PHẦN MỀM</vt:lpstr>
      <vt:lpstr>DANH MỤC HỌC PHẦN CHUYÊN NGÀNH KỸ THUẬT PHẦN MỀM</vt:lpstr>
      <vt:lpstr>CÁC MÔN HỌC THEO CHUYÊN SÂU (COMBO)</vt:lpstr>
      <vt:lpstr>CÁC MÔN HỌC THEO CHUYÊN SÂU (COMBO)</vt:lpstr>
      <vt:lpstr>CÁC MÔN HỌC THEO CHUYÊN SÂU (COMBO)</vt:lpstr>
      <vt:lpstr>PowerPoint Presentation</vt:lpstr>
      <vt:lpstr>CÁC MÔN HỌC THEO CHUYÊN SÂU (COMBO)</vt:lpstr>
      <vt:lpstr>Khung chương trình kỳ 5 sau khi chọn chuyên sâu (combo)</vt:lpstr>
      <vt:lpstr>Cách thức lựa chọn và triển khai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Souichirou</dc:creator>
  <cp:lastModifiedBy>Dung Tran Thi Phuong</cp:lastModifiedBy>
  <cp:revision>1394</cp:revision>
  <dcterms:created xsi:type="dcterms:W3CDTF">2010-10-20T09:13:21Z</dcterms:created>
  <dcterms:modified xsi:type="dcterms:W3CDTF">2024-07-09T03:53:55Z</dcterms:modified>
</cp:coreProperties>
</file>