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8"/>
  </p:notesMasterIdLst>
  <p:handoutMasterIdLst>
    <p:handoutMasterId r:id="rId69"/>
  </p:handoutMasterIdLst>
  <p:sldIdLst>
    <p:sldId id="256" r:id="rId2"/>
    <p:sldId id="257" r:id="rId3"/>
    <p:sldId id="475" r:id="rId4"/>
    <p:sldId id="363" r:id="rId5"/>
    <p:sldId id="479" r:id="rId6"/>
    <p:sldId id="364" r:id="rId7"/>
    <p:sldId id="365" r:id="rId8"/>
    <p:sldId id="478" r:id="rId9"/>
    <p:sldId id="368" r:id="rId10"/>
    <p:sldId id="480" r:id="rId11"/>
    <p:sldId id="481" r:id="rId12"/>
    <p:sldId id="482" r:id="rId13"/>
    <p:sldId id="483" r:id="rId14"/>
    <p:sldId id="484" r:id="rId15"/>
    <p:sldId id="485" r:id="rId16"/>
    <p:sldId id="486" r:id="rId17"/>
    <p:sldId id="487" r:id="rId18"/>
    <p:sldId id="488" r:id="rId19"/>
    <p:sldId id="489" r:id="rId20"/>
    <p:sldId id="490" r:id="rId21"/>
    <p:sldId id="491" r:id="rId22"/>
    <p:sldId id="492" r:id="rId23"/>
    <p:sldId id="493" r:id="rId24"/>
    <p:sldId id="495" r:id="rId25"/>
    <p:sldId id="494" r:id="rId26"/>
    <p:sldId id="496" r:id="rId27"/>
    <p:sldId id="497" r:id="rId28"/>
    <p:sldId id="498" r:id="rId29"/>
    <p:sldId id="499" r:id="rId30"/>
    <p:sldId id="500" r:id="rId31"/>
    <p:sldId id="501" r:id="rId32"/>
    <p:sldId id="502" r:id="rId33"/>
    <p:sldId id="503" r:id="rId34"/>
    <p:sldId id="504" r:id="rId35"/>
    <p:sldId id="505" r:id="rId36"/>
    <p:sldId id="506" r:id="rId37"/>
    <p:sldId id="507" r:id="rId38"/>
    <p:sldId id="508" r:id="rId39"/>
    <p:sldId id="509" r:id="rId40"/>
    <p:sldId id="510" r:id="rId41"/>
    <p:sldId id="511" r:id="rId42"/>
    <p:sldId id="512" r:id="rId43"/>
    <p:sldId id="513" r:id="rId44"/>
    <p:sldId id="514" r:id="rId45"/>
    <p:sldId id="515" r:id="rId46"/>
    <p:sldId id="516" r:id="rId47"/>
    <p:sldId id="517" r:id="rId48"/>
    <p:sldId id="518" r:id="rId49"/>
    <p:sldId id="519" r:id="rId50"/>
    <p:sldId id="520" r:id="rId51"/>
    <p:sldId id="521" r:id="rId52"/>
    <p:sldId id="522" r:id="rId53"/>
    <p:sldId id="524" r:id="rId54"/>
    <p:sldId id="525" r:id="rId55"/>
    <p:sldId id="526" r:id="rId56"/>
    <p:sldId id="527" r:id="rId57"/>
    <p:sldId id="528" r:id="rId58"/>
    <p:sldId id="529" r:id="rId59"/>
    <p:sldId id="530" r:id="rId60"/>
    <p:sldId id="531" r:id="rId61"/>
    <p:sldId id="532" r:id="rId62"/>
    <p:sldId id="533" r:id="rId63"/>
    <p:sldId id="536" r:id="rId64"/>
    <p:sldId id="537" r:id="rId65"/>
    <p:sldId id="415" r:id="rId66"/>
    <p:sldId id="523" r:id="rId67"/>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F21"/>
    <a:srgbClr val="0066B2"/>
    <a:srgbClr val="4554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20"/>
    <p:restoredTop sz="75540" autoAdjust="0"/>
  </p:normalViewPr>
  <p:slideViewPr>
    <p:cSldViewPr snapToGrid="0">
      <p:cViewPr varScale="1">
        <p:scale>
          <a:sx n="111" d="100"/>
          <a:sy n="111" d="100"/>
        </p:scale>
        <p:origin x="1016" y="192"/>
      </p:cViewPr>
      <p:guideLst/>
    </p:cSldViewPr>
  </p:slideViewPr>
  <p:outlineViewPr>
    <p:cViewPr>
      <p:scale>
        <a:sx n="33" d="100"/>
        <a:sy n="33" d="100"/>
      </p:scale>
      <p:origin x="0" y="-35808"/>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3" d="100"/>
          <a:sy n="83" d="100"/>
        </p:scale>
        <p:origin x="444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67837F-32F0-E665-A15D-FB808B08651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46CC0515-E10A-7B7C-5B2C-628C448FA045}"/>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E71916AA-AF53-5F46-A4E5-02F5BDB8B981}" type="datetimeFigureOut">
              <a:rPr lang="en-VN" smtClean="0"/>
              <a:t>08/12/2024</a:t>
            </a:fld>
            <a:endParaRPr lang="en-VN"/>
          </a:p>
        </p:txBody>
      </p:sp>
      <p:sp>
        <p:nvSpPr>
          <p:cNvPr id="4" name="Footer Placeholder 3">
            <a:extLst>
              <a:ext uri="{FF2B5EF4-FFF2-40B4-BE49-F238E27FC236}">
                <a16:creationId xmlns:a16="http://schemas.microsoft.com/office/drawing/2014/main" id="{A1C865F9-75B9-9AE2-CD3B-AF6E0DB51CC7}"/>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VN"/>
          </a:p>
        </p:txBody>
      </p:sp>
      <p:sp>
        <p:nvSpPr>
          <p:cNvPr id="5" name="Slide Number Placeholder 4">
            <a:extLst>
              <a:ext uri="{FF2B5EF4-FFF2-40B4-BE49-F238E27FC236}">
                <a16:creationId xmlns:a16="http://schemas.microsoft.com/office/drawing/2014/main" id="{427E6813-946A-976F-257F-9E704D58CFD5}"/>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4BCE4160-ECAF-544D-921F-6E00FD010DF3}" type="slidenum">
              <a:rPr lang="en-VN" smtClean="0"/>
              <a:t>‹#›</a:t>
            </a:fld>
            <a:endParaRPr lang="en-VN"/>
          </a:p>
        </p:txBody>
      </p:sp>
    </p:spTree>
    <p:extLst>
      <p:ext uri="{BB962C8B-B14F-4D97-AF65-F5344CB8AC3E}">
        <p14:creationId xmlns:p14="http://schemas.microsoft.com/office/powerpoint/2010/main" val="237833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46"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47"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48" name="PlaceHolder 4"/>
          <p:cNvSpPr>
            <a:spLocks noGrp="1"/>
          </p:cNvSpPr>
          <p:nvPr>
            <p:ph type="dt" idx="2"/>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49" name="PlaceHolder 5"/>
          <p:cNvSpPr>
            <a:spLocks noGrp="1"/>
          </p:cNvSpPr>
          <p:nvPr>
            <p:ph type="ftr" idx="3"/>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0" name="PlaceHolder 6"/>
          <p:cNvSpPr>
            <a:spLocks noGrp="1"/>
          </p:cNvSpPr>
          <p:nvPr>
            <p:ph type="sldNum" idx="4"/>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06D4395C-8BDF-4533-AF16-1D14954F261B}"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812800"/>
            <a:ext cx="0" cy="0"/>
          </a:xfrm>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576034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ACEF9-4F2D-CF69-762C-3756AF2D8A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9C2FBB-D66C-66F8-E4B3-3621E9D75F0D}"/>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D931C7DE-F3C3-E3A4-F27A-8E86806B5B07}"/>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250D999-454A-505F-6567-1FE9579DD8CD}"/>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920300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89BAD-76C8-3185-376C-3F8902ED76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D1DEEF-B21B-6D92-E0D3-B9D490C512B6}"/>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493F1CF0-58C4-7004-7B66-F2224E18089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676763D-F602-81E9-CC87-71DA47F81400}"/>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798130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2FD3C-3681-AACA-AE76-D4B26E002A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CD0D60-F5B0-31D3-243C-17F5791880E1}"/>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39B7D964-7615-671C-26AC-37EA3B61A19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AB8B743-7B2A-31A8-C6C5-EF73AA9B1814}"/>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463298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E9364-5045-C99E-F660-423660ADF2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0821C3-3A55-9388-3E0D-FAAF0FD76B16}"/>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53F80E66-31A6-C30D-6ACC-955497F7F0C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8DD73C9E-0F5A-F876-2D42-B27662508A1A}"/>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1533453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7DF96-C89E-6959-34BF-7B99EC87CC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E07670-123A-91AC-FAE9-C83CBB264808}"/>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D47044D0-62CA-00B0-C374-B4692E79D20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B3821EA-2A11-ACA3-722F-F26400C14B10}"/>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706984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455B8-A86D-2F86-47EA-4D611630EC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563693-3F11-FB13-7115-7B058ACD66EB}"/>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38203979-CB1B-A36E-F89A-B317D2EBFD37}"/>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DF748ED-69C4-C15A-273E-4B5F764B67F3}"/>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269110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C45EB-EC2B-7DA4-DCC5-8732DEC757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A86AAD-05A1-AE72-D95E-1618801A6EAB}"/>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C83B7C2C-0CC3-5080-C176-61BC516F3433}"/>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77C7262-C3E7-2DA2-933F-27A591786B83}"/>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4269981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7DB0A-B19B-67A6-40AC-B5DADDB9B7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34E6D8-9227-0AEB-7B0D-2612C31EC155}"/>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57FBD905-42C5-917D-9D85-C572BACBE2B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ABD1AB3-EF42-8968-9272-025C82E71925}"/>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1559681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5F4D3-B8B3-2A00-C132-0D7D50A279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1EFECC-6EC6-8C61-907B-4FEAE0360D1A}"/>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93ABC078-A8F2-2750-AD2F-0147D712E32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178066C-928F-1AF8-6A81-D89A48D79106}"/>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685036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8CA6B-DB78-5908-61F4-ACA5AB7B5B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39E9EE-4BCA-E44B-FE59-EAA0BB8DF163}"/>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068EBB0A-B2A1-EB2C-0BFD-4E57889ACB8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1E07F6E6-529A-E888-9E5C-FCFEE140B8CB}"/>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741056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220663" y="812800"/>
            <a:ext cx="7107237" cy="3997325"/>
          </a:xfrm>
          <a:prstGeom prst="rect">
            <a:avLst/>
          </a:prstGeom>
          <a:ln w="0">
            <a:noFill/>
          </a:ln>
        </p:spPr>
      </p:sp>
      <p:sp>
        <p:nvSpPr>
          <p:cNvPr id="166" name="PlaceHolder 2"/>
          <p:cNvSpPr>
            <a:spLocks noGrp="1"/>
          </p:cNvSpPr>
          <p:nvPr>
            <p:ph type="body"/>
          </p:nvPr>
        </p:nvSpPr>
        <p:spPr>
          <a:xfrm>
            <a:off x="756000" y="5078520"/>
            <a:ext cx="6036480" cy="479988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a:solidFill>
                <a:srgbClr val="000000"/>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02490-8EDB-07ED-3511-340A13AB14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9226D8-6828-59B2-B52B-A0F83FCE931F}"/>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00DB6982-3D51-365E-6C70-713C2C6A4C3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A68B6F92-FDDF-6D66-E49A-18A40E46B462}"/>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599543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BB94E-77B4-8562-6544-AF594D5AE1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F7E6A1-41F1-8566-72E5-15FF8A73789D}"/>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E086C3D5-E56D-5562-2175-54214487218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40FA199-1B79-961C-1394-A733C2C447AA}"/>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1326354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5C0E6-B8C3-9AB6-3307-8B5E596B35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5DFC34-2555-23C8-21CF-1A2A4F626D7D}"/>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CBAE99E4-7997-CD4B-EE51-FE93871BB810}"/>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B67C2F7-949B-7EF9-82F8-F74B324D7FFB}"/>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9788610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D2CA8-F396-6BEB-3E7C-CA02755321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0655D8-1F2B-D51F-105A-35EA082BE79E}"/>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87770B83-B73E-EC5C-747D-C7C00EF577F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A109D5CC-5C09-33AF-84EA-23F59B01CFCF}"/>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1748104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50B21-C365-B59D-E5F0-7B75DC57D2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2DF7C9-C581-88FB-B55C-7413E9ED98BE}"/>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DA26E0D9-F50E-B177-591D-B70AAB7125D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2C74A11-35CF-9DD8-9492-1CDC1CF9F428}"/>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5880267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FF460-42FB-0492-E05C-C21DBCFCB0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AB1354-F638-A0AB-A46C-0AAF1332AACC}"/>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ABDF8753-1485-EFCB-04FA-7DA9DCA5555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20F2B43-A6C5-AE93-6A90-CD3243DFEEFC}"/>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2007032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CE559-3659-CB2C-52FC-3186E118E3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B8E8E4-4D33-BE47-6A3A-EAE6DB6A2816}"/>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CAC0C332-D70E-AE39-EDF6-B9E511CFC547}"/>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804F7FF-BDA6-0ADC-4703-E3C608342278}"/>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499029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609E4-28B7-3083-96FB-4A84D50DC2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D9B487-3A65-66F1-3675-74D41E826167}"/>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1C00FF7F-7755-D347-AC09-FE2CE03BD64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E4098A1-D403-5B4F-55CD-FE4B165547B7}"/>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443260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A0D62-7E4E-E5BC-7598-1790C19984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9A2228-A31D-170E-4F10-859A88ADD37A}"/>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A4212E19-9026-EE16-BE8E-98936B8C925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6462813-C709-2475-0074-B52A96ED6AD2}"/>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613912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73F7E3-7B4E-9BE7-7696-5E9933AC86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DF25C3-6B17-B7B4-D201-E637BDD23911}"/>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339A43BE-05C5-7A0F-7331-7789B191EEA7}"/>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EC3872F-B7F9-70D4-A9C9-6DA2B48C49C8}"/>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451647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CBCE5-20D7-AF88-2999-4B35487EA7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2C0469-7C67-EA3E-2ED3-279BF3830025}"/>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F0838476-432E-9B76-7605-63CB55AB80A9}"/>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CE42BD5-EB5D-AB2C-9C5A-EF2A80570FEA}"/>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467445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FF257-ACAF-0E96-D823-D3DBEFF063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290BC1-1AE3-6488-CC5A-C51499725F0B}"/>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9ED9D2FC-C6EE-5D42-018C-93E8BC9D6923}"/>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A200F9D-D45B-5792-ED95-B3761154358B}"/>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5004128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D0E35-58BA-D1C2-2F28-66F605834D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394739-6C8C-2901-DAB4-0FD579D45B01}"/>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87214FFB-24B3-4705-C923-2786290F023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4AA496C-5F02-F523-DB8B-F1065E561158}"/>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317477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87521-0845-5B65-8E92-6BDE6A400F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E6DCA0-C1DF-77B3-8B40-9C1AE8A39901}"/>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37A674F4-AD8F-0B7F-E442-99DC1B11C0C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02A05775-53F1-F612-B696-8A598C73405E}"/>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2875803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CDBDD-B116-FE70-BF0F-423B6698BA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9CCB2F-DCDF-03D7-98C7-7833F6106014}"/>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F0B4E6A1-5CD0-5202-D50C-5A53D3A9710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A0501034-FAEE-5A5B-9E97-F954DF7A5733}"/>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6775695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481F8-5367-D979-EAF5-FBC9F0514F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89E6D1-41E1-D003-789E-C04FBB22C8E1}"/>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4594A3DF-D2A1-7404-AD9A-74EDD74EC2F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21891E5-FFD1-66F3-94C9-CB7880C0B0C1}"/>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781568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48098-82A1-F81C-6F21-90A9DE9943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C05390-5D2D-35EE-4508-2AC2CAD67547}"/>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C9B90D93-30AA-9369-2918-5C04335BBAA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0842619-B7A7-2EA2-19DE-EAE822E5A2F9}"/>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1553884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D6004-E33B-0571-347F-4DE5539E3A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D5C84B-9DC2-B790-FD03-34D8FD6377D2}"/>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8C1CB563-9AF1-95C7-45A1-00B910D1B13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89B8105-59B3-4C1A-5A65-5AE37F060550}"/>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5024487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A5DA2-CD4C-2D30-3FAE-4165F003A3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4B6B77-98B7-F93A-803F-E81762686419}"/>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17B95218-DDC9-3042-77BF-BBF1DDAACDA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F579B54-AD0F-DD53-08B5-29E6049B872B}"/>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1899816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CCCD7-E9E6-12B5-E80F-DD029FE572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1016E4-2BCB-A306-71F8-25742C36384A}"/>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6830D937-01FD-B102-7228-0A4FA4B44F4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9D47609-1CC0-AA13-3151-3546473A697F}"/>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63414519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8259F-624A-7F02-9E74-4C792CB281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632A08-5E6B-A757-4593-1E9F49F01F70}"/>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BCA3B5D5-5BA1-5693-CCAE-724A1A128C0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AF3CF5EA-5E5C-9219-2D2E-25E5CA4F20AC}"/>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80234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812800"/>
            <a:ext cx="0" cy="0"/>
          </a:xfrm>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0399703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60719-BA1F-1670-696B-19882B7F04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84B68A-848A-F266-2112-37CF46FE9F0B}"/>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BA4EA7FE-9C09-E0F7-8CA6-AD0B7F2E05D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B85203D-A85A-C514-4632-0EC93469B391}"/>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912464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BE51D-CC4A-C22C-C6ED-181E658C8B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6F813B-25BC-0570-D88C-BADB44978249}"/>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4B31246A-DA4F-CA90-D572-D1611B37FCF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88543CE-7D25-0332-EE53-49EA3ACE09AC}"/>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1295428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B276D-7978-5692-5797-8AA77E0053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5FEA3E-1983-B8E6-2548-D162017B3C46}"/>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67DFE7AD-76AE-3654-5326-D54C2B10CB8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927F618-50AC-86ED-0179-F2331C772117}"/>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9866021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D5563-102E-BBCE-9488-89414B161D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445880-4901-4513-3434-4E5D1B60883D}"/>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B9804A6F-F9B7-0A13-BECB-5F98594A21D0}"/>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A48B919E-43E9-8B89-1019-22858C210BB5}"/>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7538366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9F8D4-E874-46AD-0A72-EBB10144EA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71231F-B16C-973B-EA49-89EA7949166E}"/>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42BF5A57-874E-99BF-F14F-6B81766123B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671FEB8-3D99-C6E6-AB59-CF1D3E24972B}"/>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0165440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19660-1981-D29A-7715-CC538F370F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873262-72D6-21D4-4ABB-2ADCF162DDF0}"/>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B39BD615-8C86-C5E3-248B-713E6FF2783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D2FABE9-928D-E51B-F42A-CC107895746C}"/>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8394702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0B63-C4B9-D39E-9F4D-4A8AC99EE5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001635-C73C-7F76-D802-B9A3B26A099C}"/>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A45C7D4C-ED07-0A3D-E50B-00BCFEE93E07}"/>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42C1DC12-F11F-A01B-40DF-71562E4DDAD9}"/>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0833978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31783-1644-62CC-A2E6-822A207430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233977-9461-104F-D00C-EEC93A2019B9}"/>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A5F1A7B3-DAF7-3DBA-8A91-E028DC7278F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9F7C7FF-A648-9099-98F2-CB84E9816356}"/>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3817824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4E749-5742-3119-F2A5-90987B68AD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ABC173-E75B-CBCA-147F-E9786CDDE432}"/>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FCEA248F-7654-0B1E-F7BF-0028B465849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85514C56-F499-1330-5A5B-846D98F4C7AA}"/>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1733348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135E9F-0E0A-FEEF-282C-6183CC024C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F61579-CDB1-2D8B-C77E-E2FFD35F4949}"/>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CA3C0D87-5A80-1183-5859-AED7C2EDB5B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490DE92-09BC-7824-990E-8587E718A1C7}"/>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170896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FB840-39F5-73CA-9BD6-0011E0F243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37994E-BCF5-1391-30CF-AB8F7E767452}"/>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E0249CDE-9147-2E32-28E1-EC19A9CE2AA8}"/>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1913673-F222-82C8-3E78-23EF766E4771}"/>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2267845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32B6D-593A-BE9C-6CE8-E2EC8B71CF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C9FE60-FBD2-9EAA-ADC5-4E430ECFB38D}"/>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D6CE6A12-48D2-BB34-21CE-B94C44AFE4C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8B9E0719-267C-3880-4670-1F5ED766988F}"/>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7049162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DBACD-1E92-5976-3704-BEED223BDD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988498-8D5A-9DA4-B950-76CDC7598D2D}"/>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18044BFA-6778-07A2-19E8-F871638B0DA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C5650DA-3A08-4B63-D63B-D52200C9E132}"/>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1146399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434EA-8F08-CF97-EBB0-847D884A38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E2BFC7-8E6D-8711-5C30-B80BAAE828F8}"/>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DA9D56B0-C958-568E-1CEF-AD6D31BF436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04A54C5C-72B6-1202-1EB0-F69918526570}"/>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7642566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7BDF6-19BF-9250-A438-3942964759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CD03D0-186C-355E-7396-C64AFF060228}"/>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79114348-656F-DF96-38C8-D34F24138623}"/>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E37D6F4-08E2-43D8-C704-448825BDA09D}"/>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1826530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E410F-4B2C-1FDA-2877-8D8B00E00E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D4B50B-5120-5A31-4554-86B8EE3A280C}"/>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3590BAD8-ECDF-8335-C7C8-C020AEF8CAA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5C0BB45-FD3B-EDE5-0994-014240EF33BA}"/>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427950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24E05-FD2A-5B4D-348E-876B73F477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B50804-4E65-47F9-41CD-CF7D8D84BEDB}"/>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71729557-E10F-82EB-D23B-DD72FD156AA5}"/>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D16EB1B0-235B-7191-7DCA-0F74D1150232}"/>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09254940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BDB76-BA86-53BF-02B4-8F5192616E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CD362B-80E6-AF59-5229-578079FA6B20}"/>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B59A7C01-7844-2A76-C490-06C1CCB0D43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62A5A8F-42FA-05C0-AEAE-2322844EC31E}"/>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8045406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12E40B-55A5-9B26-2413-D370EB282C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C72B6D-6012-A28F-5E50-5DFAAA204B1F}"/>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A6B7B650-1421-B43D-2456-55685B1769E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24C3C2F-D66B-6759-6656-0E0AF5B4C26C}"/>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01564895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88795-585B-4360-19B0-ED60C4E18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9A1DF8-7947-7732-A45A-B5946A914EB1}"/>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9570F15D-C860-023D-6291-A0F8352B30E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8701E354-95B3-BE39-6B03-C386F01740E8}"/>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89855122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0921E-E4D5-B81B-6875-01BF0976A2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3CE2FF-A0F5-C7F9-1760-81B1E66D79DC}"/>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417525F2-2224-E036-5BB9-35AF6109300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026C47DA-9915-1B69-0A06-2AD6E001C8EB}"/>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426405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812800"/>
            <a:ext cx="0" cy="0"/>
          </a:xfrm>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4705272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38F8A-0261-DA77-0BE2-D5B48CB575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D64B0-7590-D575-B2C4-9782358531E5}"/>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A5F4F487-F1D1-E10D-43C2-722FFEF25C33}"/>
              </a:ext>
            </a:extLst>
          </p:cNvPr>
          <p:cNvSpPr>
            <a:spLocks noGrp="1"/>
          </p:cNvSpPr>
          <p:nvPr>
            <p:ph type="body" idx="1"/>
          </p:nvPr>
        </p:nvSpPr>
        <p:spPr/>
        <p:txBody>
          <a:bodyPr/>
          <a:lstStyle/>
          <a:p>
            <a:r>
              <a:rPr lang="en-VN" dirty="0"/>
              <a:t>Ví dụ cụ thể về việc get giá trị của một gameObject khác. Viết game đơn giản trong đó có 2 gameobject chính là player (quả bi màu vàng) với enemy (quả bi  màu xanh).</a:t>
            </a:r>
          </a:p>
          <a:p>
            <a:r>
              <a:rPr lang="en-VN" dirty="0"/>
              <a:t>Người chơi điều khiển quả bi Player bằng nút mũi tên.</a:t>
            </a:r>
          </a:p>
          <a:p>
            <a:r>
              <a:rPr lang="en-VN" dirty="0"/>
              <a:t>Khi quả bi player chạm quả bi enemy thì player sẽ bị chuyển sang mau của bi enemy, va enemy sẽ chuyển random sang một màu khác.</a:t>
            </a:r>
          </a:p>
        </p:txBody>
      </p:sp>
      <p:sp>
        <p:nvSpPr>
          <p:cNvPr id="4" name="Slide Number Placeholder 3">
            <a:extLst>
              <a:ext uri="{FF2B5EF4-FFF2-40B4-BE49-F238E27FC236}">
                <a16:creationId xmlns:a16="http://schemas.microsoft.com/office/drawing/2014/main" id="{BBF3539E-BDEB-EDE8-6416-DE7FF91A7193}"/>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7737406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AC268-8105-3570-58AD-FE0ADDC3DC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18A90A-E682-A4BF-E5BC-60F4DA00FB52}"/>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508406F7-5449-5C27-1F22-000C440C8054}"/>
              </a:ext>
            </a:extLst>
          </p:cNvPr>
          <p:cNvSpPr>
            <a:spLocks noGrp="1"/>
          </p:cNvSpPr>
          <p:nvPr>
            <p:ph type="body" idx="1"/>
          </p:nvPr>
        </p:nvSpPr>
        <p:spPr/>
        <p:txBody>
          <a:bodyPr/>
          <a:lstStyle/>
          <a:p>
            <a:r>
              <a:rPr lang="en-VN" dirty="0"/>
              <a:t>Ví dụ cụ thể về việc get giá trị của một gameObject khác. Viết game đơn giản trong đó có 2 gameobject chính là player (quả bi màu vàng) với enemy (quả bi  màu xanh).</a:t>
            </a:r>
          </a:p>
          <a:p>
            <a:r>
              <a:rPr lang="en-VN" dirty="0"/>
              <a:t>Người chơi điều khiển quả bi Player bằng nút mũi tên.</a:t>
            </a:r>
          </a:p>
          <a:p>
            <a:r>
              <a:rPr lang="en-VN" dirty="0"/>
              <a:t>Khi quả bi player chạm quả bi enemy thì player sẽ bị chuyển sang mau của bi enemy, va enemy sẽ chuyển random sang một màu khác.</a:t>
            </a:r>
          </a:p>
        </p:txBody>
      </p:sp>
      <p:sp>
        <p:nvSpPr>
          <p:cNvPr id="4" name="Slide Number Placeholder 3">
            <a:extLst>
              <a:ext uri="{FF2B5EF4-FFF2-40B4-BE49-F238E27FC236}">
                <a16:creationId xmlns:a16="http://schemas.microsoft.com/office/drawing/2014/main" id="{708AADF4-B4DD-8D38-5ECC-314732DD80B9}"/>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65825905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D0026-C376-2563-DC13-A36DDA0116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9706A0-5494-0BEC-290D-689FC1E26593}"/>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14437372-B9B1-1905-41D8-CF9C14C67930}"/>
              </a:ext>
            </a:extLst>
          </p:cNvPr>
          <p:cNvSpPr>
            <a:spLocks noGrp="1"/>
          </p:cNvSpPr>
          <p:nvPr>
            <p:ph type="body" idx="1"/>
          </p:nvPr>
        </p:nvSpPr>
        <p:spPr/>
        <p:txBody>
          <a:bodyPr/>
          <a:lstStyle/>
          <a:p>
            <a:r>
              <a:rPr lang="en-VN" dirty="0"/>
              <a:t>Ví dụ cụ thể về việc get giá trị của một gameObject khác. Viết game đơn giản trong đó có 2 gameobject chính là player (quả bi màu vàng) với enemy (quả bi  màu xanh).</a:t>
            </a:r>
          </a:p>
          <a:p>
            <a:r>
              <a:rPr lang="en-VN" dirty="0"/>
              <a:t>Người chơi điều khiển quả bi Player bằng nút mũi tên.</a:t>
            </a:r>
          </a:p>
          <a:p>
            <a:r>
              <a:rPr lang="en-VN" dirty="0"/>
              <a:t>Khi quả bi player chạm quả bi enemy thì player sẽ bị chuyển sang mau của bi enemy, va enemy sẽ chuyển random sang một màu khác.</a:t>
            </a:r>
          </a:p>
        </p:txBody>
      </p:sp>
      <p:sp>
        <p:nvSpPr>
          <p:cNvPr id="4" name="Slide Number Placeholder 3">
            <a:extLst>
              <a:ext uri="{FF2B5EF4-FFF2-40B4-BE49-F238E27FC236}">
                <a16:creationId xmlns:a16="http://schemas.microsoft.com/office/drawing/2014/main" id="{7D8D1856-91C0-9EF5-5BF5-005505A31FDD}"/>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4160063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51EC8-B442-0F30-FACC-F9E5BF7BC6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4F9BED-B698-83BA-0EC7-4A2F7B6120ED}"/>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EB31B283-91C6-54E3-EA8F-D0E257C72685}"/>
              </a:ext>
            </a:extLst>
          </p:cNvPr>
          <p:cNvSpPr>
            <a:spLocks noGrp="1"/>
          </p:cNvSpPr>
          <p:nvPr>
            <p:ph type="body" idx="1"/>
          </p:nvPr>
        </p:nvSpPr>
        <p:spPr/>
        <p:txBody>
          <a:bodyPr/>
          <a:lstStyle/>
          <a:p>
            <a:r>
              <a:rPr lang="en-VN" dirty="0"/>
              <a:t>Ví dụ cụ thể về việc get giá trị của một gameObject khác. Viết game đơn giản trong đó có 2 gameobject chính là player (quả bi màu vàng) với enemy (quả bi  màu xanh).</a:t>
            </a:r>
          </a:p>
          <a:p>
            <a:r>
              <a:rPr lang="en-VN" dirty="0"/>
              <a:t>Người chơi điều khiển quả bi Player bằng nút mũi tên.</a:t>
            </a:r>
          </a:p>
          <a:p>
            <a:r>
              <a:rPr lang="en-VN" dirty="0"/>
              <a:t>Khi quả bi player chạm quả bi enemy thì player sẽ bị chuyển sang mau của bi enemy, va enemy sẽ chuyển random sang một màu khác.</a:t>
            </a:r>
          </a:p>
        </p:txBody>
      </p:sp>
      <p:sp>
        <p:nvSpPr>
          <p:cNvPr id="4" name="Slide Number Placeholder 3">
            <a:extLst>
              <a:ext uri="{FF2B5EF4-FFF2-40B4-BE49-F238E27FC236}">
                <a16:creationId xmlns:a16="http://schemas.microsoft.com/office/drawing/2014/main" id="{D691A890-5242-9DCF-C30A-31350A9B87B9}"/>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37366024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6495E-78C2-0623-0100-5E8A59A377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8358AE-1C51-13C3-670D-DECB79D3470E}"/>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FDD3C658-E163-B87E-1DD2-DE324CB67588}"/>
              </a:ext>
            </a:extLst>
          </p:cNvPr>
          <p:cNvSpPr>
            <a:spLocks noGrp="1"/>
          </p:cNvSpPr>
          <p:nvPr>
            <p:ph type="body" idx="1"/>
          </p:nvPr>
        </p:nvSpPr>
        <p:spPr/>
        <p:txBody>
          <a:bodyPr/>
          <a:lstStyle/>
          <a:p>
            <a:r>
              <a:rPr lang="en-VN" dirty="0"/>
              <a:t>Ví dụ cụ thể về việc get giá trị của một gameObject khác. Viết game đơn giản trong đó có 2 gameobject chính là player (quả bi màu vàng) với enemy (quả bi  màu xanh).</a:t>
            </a:r>
          </a:p>
          <a:p>
            <a:r>
              <a:rPr lang="en-VN" dirty="0"/>
              <a:t>Người chơi điều khiển quả bi Player bằng nút mũi tên.</a:t>
            </a:r>
          </a:p>
          <a:p>
            <a:r>
              <a:rPr lang="en-VN" dirty="0"/>
              <a:t>Khi quả bi player chạm quả bi enemy thì player sẽ bị chuyển sang mau của bi enemy, va enemy sẽ chuyển random sang một màu khác.</a:t>
            </a:r>
          </a:p>
        </p:txBody>
      </p:sp>
      <p:sp>
        <p:nvSpPr>
          <p:cNvPr id="4" name="Slide Number Placeholder 3">
            <a:extLst>
              <a:ext uri="{FF2B5EF4-FFF2-40B4-BE49-F238E27FC236}">
                <a16:creationId xmlns:a16="http://schemas.microsoft.com/office/drawing/2014/main" id="{382CFA20-76A6-4BCB-EB83-1F0E40C35C6E}"/>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79166988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2A1B5-5D01-7023-7834-32013D7A59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4EA6F4-E853-B51C-E474-27C6F5DA8974}"/>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EFC80245-7001-0899-384B-BD10C72CB43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F48C892-567F-C094-795D-5AC3AD8E68D3}"/>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7707478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7A8CF-CF5A-85A1-CA2A-DDD36E0190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4701AC-98FE-E431-4BA8-1533D4B437B5}"/>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BAA5D925-E8B9-CC4F-75CE-0C2AB687E0A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9159AD65-3DE7-321B-1AF9-D27F5027261B}"/>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062829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1BA6A-8220-8701-9774-3D4F9ADF20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995E78-87AE-70F6-4709-920EE9C622F8}"/>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E4CD794B-7DCA-7FBB-88B3-A47A79D7DD24}"/>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89D911E-E75E-389A-A918-11EF2E04785D}"/>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615498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F370F-C103-B7D0-0BCE-16CEDD7B05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0026AA-761A-6050-4ABD-FAAD114834CE}"/>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C80BB0DE-CB8D-34EE-4429-C0452830C8A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0FC6CA08-4577-3C92-8FEE-452E59F11B76}"/>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436967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812800"/>
            <a:ext cx="0" cy="0"/>
          </a:xfrm>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9038443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33584063-18FA-4AC7-B758-E7400074CFB6}"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A1D18A1F-A265-4686-9011-9729C705685D}"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59ED015F-20EE-408C-AF09-F0E13572C868}" type="slidenum">
              <a:r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2696E4A7-C256-404D-BD64-DB253A10019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hasCustomPrompt="1"/>
          </p:nvPr>
        </p:nvSpPr>
        <p:spPr>
          <a:xfrm>
            <a:off x="609479" y="703080"/>
            <a:ext cx="10972440" cy="715320"/>
          </a:xfrm>
          <a:prstGeom prst="rect">
            <a:avLst/>
          </a:prstGeom>
          <a:noFill/>
          <a:ln w="0">
            <a:noFill/>
          </a:ln>
        </p:spPr>
        <p:txBody>
          <a:bodyPr lIns="0" tIns="0" rIns="0" bIns="0" anchor="ctr">
            <a:noAutofit/>
          </a:bodyPr>
          <a:lstStyle>
            <a:lvl1pPr algn="l">
              <a:defRPr sz="3200">
                <a:solidFill>
                  <a:srgbClr val="0066B2"/>
                </a:solidFill>
              </a:defRPr>
            </a:lvl1pPr>
          </a:lstStyle>
          <a:p>
            <a:pPr indent="0" algn="ctr">
              <a:buNone/>
            </a:pPr>
            <a:r>
              <a:rPr lang="en-US" sz="3200" b="0" strike="noStrike" spc="-1" dirty="0">
                <a:solidFill>
                  <a:srgbClr val="000000"/>
                </a:solidFill>
                <a:latin typeface="Arial"/>
              </a:rPr>
              <a:t>Sample title</a:t>
            </a:r>
            <a:endParaRPr lang="en-US" sz="4400" b="0" strike="noStrike" spc="-1" dirty="0">
              <a:solidFill>
                <a:srgbClr val="000000"/>
              </a:solidFill>
              <a:latin typeface="Arial"/>
            </a:endParaRPr>
          </a:p>
        </p:txBody>
      </p:sp>
      <p:sp>
        <p:nvSpPr>
          <p:cNvPr id="10" name="PlaceHolder 2"/>
          <p:cNvSpPr>
            <a:spLocks noGrp="1"/>
          </p:cNvSpPr>
          <p:nvPr>
            <p:ph type="subTitle" hasCustomPrompt="1"/>
          </p:nvPr>
        </p:nvSpPr>
        <p:spPr>
          <a:xfrm>
            <a:off x="609480" y="1604520"/>
            <a:ext cx="10972440" cy="3977280"/>
          </a:xfrm>
          <a:prstGeom prst="rect">
            <a:avLst/>
          </a:prstGeom>
          <a:noFill/>
          <a:ln w="0">
            <a:noFill/>
          </a:ln>
        </p:spPr>
        <p:txBody>
          <a:bodyPr lIns="0" tIns="0" rIns="0" bIns="0" anchor="ctr">
            <a:noAutofit/>
          </a:bodyPr>
          <a:lstStyle>
            <a:lvl1pPr algn="l">
              <a:lnSpc>
                <a:spcPct val="150000"/>
              </a:lnSpc>
              <a:defRPr sz="2000">
                <a:solidFill>
                  <a:srgbClr val="455463"/>
                </a:solidFill>
              </a:defRPr>
            </a:lvl1pPr>
          </a:lstStyle>
          <a:p>
            <a:pPr indent="0" algn="ctr">
              <a:buNone/>
            </a:pPr>
            <a:r>
              <a:rPr lang="en-US" sz="3200" b="0" strike="noStrike" spc="-1" dirty="0">
                <a:solidFill>
                  <a:srgbClr val="000000"/>
                </a:solidFill>
                <a:latin typeface="Arial"/>
              </a:rPr>
              <a:t>Sample text</a:t>
            </a:r>
          </a:p>
        </p:txBody>
      </p:sp>
      <p:sp>
        <p:nvSpPr>
          <p:cNvPr id="4" name="PlaceHolder 3"/>
          <p:cNvSpPr>
            <a:spLocks noGrp="1"/>
          </p:cNvSpPr>
          <p:nvPr>
            <p:ph type="sldNum" idx="1"/>
          </p:nvPr>
        </p:nvSpPr>
        <p:spPr/>
        <p:txBody>
          <a:bodyPr/>
          <a:lstStyle/>
          <a:p>
            <a:fld id="{AFB65992-DA9D-494B-98D5-4CF7BD3BA0D8}"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hasCustomPrompt="1"/>
          </p:nvPr>
        </p:nvSpPr>
        <p:spPr>
          <a:xfrm>
            <a:off x="609480" y="703080"/>
            <a:ext cx="10972440" cy="715320"/>
          </a:xfrm>
          <a:prstGeom prst="rect">
            <a:avLst/>
          </a:prstGeom>
          <a:noFill/>
          <a:ln w="0">
            <a:noFill/>
          </a:ln>
        </p:spPr>
        <p:txBody>
          <a:bodyPr lIns="0" tIns="0" rIns="0" bIns="0" anchor="ctr">
            <a:noAutofit/>
          </a:bodyPr>
          <a:lstStyle>
            <a:lvl1pPr algn="l">
              <a:defRPr sz="3200">
                <a:solidFill>
                  <a:srgbClr val="0066B2"/>
                </a:solidFill>
              </a:defRPr>
            </a:lvl1pPr>
          </a:lstStyle>
          <a:p>
            <a:pPr indent="0" algn="ctr">
              <a:buNone/>
            </a:pPr>
            <a:r>
              <a:rPr lang="en-US" sz="4400" b="0" strike="noStrike" spc="-1" dirty="0">
                <a:solidFill>
                  <a:srgbClr val="000000"/>
                </a:solidFill>
                <a:latin typeface="Arial"/>
              </a:rPr>
              <a:t>title</a:t>
            </a:r>
          </a:p>
        </p:txBody>
      </p:sp>
      <p:sp>
        <p:nvSpPr>
          <p:cNvPr id="12" name="PlaceHolder 2"/>
          <p:cNvSpPr>
            <a:spLocks noGrp="1"/>
          </p:cNvSpPr>
          <p:nvPr>
            <p:ph hasCustomPrompt="1"/>
          </p:nvPr>
        </p:nvSpPr>
        <p:spPr>
          <a:xfrm>
            <a:off x="609480" y="1604520"/>
            <a:ext cx="10972440" cy="3977280"/>
          </a:xfrm>
          <a:prstGeom prst="rect">
            <a:avLst/>
          </a:prstGeom>
          <a:noFill/>
          <a:ln w="0">
            <a:noFill/>
          </a:ln>
        </p:spPr>
        <p:txBody>
          <a:bodyPr lIns="0" tIns="0" rIns="0" bIns="0" anchor="ctr">
            <a:normAutofit/>
          </a:bodyPr>
          <a:lstStyle>
            <a:lvl1pPr>
              <a:defRPr sz="2000">
                <a:solidFill>
                  <a:srgbClr val="455463"/>
                </a:solidFill>
              </a:defRPr>
            </a:lvl1pPr>
          </a:lstStyle>
          <a:p>
            <a:pPr indent="0">
              <a:spcBef>
                <a:spcPts val="1417"/>
              </a:spcBef>
              <a:buNone/>
            </a:pPr>
            <a:r>
              <a:rPr lang="en-US" sz="3200" b="0" strike="noStrike" spc="-1" dirty="0">
                <a:solidFill>
                  <a:srgbClr val="000000"/>
                </a:solidFill>
                <a:latin typeface="Arial"/>
              </a:rPr>
              <a:t>content</a:t>
            </a:r>
          </a:p>
        </p:txBody>
      </p:sp>
      <p:sp>
        <p:nvSpPr>
          <p:cNvPr id="4" name="PlaceHolder 3"/>
          <p:cNvSpPr>
            <a:spLocks noGrp="1"/>
          </p:cNvSpPr>
          <p:nvPr>
            <p:ph type="sldNum" idx="1"/>
          </p:nvPr>
        </p:nvSpPr>
        <p:spPr/>
        <p:txBody>
          <a:bodyPr/>
          <a:lstStyle/>
          <a:p>
            <a:fld id="{611E9756-0BF4-495F-B21A-68638C80ADAA}" type="slidenum">
              <a:r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BCD51F12-021F-4A01-B6E7-CD493787F9B2}"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DB51EF4D-3EA4-4327-A76E-6C3D14699F7F}"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41BA0B85-3C16-4E98-9545-1D1A6EBEE40A}"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EDF159AE-2C05-4571-B4FF-ECC33DE0385C}"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23BDB4D1-6E56-4A85-A92A-412E7331F9B4}"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041E93-5870-437A-9A88-5D3BD4368986}"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TextBox 6"/>
          <p:cNvSpPr/>
          <p:nvPr/>
        </p:nvSpPr>
        <p:spPr>
          <a:xfrm>
            <a:off x="0" y="6461280"/>
            <a:ext cx="12171960" cy="38376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10" name="TextBox 9"/>
          <p:cNvSpPr/>
          <p:nvPr/>
        </p:nvSpPr>
        <p:spPr>
          <a:xfrm>
            <a:off x="0" y="681120"/>
            <a:ext cx="208440" cy="69588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75560" cy="756360"/>
          </a:xfrm>
          <a:prstGeom prst="rect">
            <a:avLst/>
          </a:prstGeom>
          <a:ln w="0">
            <a:noFill/>
          </a:ln>
        </p:spPr>
      </p:pic>
      <p:pic>
        <p:nvPicPr>
          <p:cNvPr id="3" name="Picture 2"/>
          <p:cNvPicPr/>
          <p:nvPr/>
        </p:nvPicPr>
        <p:blipFill>
          <a:blip r:embed="rId15"/>
          <a:stretch/>
        </p:blipFill>
        <p:spPr>
          <a:xfrm>
            <a:off x="25560" y="30240"/>
            <a:ext cx="1566360" cy="62568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dirty="0">
                <a:solidFill>
                  <a:srgbClr val="000000"/>
                </a:solidFill>
                <a:latin typeface="Arial"/>
              </a:rPr>
              <a:t>Click to edit the title text format</a:t>
            </a:r>
          </a:p>
        </p:txBody>
      </p:sp>
      <p:sp>
        <p:nvSpPr>
          <p:cNvPr id="5" name="PlaceHolder 2"/>
          <p:cNvSpPr>
            <a:spLocks noGrp="1"/>
          </p:cNvSpPr>
          <p:nvPr>
            <p:ph type="body"/>
          </p:nvPr>
        </p:nvSpPr>
        <p:spPr>
          <a:xfrm>
            <a:off x="609480" y="160452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6"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7" name="PlaceHolder 4"/>
          <p:cNvSpPr>
            <a:spLocks noGrp="1"/>
          </p:cNvSpPr>
          <p:nvPr>
            <p:ph type="body"/>
          </p:nvPr>
        </p:nvSpPr>
        <p:spPr>
          <a:xfrm>
            <a:off x="609480" y="368208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 name="PlaceHolder 5"/>
          <p:cNvSpPr>
            <a:spLocks noGrp="1"/>
          </p:cNvSpPr>
          <p:nvPr>
            <p:ph type="sldNum" idx="1"/>
          </p:nvPr>
        </p:nvSpPr>
        <p:spPr>
          <a:xfrm>
            <a:off x="8610480" y="6483240"/>
            <a:ext cx="2723040" cy="344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6EC82D83-BEFF-49D6-B17D-6B2F4C185CBC}"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5.xml"/><Relationship Id="rId1" Type="http://schemas.openxmlformats.org/officeDocument/2006/relationships/slideLayout" Target="../slideLayouts/slideLayout3.xml"/><Relationship Id="rId4" Type="http://schemas.openxmlformats.org/officeDocument/2006/relationships/hyperlink" Target="https://docs.unity3d.com/Packages/com.unity.entities@0.1/manual/ecs_core.html"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3"/>
          <p:cNvSpPr/>
          <p:nvPr/>
        </p:nvSpPr>
        <p:spPr>
          <a:xfrm>
            <a:off x="1732320" y="1551600"/>
            <a:ext cx="8726400" cy="2372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400" spc="-1" dirty="0">
                <a:solidFill>
                  <a:srgbClr val="0066B2"/>
                </a:solidFill>
                <a:ea typeface="PingFang SC"/>
              </a:rPr>
              <a:t>C# Fundamentals (cont.)</a:t>
            </a:r>
            <a:endParaRPr lang="en-US" sz="4400" b="0" strike="noStrike" spc="-1" dirty="0">
              <a:solidFill>
                <a:srgbClr val="0066B2"/>
              </a:solidFill>
              <a:latin typeface="Arial"/>
            </a:endParaRPr>
          </a:p>
        </p:txBody>
      </p:sp>
      <p:pic>
        <p:nvPicPr>
          <p:cNvPr id="52" name="Picture 51"/>
          <p:cNvPicPr/>
          <p:nvPr/>
        </p:nvPicPr>
        <p:blipFill>
          <a:blip r:embed="rId3"/>
          <a:stretch/>
        </p:blipFill>
        <p:spPr>
          <a:xfrm>
            <a:off x="4158360" y="446400"/>
            <a:ext cx="3873240" cy="212184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7C290-7FCB-02B1-2FD6-8B5E29B175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8B4145-1904-46B0-AFB2-A4AB15A64E44}"/>
              </a:ext>
            </a:extLst>
          </p:cNvPr>
          <p:cNvSpPr>
            <a:spLocks noGrp="1"/>
          </p:cNvSpPr>
          <p:nvPr>
            <p:ph type="title"/>
          </p:nvPr>
        </p:nvSpPr>
        <p:spPr/>
        <p:txBody>
          <a:bodyPr/>
          <a:lstStyle/>
          <a:p>
            <a:r>
              <a:rPr lang="en-US" b="1" dirty="0"/>
              <a:t>C# Namespace</a:t>
            </a:r>
            <a:endParaRPr lang="en-VN" b="1" dirty="0"/>
          </a:p>
        </p:txBody>
      </p:sp>
      <p:sp>
        <p:nvSpPr>
          <p:cNvPr id="4" name="Content Placeholder 4">
            <a:extLst>
              <a:ext uri="{FF2B5EF4-FFF2-40B4-BE49-F238E27FC236}">
                <a16:creationId xmlns:a16="http://schemas.microsoft.com/office/drawing/2014/main" id="{07F4FBE4-C35A-A978-D52F-8A9FC1FEF46C}"/>
              </a:ext>
            </a:extLst>
          </p:cNvPr>
          <p:cNvSpPr>
            <a:spLocks noGrp="1"/>
          </p:cNvSpPr>
          <p:nvPr>
            <p:ph/>
          </p:nvPr>
        </p:nvSpPr>
        <p:spPr>
          <a:xfrm>
            <a:off x="1349298" y="1957710"/>
            <a:ext cx="10232622" cy="3743323"/>
          </a:xfrm>
        </p:spPr>
        <p:txBody>
          <a:bodyPr anchor="t"/>
          <a:lstStyle/>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Use the </a:t>
            </a:r>
            <a:r>
              <a:rPr lang="en-US" sz="2000" b="1" i="1" u="none" strike="noStrike" dirty="0">
                <a:effectLst/>
                <a:latin typeface="+mn-lt"/>
              </a:rPr>
              <a:t>namespace</a:t>
            </a:r>
            <a:r>
              <a:rPr lang="en-US" sz="2000" b="0" i="0" u="none" strike="noStrike" dirty="0">
                <a:solidFill>
                  <a:srgbClr val="455463"/>
                </a:solidFill>
                <a:effectLst/>
                <a:latin typeface="+mn-lt"/>
              </a:rPr>
              <a:t> keyword followed by the desired name.</a:t>
            </a: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Classes and other namespaces can be defined within the curly braces.</a:t>
            </a:r>
          </a:p>
        </p:txBody>
      </p:sp>
      <p:sp>
        <p:nvSpPr>
          <p:cNvPr id="5" name="PlaceHolder 1">
            <a:extLst>
              <a:ext uri="{FF2B5EF4-FFF2-40B4-BE49-F238E27FC236}">
                <a16:creationId xmlns:a16="http://schemas.microsoft.com/office/drawing/2014/main" id="{5AAD8436-1D63-4B2C-7C9F-3BA9C747B52C}"/>
              </a:ext>
            </a:extLst>
          </p:cNvPr>
          <p:cNvSpPr>
            <a:spLocks noGrp="1"/>
          </p:cNvSpPr>
          <p:nvPr>
            <p:ph type="sldNum" idx="1"/>
          </p:nvPr>
        </p:nvSpPr>
        <p:spPr>
          <a:xfrm>
            <a:off x="8610480" y="6483240"/>
            <a:ext cx="2723040" cy="344880"/>
          </a:xfrm>
        </p:spPr>
        <p:txBody>
          <a:bodyPr/>
          <a:lstStyle/>
          <a:p>
            <a:fld id="{BA9FEC38-D3C8-4794-8A5E-1D9A9F335037}" type="slidenum">
              <a:rPr/>
              <a:t>10</a:t>
            </a:fld>
            <a:endParaRPr dirty="0"/>
          </a:p>
        </p:txBody>
      </p:sp>
      <p:sp>
        <p:nvSpPr>
          <p:cNvPr id="3" name="Content Placeholder 4">
            <a:extLst>
              <a:ext uri="{FF2B5EF4-FFF2-40B4-BE49-F238E27FC236}">
                <a16:creationId xmlns:a16="http://schemas.microsoft.com/office/drawing/2014/main" id="{A24AEC11-3352-F7CE-7363-013569E1FC44}"/>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Defining a Namespace</a:t>
            </a:r>
          </a:p>
        </p:txBody>
      </p:sp>
      <p:pic>
        <p:nvPicPr>
          <p:cNvPr id="7" name="Picture 6">
            <a:extLst>
              <a:ext uri="{FF2B5EF4-FFF2-40B4-BE49-F238E27FC236}">
                <a16:creationId xmlns:a16="http://schemas.microsoft.com/office/drawing/2014/main" id="{F4D6E5AF-10A3-ECB7-1A4A-A7B435AAB6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9800" y="3135633"/>
            <a:ext cx="5511800" cy="2565400"/>
          </a:xfrm>
          <a:prstGeom prst="rect">
            <a:avLst/>
          </a:prstGeom>
        </p:spPr>
      </p:pic>
    </p:spTree>
    <p:extLst>
      <p:ext uri="{BB962C8B-B14F-4D97-AF65-F5344CB8AC3E}">
        <p14:creationId xmlns:p14="http://schemas.microsoft.com/office/powerpoint/2010/main" val="3203188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B6875-3D42-18A0-2F60-DD737C4D3D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F7DBCA-D621-95ED-0117-87F6FC5A2D44}"/>
              </a:ext>
            </a:extLst>
          </p:cNvPr>
          <p:cNvSpPr>
            <a:spLocks noGrp="1"/>
          </p:cNvSpPr>
          <p:nvPr>
            <p:ph type="title"/>
          </p:nvPr>
        </p:nvSpPr>
        <p:spPr/>
        <p:txBody>
          <a:bodyPr/>
          <a:lstStyle/>
          <a:p>
            <a:r>
              <a:rPr lang="en-US" b="1" dirty="0"/>
              <a:t>C# Namespace</a:t>
            </a:r>
            <a:endParaRPr lang="en-VN" b="1" dirty="0"/>
          </a:p>
        </p:txBody>
      </p:sp>
      <p:sp>
        <p:nvSpPr>
          <p:cNvPr id="4" name="Content Placeholder 4">
            <a:extLst>
              <a:ext uri="{FF2B5EF4-FFF2-40B4-BE49-F238E27FC236}">
                <a16:creationId xmlns:a16="http://schemas.microsoft.com/office/drawing/2014/main" id="{70ABB83B-2335-4BAE-1ECE-E43B038A9582}"/>
              </a:ext>
            </a:extLst>
          </p:cNvPr>
          <p:cNvSpPr>
            <a:spLocks noGrp="1"/>
          </p:cNvSpPr>
          <p:nvPr>
            <p:ph/>
          </p:nvPr>
        </p:nvSpPr>
        <p:spPr>
          <a:xfrm>
            <a:off x="1349298" y="1957710"/>
            <a:ext cx="10232622" cy="3743323"/>
          </a:xfrm>
        </p:spPr>
        <p:txBody>
          <a:bodyPr anchor="t"/>
          <a:lstStyle/>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Use </a:t>
            </a:r>
            <a:r>
              <a:rPr lang="en-US" sz="2000" b="0" i="0" u="none" strike="noStrike" dirty="0" err="1">
                <a:effectLst/>
                <a:latin typeface="+mn-lt"/>
              </a:rPr>
              <a:t>namespace.classname</a:t>
            </a:r>
            <a:r>
              <a:rPr lang="en-US" sz="2000" b="0" i="0" u="none" strike="noStrike" dirty="0">
                <a:effectLst/>
                <a:latin typeface="+mn-lt"/>
              </a:rPr>
              <a:t> </a:t>
            </a:r>
            <a:r>
              <a:rPr lang="en-US" sz="2000" b="0" i="0" u="none" strike="noStrike" dirty="0">
                <a:solidFill>
                  <a:srgbClr val="455463"/>
                </a:solidFill>
                <a:effectLst/>
                <a:latin typeface="+mn-lt"/>
              </a:rPr>
              <a:t>syntax to access classes.</a:t>
            </a:r>
          </a:p>
          <a:p>
            <a:pPr algn="l">
              <a:lnSpc>
                <a:spcPct val="150000"/>
              </a:lnSpc>
            </a:pPr>
            <a:endParaRPr lang="en-US" sz="2000" dirty="0">
              <a:solidFill>
                <a:srgbClr val="455463"/>
              </a:solidFill>
              <a:latin typeface="+mn-lt"/>
            </a:endParaRPr>
          </a:p>
          <a:p>
            <a:pPr algn="l">
              <a:lnSpc>
                <a:spcPct val="150000"/>
              </a:lnSpc>
            </a:pPr>
            <a:endParaRPr lang="en-US" sz="2000" dirty="0">
              <a:solidFill>
                <a:srgbClr val="455463"/>
              </a:solidFill>
              <a:latin typeface="+mn-lt"/>
            </a:endParaRPr>
          </a:p>
          <a:p>
            <a:pPr algn="l">
              <a:lnSpc>
                <a:spcPct val="150000"/>
              </a:lnSpc>
            </a:pPr>
            <a:endParaRPr lang="en-US" sz="2000" dirty="0">
              <a:solidFill>
                <a:srgbClr val="455463"/>
              </a:solidFill>
              <a:latin typeface="+mn-lt"/>
            </a:endParaRPr>
          </a:p>
        </p:txBody>
      </p:sp>
      <p:sp>
        <p:nvSpPr>
          <p:cNvPr id="5" name="PlaceHolder 1">
            <a:extLst>
              <a:ext uri="{FF2B5EF4-FFF2-40B4-BE49-F238E27FC236}">
                <a16:creationId xmlns:a16="http://schemas.microsoft.com/office/drawing/2014/main" id="{67FC855F-F9BF-215B-BC34-B4CA2C56FA3D}"/>
              </a:ext>
            </a:extLst>
          </p:cNvPr>
          <p:cNvSpPr>
            <a:spLocks noGrp="1"/>
          </p:cNvSpPr>
          <p:nvPr>
            <p:ph type="sldNum" idx="1"/>
          </p:nvPr>
        </p:nvSpPr>
        <p:spPr>
          <a:xfrm>
            <a:off x="8610480" y="6483240"/>
            <a:ext cx="2723040" cy="344880"/>
          </a:xfrm>
        </p:spPr>
        <p:txBody>
          <a:bodyPr/>
          <a:lstStyle/>
          <a:p>
            <a:fld id="{BA9FEC38-D3C8-4794-8A5E-1D9A9F335037}" type="slidenum">
              <a:rPr/>
              <a:t>11</a:t>
            </a:fld>
            <a:endParaRPr dirty="0"/>
          </a:p>
        </p:txBody>
      </p:sp>
      <p:sp>
        <p:nvSpPr>
          <p:cNvPr id="3" name="Content Placeholder 4">
            <a:extLst>
              <a:ext uri="{FF2B5EF4-FFF2-40B4-BE49-F238E27FC236}">
                <a16:creationId xmlns:a16="http://schemas.microsoft.com/office/drawing/2014/main" id="{F53959CB-4FF9-B58E-4DCC-3A574DE96201}"/>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Accessing Classes within a Namespace</a:t>
            </a:r>
          </a:p>
        </p:txBody>
      </p:sp>
      <p:pic>
        <p:nvPicPr>
          <p:cNvPr id="7" name="Picture 6">
            <a:extLst>
              <a:ext uri="{FF2B5EF4-FFF2-40B4-BE49-F238E27FC236}">
                <a16:creationId xmlns:a16="http://schemas.microsoft.com/office/drawing/2014/main" id="{BA0696F4-44E2-2ABB-82CA-499EB02281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8500" y="2958326"/>
            <a:ext cx="5994400" cy="2324100"/>
          </a:xfrm>
          <a:prstGeom prst="rect">
            <a:avLst/>
          </a:prstGeom>
        </p:spPr>
      </p:pic>
    </p:spTree>
    <p:extLst>
      <p:ext uri="{BB962C8B-B14F-4D97-AF65-F5344CB8AC3E}">
        <p14:creationId xmlns:p14="http://schemas.microsoft.com/office/powerpoint/2010/main" val="3245756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CA59E-EF0A-227B-F2A8-4038CCDBF1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16F4B-E9B9-A033-F6CE-FE14A9605BA6}"/>
              </a:ext>
            </a:extLst>
          </p:cNvPr>
          <p:cNvSpPr>
            <a:spLocks noGrp="1"/>
          </p:cNvSpPr>
          <p:nvPr>
            <p:ph type="title"/>
          </p:nvPr>
        </p:nvSpPr>
        <p:spPr/>
        <p:txBody>
          <a:bodyPr/>
          <a:lstStyle/>
          <a:p>
            <a:r>
              <a:rPr lang="en-US" b="1" dirty="0"/>
              <a:t>C# Namespace</a:t>
            </a:r>
            <a:endParaRPr lang="en-VN" b="1" dirty="0"/>
          </a:p>
        </p:txBody>
      </p:sp>
      <p:sp>
        <p:nvSpPr>
          <p:cNvPr id="4" name="Content Placeholder 4">
            <a:extLst>
              <a:ext uri="{FF2B5EF4-FFF2-40B4-BE49-F238E27FC236}">
                <a16:creationId xmlns:a16="http://schemas.microsoft.com/office/drawing/2014/main" id="{0126ECBF-56E1-F32E-002F-B6B68129D4BE}"/>
              </a:ext>
            </a:extLst>
          </p:cNvPr>
          <p:cNvSpPr>
            <a:spLocks noGrp="1"/>
          </p:cNvSpPr>
          <p:nvPr>
            <p:ph/>
          </p:nvPr>
        </p:nvSpPr>
        <p:spPr>
          <a:xfrm>
            <a:off x="1349298" y="1957710"/>
            <a:ext cx="10232622" cy="3743323"/>
          </a:xfrm>
        </p:spPr>
        <p:txBody>
          <a:bodyPr anchor="t"/>
          <a:lstStyle/>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Import an entire namespace to avoid repetitive </a:t>
            </a:r>
            <a:r>
              <a:rPr lang="en-US" sz="2000" b="0" i="1" u="none" strike="noStrike" dirty="0" err="1">
                <a:effectLst/>
                <a:latin typeface="+mn-lt"/>
              </a:rPr>
              <a:t>namespace.classname</a:t>
            </a:r>
            <a:r>
              <a:rPr lang="en-US" sz="2000" b="0" i="0" u="none" strike="noStrike" dirty="0">
                <a:solidFill>
                  <a:srgbClr val="455463"/>
                </a:solidFill>
                <a:effectLst/>
                <a:latin typeface="+mn-lt"/>
              </a:rPr>
              <a:t> syntax.</a:t>
            </a: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Place </a:t>
            </a:r>
            <a:r>
              <a:rPr lang="en-US" sz="2000" b="0" i="1" u="none" strike="noStrike" dirty="0">
                <a:effectLst/>
                <a:latin typeface="+mn-lt"/>
              </a:rPr>
              <a:t>using</a:t>
            </a:r>
            <a:r>
              <a:rPr lang="en-US" sz="2000" b="0" i="0" u="none" strike="noStrike" dirty="0">
                <a:solidFill>
                  <a:srgbClr val="455463"/>
                </a:solidFill>
                <a:effectLst/>
                <a:latin typeface="+mn-lt"/>
              </a:rPr>
              <a:t> statements at the top of your code file.</a:t>
            </a:r>
          </a:p>
          <a:p>
            <a:pPr marL="342900" indent="-342900" algn="l">
              <a:lnSpc>
                <a:spcPct val="150000"/>
              </a:lnSpc>
              <a:buFont typeface="Arial" panose="020B0604020202020204" pitchFamily="34" charset="0"/>
              <a:buChar char="•"/>
            </a:pPr>
            <a:endParaRPr lang="en-US" sz="2000" dirty="0">
              <a:solidFill>
                <a:srgbClr val="455463"/>
              </a:solidFill>
              <a:latin typeface="+mn-lt"/>
            </a:endParaRPr>
          </a:p>
          <a:p>
            <a:pPr algn="l">
              <a:lnSpc>
                <a:spcPct val="150000"/>
              </a:lnSpc>
            </a:pPr>
            <a:endParaRPr lang="en-US" sz="2000" dirty="0">
              <a:solidFill>
                <a:srgbClr val="455463"/>
              </a:solidFill>
              <a:latin typeface="+mn-lt"/>
            </a:endParaRPr>
          </a:p>
        </p:txBody>
      </p:sp>
      <p:sp>
        <p:nvSpPr>
          <p:cNvPr id="5" name="PlaceHolder 1">
            <a:extLst>
              <a:ext uri="{FF2B5EF4-FFF2-40B4-BE49-F238E27FC236}">
                <a16:creationId xmlns:a16="http://schemas.microsoft.com/office/drawing/2014/main" id="{4C5058CB-30CC-85B0-89CD-05CB6515DEA5}"/>
              </a:ext>
            </a:extLst>
          </p:cNvPr>
          <p:cNvSpPr>
            <a:spLocks noGrp="1"/>
          </p:cNvSpPr>
          <p:nvPr>
            <p:ph type="sldNum" idx="1"/>
          </p:nvPr>
        </p:nvSpPr>
        <p:spPr>
          <a:xfrm>
            <a:off x="8610480" y="6483240"/>
            <a:ext cx="2723040" cy="344880"/>
          </a:xfrm>
        </p:spPr>
        <p:txBody>
          <a:bodyPr/>
          <a:lstStyle/>
          <a:p>
            <a:fld id="{BA9FEC38-D3C8-4794-8A5E-1D9A9F335037}" type="slidenum">
              <a:rPr/>
              <a:t>12</a:t>
            </a:fld>
            <a:endParaRPr dirty="0"/>
          </a:p>
        </p:txBody>
      </p:sp>
      <p:sp>
        <p:nvSpPr>
          <p:cNvPr id="3" name="Content Placeholder 4">
            <a:extLst>
              <a:ext uri="{FF2B5EF4-FFF2-40B4-BE49-F238E27FC236}">
                <a16:creationId xmlns:a16="http://schemas.microsoft.com/office/drawing/2014/main" id="{133C3321-2D2D-AE50-234D-E97C93128CDD}"/>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Using the using Directive</a:t>
            </a:r>
          </a:p>
        </p:txBody>
      </p:sp>
      <p:pic>
        <p:nvPicPr>
          <p:cNvPr id="8" name="Picture 7">
            <a:extLst>
              <a:ext uri="{FF2B5EF4-FFF2-40B4-BE49-F238E27FC236}">
                <a16:creationId xmlns:a16="http://schemas.microsoft.com/office/drawing/2014/main" id="{E5C8495D-4E0F-8CA2-4041-F7EFD2E3B0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500" y="3429000"/>
            <a:ext cx="7772400" cy="2239884"/>
          </a:xfrm>
          <a:prstGeom prst="rect">
            <a:avLst/>
          </a:prstGeom>
        </p:spPr>
      </p:pic>
    </p:spTree>
    <p:extLst>
      <p:ext uri="{BB962C8B-B14F-4D97-AF65-F5344CB8AC3E}">
        <p14:creationId xmlns:p14="http://schemas.microsoft.com/office/powerpoint/2010/main" val="368699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AD41A-6842-E252-1561-08DA1647C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4F70E6-8BB3-0666-408B-31B286F2DBD4}"/>
              </a:ext>
            </a:extLst>
          </p:cNvPr>
          <p:cNvSpPr>
            <a:spLocks noGrp="1"/>
          </p:cNvSpPr>
          <p:nvPr>
            <p:ph type="title"/>
          </p:nvPr>
        </p:nvSpPr>
        <p:spPr/>
        <p:txBody>
          <a:bodyPr/>
          <a:lstStyle/>
          <a:p>
            <a:r>
              <a:rPr lang="en-US" b="1" dirty="0"/>
              <a:t>C# Namespace</a:t>
            </a:r>
            <a:endParaRPr lang="en-VN" b="1" dirty="0"/>
          </a:p>
        </p:txBody>
      </p:sp>
      <p:sp>
        <p:nvSpPr>
          <p:cNvPr id="4" name="Content Placeholder 4">
            <a:extLst>
              <a:ext uri="{FF2B5EF4-FFF2-40B4-BE49-F238E27FC236}">
                <a16:creationId xmlns:a16="http://schemas.microsoft.com/office/drawing/2014/main" id="{4D41EF5C-7C83-078F-43F2-CF67E3123DCA}"/>
              </a:ext>
            </a:extLst>
          </p:cNvPr>
          <p:cNvSpPr>
            <a:spLocks noGrp="1"/>
          </p:cNvSpPr>
          <p:nvPr>
            <p:ph/>
          </p:nvPr>
        </p:nvSpPr>
        <p:spPr>
          <a:xfrm>
            <a:off x="1349298" y="1957710"/>
            <a:ext cx="10232622" cy="3743323"/>
          </a:xfrm>
        </p:spPr>
        <p:txBody>
          <a:bodyPr anchor="t"/>
          <a:lstStyle/>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Namespaces can contain other namespaces for further organization.</a:t>
            </a: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Use dots “.” to separate nested namespace levels.</a:t>
            </a:r>
          </a:p>
          <a:p>
            <a:pPr marL="342900" indent="-342900" algn="l">
              <a:lnSpc>
                <a:spcPct val="150000"/>
              </a:lnSpc>
              <a:buFont typeface="Arial" panose="020B0604020202020204" pitchFamily="34" charset="0"/>
              <a:buChar char="•"/>
            </a:pPr>
            <a:endParaRPr lang="en-US" sz="2000" dirty="0">
              <a:solidFill>
                <a:srgbClr val="455463"/>
              </a:solidFill>
              <a:latin typeface="+mn-lt"/>
            </a:endParaRPr>
          </a:p>
          <a:p>
            <a:pPr marL="342900" indent="-342900" algn="l">
              <a:lnSpc>
                <a:spcPct val="150000"/>
              </a:lnSpc>
              <a:buFont typeface="Arial" panose="020B0604020202020204" pitchFamily="34" charset="0"/>
              <a:buChar char="•"/>
            </a:pPr>
            <a:endParaRPr lang="en-US" sz="2000" dirty="0">
              <a:solidFill>
                <a:srgbClr val="455463"/>
              </a:solidFill>
              <a:latin typeface="+mn-lt"/>
            </a:endParaRPr>
          </a:p>
          <a:p>
            <a:pPr marL="342900" indent="-342900" algn="l">
              <a:lnSpc>
                <a:spcPct val="150000"/>
              </a:lnSpc>
              <a:buFont typeface="Arial" panose="020B0604020202020204" pitchFamily="34" charset="0"/>
              <a:buChar char="•"/>
            </a:pPr>
            <a:endParaRPr lang="en-US" sz="2000" dirty="0">
              <a:solidFill>
                <a:srgbClr val="455463"/>
              </a:solidFill>
              <a:latin typeface="+mn-lt"/>
            </a:endParaRPr>
          </a:p>
          <a:p>
            <a:pPr marL="342900" indent="-342900" algn="l">
              <a:lnSpc>
                <a:spcPct val="150000"/>
              </a:lnSpc>
              <a:buFont typeface="Arial" panose="020B0604020202020204" pitchFamily="34" charset="0"/>
              <a:buChar char="•"/>
            </a:pPr>
            <a:endParaRPr lang="en-US" sz="2000" dirty="0">
              <a:solidFill>
                <a:srgbClr val="455463"/>
              </a:solidFill>
              <a:latin typeface="+mn-lt"/>
            </a:endParaRPr>
          </a:p>
          <a:p>
            <a:pPr algn="l">
              <a:lnSpc>
                <a:spcPct val="150000"/>
              </a:lnSpc>
            </a:pPr>
            <a:endParaRPr lang="en-US" sz="2000" dirty="0">
              <a:solidFill>
                <a:srgbClr val="455463"/>
              </a:solidFill>
              <a:latin typeface="+mn-lt"/>
            </a:endParaRPr>
          </a:p>
          <a:p>
            <a:pPr marL="342900" indent="-342900" algn="l">
              <a:lnSpc>
                <a:spcPct val="150000"/>
              </a:lnSpc>
              <a:buFont typeface="Arial" panose="020B0604020202020204" pitchFamily="34" charset="0"/>
              <a:buChar char="•"/>
            </a:pPr>
            <a:r>
              <a:rPr lang="en-US" sz="2000" dirty="0">
                <a:solidFill>
                  <a:srgbClr val="455463"/>
                </a:solidFill>
                <a:latin typeface="+mn-lt"/>
              </a:rPr>
              <a:t>Fully qualified name in this case: </a:t>
            </a:r>
            <a:r>
              <a:rPr lang="en-US" sz="2000" i="1" dirty="0" err="1">
                <a:latin typeface="+mn-lt"/>
              </a:rPr>
              <a:t>School.Education.Student</a:t>
            </a:r>
            <a:endParaRPr lang="en-US" sz="2000" i="1" dirty="0">
              <a:latin typeface="+mn-lt"/>
            </a:endParaRPr>
          </a:p>
        </p:txBody>
      </p:sp>
      <p:sp>
        <p:nvSpPr>
          <p:cNvPr id="5" name="PlaceHolder 1">
            <a:extLst>
              <a:ext uri="{FF2B5EF4-FFF2-40B4-BE49-F238E27FC236}">
                <a16:creationId xmlns:a16="http://schemas.microsoft.com/office/drawing/2014/main" id="{0FBDD884-E854-FD38-ECE7-A50DBDE201C3}"/>
              </a:ext>
            </a:extLst>
          </p:cNvPr>
          <p:cNvSpPr>
            <a:spLocks noGrp="1"/>
          </p:cNvSpPr>
          <p:nvPr>
            <p:ph type="sldNum" idx="1"/>
          </p:nvPr>
        </p:nvSpPr>
        <p:spPr>
          <a:xfrm>
            <a:off x="8610480" y="6483240"/>
            <a:ext cx="2723040" cy="344880"/>
          </a:xfrm>
        </p:spPr>
        <p:txBody>
          <a:bodyPr/>
          <a:lstStyle/>
          <a:p>
            <a:fld id="{BA9FEC38-D3C8-4794-8A5E-1D9A9F335037}" type="slidenum">
              <a:rPr/>
              <a:t>13</a:t>
            </a:fld>
            <a:endParaRPr dirty="0"/>
          </a:p>
        </p:txBody>
      </p:sp>
      <p:sp>
        <p:nvSpPr>
          <p:cNvPr id="3" name="Content Placeholder 4">
            <a:extLst>
              <a:ext uri="{FF2B5EF4-FFF2-40B4-BE49-F238E27FC236}">
                <a16:creationId xmlns:a16="http://schemas.microsoft.com/office/drawing/2014/main" id="{E0E378B0-681D-60AC-E5B5-A710EEC2F394}"/>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Nested Namespaces</a:t>
            </a:r>
          </a:p>
        </p:txBody>
      </p:sp>
      <p:pic>
        <p:nvPicPr>
          <p:cNvPr id="7" name="Picture 6">
            <a:extLst>
              <a:ext uri="{FF2B5EF4-FFF2-40B4-BE49-F238E27FC236}">
                <a16:creationId xmlns:a16="http://schemas.microsoft.com/office/drawing/2014/main" id="{24C721D3-6333-5A50-E5A6-2BEB658B7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8850" y="3061021"/>
            <a:ext cx="5473700" cy="1536700"/>
          </a:xfrm>
          <a:prstGeom prst="rect">
            <a:avLst/>
          </a:prstGeom>
        </p:spPr>
      </p:pic>
    </p:spTree>
    <p:extLst>
      <p:ext uri="{BB962C8B-B14F-4D97-AF65-F5344CB8AC3E}">
        <p14:creationId xmlns:p14="http://schemas.microsoft.com/office/powerpoint/2010/main" val="4085683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A9903-4203-53D8-6FAD-9BF65B379ADE}"/>
            </a:ext>
          </a:extLst>
        </p:cNvPr>
        <p:cNvGrpSpPr/>
        <p:nvPr/>
      </p:nvGrpSpPr>
      <p:grpSpPr>
        <a:xfrm>
          <a:off x="0" y="0"/>
          <a:ext cx="0" cy="0"/>
          <a:chOff x="0" y="0"/>
          <a:chExt cx="0" cy="0"/>
        </a:xfrm>
      </p:grpSpPr>
      <p:sp>
        <p:nvSpPr>
          <p:cNvPr id="51" name="Title 23">
            <a:extLst>
              <a:ext uri="{FF2B5EF4-FFF2-40B4-BE49-F238E27FC236}">
                <a16:creationId xmlns:a16="http://schemas.microsoft.com/office/drawing/2014/main" id="{A5C9B7BB-983C-88E2-DE51-A904AEB095C6}"/>
              </a:ext>
            </a:extLst>
          </p:cNvPr>
          <p:cNvSpPr/>
          <p:nvPr/>
        </p:nvSpPr>
        <p:spPr>
          <a:xfrm>
            <a:off x="1732799" y="2326609"/>
            <a:ext cx="9440723" cy="96857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400" spc="-1" dirty="0">
                <a:solidFill>
                  <a:srgbClr val="0066B2"/>
                </a:solidFill>
                <a:ea typeface="PingFang SC"/>
              </a:rPr>
              <a:t>2.5 Inheritance, polymorphism, encapsulation</a:t>
            </a:r>
            <a:endParaRPr lang="en-US" sz="4400" b="0" strike="noStrike" spc="-1" dirty="0">
              <a:solidFill>
                <a:srgbClr val="0066B2"/>
              </a:solidFill>
              <a:latin typeface="Arial"/>
            </a:endParaRPr>
          </a:p>
        </p:txBody>
      </p:sp>
    </p:spTree>
    <p:extLst>
      <p:ext uri="{BB962C8B-B14F-4D97-AF65-F5344CB8AC3E}">
        <p14:creationId xmlns:p14="http://schemas.microsoft.com/office/powerpoint/2010/main" val="1678364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7BF1E-F589-CDA0-377B-9DC1ED6110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DFAD7E-0018-008E-5292-D75ED36571DC}"/>
              </a:ext>
            </a:extLst>
          </p:cNvPr>
          <p:cNvSpPr>
            <a:spLocks noGrp="1"/>
          </p:cNvSpPr>
          <p:nvPr>
            <p:ph type="title"/>
          </p:nvPr>
        </p:nvSpPr>
        <p:spPr/>
        <p:txBody>
          <a:bodyPr/>
          <a:lstStyle/>
          <a:p>
            <a:r>
              <a:rPr lang="en-US" b="1" dirty="0"/>
              <a:t>Inheritance</a:t>
            </a:r>
            <a:endParaRPr lang="en-VN" b="1" dirty="0"/>
          </a:p>
        </p:txBody>
      </p:sp>
      <p:sp>
        <p:nvSpPr>
          <p:cNvPr id="4" name="Content Placeholder 4">
            <a:extLst>
              <a:ext uri="{FF2B5EF4-FFF2-40B4-BE49-F238E27FC236}">
                <a16:creationId xmlns:a16="http://schemas.microsoft.com/office/drawing/2014/main" id="{B96274D0-0FD3-4720-D42F-F3301957E9BE}"/>
              </a:ext>
            </a:extLst>
          </p:cNvPr>
          <p:cNvSpPr>
            <a:spLocks noGrp="1"/>
          </p:cNvSpPr>
          <p:nvPr>
            <p:ph/>
          </p:nvPr>
        </p:nvSpPr>
        <p:spPr>
          <a:xfrm>
            <a:off x="1349298" y="1957710"/>
            <a:ext cx="10232622" cy="3743323"/>
          </a:xfrm>
        </p:spPr>
        <p:txBody>
          <a:bodyPr anchor="t"/>
          <a:lstStyle/>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A fundamental concept in object-oriented programming.</a:t>
            </a:r>
          </a:p>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Allows you to create new classes (derived classes) based on existing classes (base classes).</a:t>
            </a:r>
          </a:p>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Promotes code reusability and modularity.</a:t>
            </a:r>
          </a:p>
          <a:p>
            <a:pPr marL="342900" indent="-342900" algn="l">
              <a:lnSpc>
                <a:spcPct val="150000"/>
              </a:lnSpc>
              <a:buFont typeface="Arial" panose="020B0604020202020204" pitchFamily="34" charset="0"/>
              <a:buChar char="•"/>
            </a:pPr>
            <a:endParaRPr lang="en-US" sz="2000" b="0" u="none" strike="noStrike" dirty="0">
              <a:solidFill>
                <a:srgbClr val="455463"/>
              </a:solidFill>
              <a:effectLst/>
              <a:latin typeface="+mn-lt"/>
            </a:endParaRPr>
          </a:p>
          <a:p>
            <a:pPr algn="l">
              <a:lnSpc>
                <a:spcPct val="150000"/>
              </a:lnSpc>
            </a:pPr>
            <a:r>
              <a:rPr lang="en-US" sz="2000" dirty="0">
                <a:solidFill>
                  <a:srgbClr val="455463"/>
                </a:solidFill>
                <a:latin typeface="+mn-lt"/>
              </a:rPr>
              <a:t>Key Idea: IS-A Relationship</a:t>
            </a:r>
          </a:p>
          <a:p>
            <a:pPr marL="342900" indent="-342900" algn="l">
              <a:lnSpc>
                <a:spcPct val="150000"/>
              </a:lnSpc>
              <a:buFont typeface="Arial" panose="020B0604020202020204" pitchFamily="34" charset="0"/>
              <a:buChar char="•"/>
            </a:pPr>
            <a:r>
              <a:rPr lang="en-US" sz="2000" dirty="0">
                <a:solidFill>
                  <a:srgbClr val="455463"/>
                </a:solidFill>
                <a:latin typeface="+mn-lt"/>
              </a:rPr>
              <a:t>A derived class is a type of its base class.</a:t>
            </a:r>
          </a:p>
          <a:p>
            <a:pPr marL="342900" indent="-342900" algn="l">
              <a:lnSpc>
                <a:spcPct val="150000"/>
              </a:lnSpc>
              <a:buFont typeface="Arial" panose="020B0604020202020204" pitchFamily="34" charset="0"/>
              <a:buChar char="•"/>
            </a:pPr>
            <a:r>
              <a:rPr lang="en-US" sz="2000" dirty="0">
                <a:solidFill>
                  <a:srgbClr val="455463"/>
                </a:solidFill>
                <a:latin typeface="+mn-lt"/>
              </a:rPr>
              <a:t>Example: A Dog is a type of Animal</a:t>
            </a:r>
          </a:p>
        </p:txBody>
      </p:sp>
      <p:sp>
        <p:nvSpPr>
          <p:cNvPr id="5" name="PlaceHolder 1">
            <a:extLst>
              <a:ext uri="{FF2B5EF4-FFF2-40B4-BE49-F238E27FC236}">
                <a16:creationId xmlns:a16="http://schemas.microsoft.com/office/drawing/2014/main" id="{4B9919C6-D241-65AC-C069-EDA835B12349}"/>
              </a:ext>
            </a:extLst>
          </p:cNvPr>
          <p:cNvSpPr>
            <a:spLocks noGrp="1"/>
          </p:cNvSpPr>
          <p:nvPr>
            <p:ph type="sldNum" idx="1"/>
          </p:nvPr>
        </p:nvSpPr>
        <p:spPr>
          <a:xfrm>
            <a:off x="8610480" y="6483240"/>
            <a:ext cx="2723040" cy="344880"/>
          </a:xfrm>
        </p:spPr>
        <p:txBody>
          <a:bodyPr/>
          <a:lstStyle/>
          <a:p>
            <a:fld id="{BA9FEC38-D3C8-4794-8A5E-1D9A9F335037}" type="slidenum">
              <a:rPr/>
              <a:t>15</a:t>
            </a:fld>
            <a:endParaRPr dirty="0"/>
          </a:p>
        </p:txBody>
      </p:sp>
      <p:sp>
        <p:nvSpPr>
          <p:cNvPr id="3" name="Content Placeholder 4">
            <a:extLst>
              <a:ext uri="{FF2B5EF4-FFF2-40B4-BE49-F238E27FC236}">
                <a16:creationId xmlns:a16="http://schemas.microsoft.com/office/drawing/2014/main" id="{BFADBC0E-66F6-3D38-6DC1-DBCAE94E90B5}"/>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What is Inheritance?</a:t>
            </a:r>
          </a:p>
        </p:txBody>
      </p:sp>
    </p:spTree>
    <p:extLst>
      <p:ext uri="{BB962C8B-B14F-4D97-AF65-F5344CB8AC3E}">
        <p14:creationId xmlns:p14="http://schemas.microsoft.com/office/powerpoint/2010/main" val="204438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99A7B-B59F-0791-3DB6-FBBE6F6A49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29666E-1C4D-2F55-E2EC-4A7832502774}"/>
              </a:ext>
            </a:extLst>
          </p:cNvPr>
          <p:cNvSpPr>
            <a:spLocks noGrp="1"/>
          </p:cNvSpPr>
          <p:nvPr>
            <p:ph type="title"/>
          </p:nvPr>
        </p:nvSpPr>
        <p:spPr/>
        <p:txBody>
          <a:bodyPr/>
          <a:lstStyle/>
          <a:p>
            <a:r>
              <a:rPr lang="en-US" b="1" dirty="0"/>
              <a:t>Inheritance</a:t>
            </a:r>
            <a:endParaRPr lang="en-VN" b="1" dirty="0"/>
          </a:p>
        </p:txBody>
      </p:sp>
      <p:sp>
        <p:nvSpPr>
          <p:cNvPr id="4" name="Content Placeholder 4">
            <a:extLst>
              <a:ext uri="{FF2B5EF4-FFF2-40B4-BE49-F238E27FC236}">
                <a16:creationId xmlns:a16="http://schemas.microsoft.com/office/drawing/2014/main" id="{E85413AA-D9F1-F2A7-97C4-0F074849A133}"/>
              </a:ext>
            </a:extLst>
          </p:cNvPr>
          <p:cNvSpPr>
            <a:spLocks noGrp="1"/>
          </p:cNvSpPr>
          <p:nvPr>
            <p:ph/>
          </p:nvPr>
        </p:nvSpPr>
        <p:spPr>
          <a:xfrm>
            <a:off x="1349298" y="1957710"/>
            <a:ext cx="10232622" cy="3743323"/>
          </a:xfrm>
        </p:spPr>
        <p:txBody>
          <a:bodyPr anchor="t"/>
          <a:lstStyle/>
          <a:p>
            <a:pPr algn="l">
              <a:lnSpc>
                <a:spcPct val="150000"/>
              </a:lnSpc>
            </a:pPr>
            <a:r>
              <a:rPr lang="en-US" sz="2000" b="1" i="0" u="none" strike="noStrike" dirty="0">
                <a:solidFill>
                  <a:srgbClr val="455463"/>
                </a:solidFill>
                <a:effectLst/>
                <a:latin typeface="+mn-lt"/>
              </a:rPr>
              <a:t>Base Class:</a:t>
            </a:r>
            <a:endParaRPr lang="en-US" sz="2000" b="0" i="0" u="none" strike="noStrike" dirty="0">
              <a:solidFill>
                <a:srgbClr val="455463"/>
              </a:solidFill>
              <a:effectLst/>
              <a:latin typeface="+mn-lt"/>
            </a:endParaRP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Defines common properties and methods.</a:t>
            </a: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Serves as a blueprint for derived classes.</a:t>
            </a:r>
          </a:p>
          <a:p>
            <a:pPr algn="l">
              <a:lnSpc>
                <a:spcPct val="150000"/>
              </a:lnSpc>
            </a:pPr>
            <a:r>
              <a:rPr lang="en-US" sz="2000" b="1" i="0" u="none" strike="noStrike" dirty="0">
                <a:solidFill>
                  <a:srgbClr val="455463"/>
                </a:solidFill>
                <a:effectLst/>
                <a:latin typeface="+mn-lt"/>
              </a:rPr>
              <a:t>Derived Class:</a:t>
            </a:r>
            <a:endParaRPr lang="en-US" sz="2000" b="0" i="0" u="none" strike="noStrike" dirty="0">
              <a:solidFill>
                <a:srgbClr val="455463"/>
              </a:solidFill>
              <a:effectLst/>
              <a:latin typeface="+mn-lt"/>
            </a:endParaRP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Inherits properties and methods from the base class.</a:t>
            </a: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Can add new properties and methods or override existing ones.</a:t>
            </a:r>
          </a:p>
        </p:txBody>
      </p:sp>
      <p:sp>
        <p:nvSpPr>
          <p:cNvPr id="5" name="PlaceHolder 1">
            <a:extLst>
              <a:ext uri="{FF2B5EF4-FFF2-40B4-BE49-F238E27FC236}">
                <a16:creationId xmlns:a16="http://schemas.microsoft.com/office/drawing/2014/main" id="{242BFEFA-01E1-AC72-6B8A-0631E322668D}"/>
              </a:ext>
            </a:extLst>
          </p:cNvPr>
          <p:cNvSpPr>
            <a:spLocks noGrp="1"/>
          </p:cNvSpPr>
          <p:nvPr>
            <p:ph type="sldNum" idx="1"/>
          </p:nvPr>
        </p:nvSpPr>
        <p:spPr>
          <a:xfrm>
            <a:off x="8610480" y="6483240"/>
            <a:ext cx="2723040" cy="344880"/>
          </a:xfrm>
        </p:spPr>
        <p:txBody>
          <a:bodyPr/>
          <a:lstStyle/>
          <a:p>
            <a:fld id="{BA9FEC38-D3C8-4794-8A5E-1D9A9F335037}" type="slidenum">
              <a:rPr/>
              <a:t>16</a:t>
            </a:fld>
            <a:endParaRPr dirty="0"/>
          </a:p>
        </p:txBody>
      </p:sp>
      <p:sp>
        <p:nvSpPr>
          <p:cNvPr id="3" name="Content Placeholder 4">
            <a:extLst>
              <a:ext uri="{FF2B5EF4-FFF2-40B4-BE49-F238E27FC236}">
                <a16:creationId xmlns:a16="http://schemas.microsoft.com/office/drawing/2014/main" id="{F726CD1E-1C8B-F3ED-AB59-54ADB8AFD2CC}"/>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Base and Derived Classes</a:t>
            </a:r>
          </a:p>
        </p:txBody>
      </p:sp>
    </p:spTree>
    <p:extLst>
      <p:ext uri="{BB962C8B-B14F-4D97-AF65-F5344CB8AC3E}">
        <p14:creationId xmlns:p14="http://schemas.microsoft.com/office/powerpoint/2010/main" val="3017443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B9D44-5FE0-440E-2340-392F156887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26D1D6-8400-5838-E9E7-B438B64E66F8}"/>
              </a:ext>
            </a:extLst>
          </p:cNvPr>
          <p:cNvSpPr>
            <a:spLocks noGrp="1"/>
          </p:cNvSpPr>
          <p:nvPr>
            <p:ph type="title"/>
          </p:nvPr>
        </p:nvSpPr>
        <p:spPr/>
        <p:txBody>
          <a:bodyPr/>
          <a:lstStyle/>
          <a:p>
            <a:r>
              <a:rPr lang="en-US" b="1" dirty="0"/>
              <a:t>Inheritance</a:t>
            </a:r>
            <a:endParaRPr lang="en-VN" b="1" dirty="0"/>
          </a:p>
        </p:txBody>
      </p:sp>
      <p:sp>
        <p:nvSpPr>
          <p:cNvPr id="4" name="Content Placeholder 4">
            <a:extLst>
              <a:ext uri="{FF2B5EF4-FFF2-40B4-BE49-F238E27FC236}">
                <a16:creationId xmlns:a16="http://schemas.microsoft.com/office/drawing/2014/main" id="{66E79BC4-E516-EC6F-AC83-49649989527D}"/>
              </a:ext>
            </a:extLst>
          </p:cNvPr>
          <p:cNvSpPr>
            <a:spLocks noGrp="1"/>
          </p:cNvSpPr>
          <p:nvPr>
            <p:ph/>
          </p:nvPr>
        </p:nvSpPr>
        <p:spPr>
          <a:xfrm>
            <a:off x="1349298" y="1957710"/>
            <a:ext cx="10232622" cy="3743323"/>
          </a:xfrm>
        </p:spPr>
        <p:txBody>
          <a:bodyPr anchor="t"/>
          <a:lstStyle/>
          <a:p>
            <a:pPr algn="l">
              <a:lnSpc>
                <a:spcPct val="150000"/>
              </a:lnSpc>
            </a:pPr>
            <a:r>
              <a:rPr lang="en-US" sz="2000" i="0" u="none" strike="noStrike" dirty="0">
                <a:solidFill>
                  <a:srgbClr val="455463"/>
                </a:solidFill>
                <a:effectLst/>
                <a:latin typeface="+mn-lt"/>
              </a:rPr>
              <a:t>The syntax used in C# for creating derived classes</a:t>
            </a:r>
          </a:p>
        </p:txBody>
      </p:sp>
      <p:sp>
        <p:nvSpPr>
          <p:cNvPr id="5" name="PlaceHolder 1">
            <a:extLst>
              <a:ext uri="{FF2B5EF4-FFF2-40B4-BE49-F238E27FC236}">
                <a16:creationId xmlns:a16="http://schemas.microsoft.com/office/drawing/2014/main" id="{E14EFF78-E5CA-B6D9-BE6A-58409E40A8DE}"/>
              </a:ext>
            </a:extLst>
          </p:cNvPr>
          <p:cNvSpPr>
            <a:spLocks noGrp="1"/>
          </p:cNvSpPr>
          <p:nvPr>
            <p:ph type="sldNum" idx="1"/>
          </p:nvPr>
        </p:nvSpPr>
        <p:spPr>
          <a:xfrm>
            <a:off x="8610480" y="6483240"/>
            <a:ext cx="2723040" cy="344880"/>
          </a:xfrm>
        </p:spPr>
        <p:txBody>
          <a:bodyPr/>
          <a:lstStyle/>
          <a:p>
            <a:fld id="{BA9FEC38-D3C8-4794-8A5E-1D9A9F335037}" type="slidenum">
              <a:rPr/>
              <a:t>17</a:t>
            </a:fld>
            <a:endParaRPr dirty="0"/>
          </a:p>
        </p:txBody>
      </p:sp>
      <p:sp>
        <p:nvSpPr>
          <p:cNvPr id="3" name="Content Placeholder 4">
            <a:extLst>
              <a:ext uri="{FF2B5EF4-FFF2-40B4-BE49-F238E27FC236}">
                <a16:creationId xmlns:a16="http://schemas.microsoft.com/office/drawing/2014/main" id="{487FF373-D485-6F3D-8793-E877725A4D27}"/>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Base and Derived Classes</a:t>
            </a:r>
          </a:p>
        </p:txBody>
      </p:sp>
      <p:pic>
        <p:nvPicPr>
          <p:cNvPr id="7" name="Picture 6">
            <a:extLst>
              <a:ext uri="{FF2B5EF4-FFF2-40B4-BE49-F238E27FC236}">
                <a16:creationId xmlns:a16="http://schemas.microsoft.com/office/drawing/2014/main" id="{8DA6C65F-8DF8-763A-9A3D-739C6C4D03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009" y="2497020"/>
            <a:ext cx="4673600" cy="2273300"/>
          </a:xfrm>
          <a:prstGeom prst="rect">
            <a:avLst/>
          </a:prstGeom>
        </p:spPr>
      </p:pic>
      <p:pic>
        <p:nvPicPr>
          <p:cNvPr id="9" name="Picture 8">
            <a:extLst>
              <a:ext uri="{FF2B5EF4-FFF2-40B4-BE49-F238E27FC236}">
                <a16:creationId xmlns:a16="http://schemas.microsoft.com/office/drawing/2014/main" id="{6E9CAA4C-0751-ABF4-86C6-01EB48A1A1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2535" y="5097783"/>
            <a:ext cx="3937000" cy="1206500"/>
          </a:xfrm>
          <a:prstGeom prst="rect">
            <a:avLst/>
          </a:prstGeom>
        </p:spPr>
      </p:pic>
    </p:spTree>
    <p:extLst>
      <p:ext uri="{BB962C8B-B14F-4D97-AF65-F5344CB8AC3E}">
        <p14:creationId xmlns:p14="http://schemas.microsoft.com/office/powerpoint/2010/main" val="2713171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0A34F-F2CB-DAD8-1695-C48C94C3C3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8BF60E-030F-CD33-7831-A0EE84948175}"/>
              </a:ext>
            </a:extLst>
          </p:cNvPr>
          <p:cNvSpPr>
            <a:spLocks noGrp="1"/>
          </p:cNvSpPr>
          <p:nvPr>
            <p:ph type="title"/>
          </p:nvPr>
        </p:nvSpPr>
        <p:spPr/>
        <p:txBody>
          <a:bodyPr/>
          <a:lstStyle/>
          <a:p>
            <a:r>
              <a:rPr lang="en-US" b="1" dirty="0"/>
              <a:t>Inheritance</a:t>
            </a:r>
            <a:endParaRPr lang="en-VN" b="1" dirty="0"/>
          </a:p>
        </p:txBody>
      </p:sp>
      <p:sp>
        <p:nvSpPr>
          <p:cNvPr id="4" name="Content Placeholder 4">
            <a:extLst>
              <a:ext uri="{FF2B5EF4-FFF2-40B4-BE49-F238E27FC236}">
                <a16:creationId xmlns:a16="http://schemas.microsoft.com/office/drawing/2014/main" id="{74250D03-0DB7-68F3-1B2D-9E160FD918C6}"/>
              </a:ext>
            </a:extLst>
          </p:cNvPr>
          <p:cNvSpPr>
            <a:spLocks noGrp="1"/>
          </p:cNvSpPr>
          <p:nvPr>
            <p:ph/>
          </p:nvPr>
        </p:nvSpPr>
        <p:spPr>
          <a:xfrm>
            <a:off x="1349298" y="1957710"/>
            <a:ext cx="10232622" cy="3743323"/>
          </a:xfrm>
        </p:spPr>
        <p:txBody>
          <a:bodyPr anchor="t"/>
          <a:lstStyle/>
          <a:p>
            <a:pPr algn="l">
              <a:lnSpc>
                <a:spcPct val="150000"/>
              </a:lnSpc>
            </a:pPr>
            <a:r>
              <a:rPr lang="en-US" sz="2000" b="1" i="0" u="none" strike="noStrike" dirty="0">
                <a:solidFill>
                  <a:srgbClr val="455463"/>
                </a:solidFill>
                <a:effectLst/>
                <a:latin typeface="+mn-lt"/>
              </a:rPr>
              <a:t> </a:t>
            </a:r>
            <a:endParaRPr lang="en-US" sz="2000" b="0" i="0" u="none" strike="noStrike" dirty="0">
              <a:solidFill>
                <a:srgbClr val="455463"/>
              </a:solidFill>
              <a:effectLst/>
              <a:latin typeface="+mn-lt"/>
            </a:endParaRPr>
          </a:p>
        </p:txBody>
      </p:sp>
      <p:sp>
        <p:nvSpPr>
          <p:cNvPr id="5" name="PlaceHolder 1">
            <a:extLst>
              <a:ext uri="{FF2B5EF4-FFF2-40B4-BE49-F238E27FC236}">
                <a16:creationId xmlns:a16="http://schemas.microsoft.com/office/drawing/2014/main" id="{FE863E06-5EAC-174F-3C03-8D8ADBDA1AE1}"/>
              </a:ext>
            </a:extLst>
          </p:cNvPr>
          <p:cNvSpPr>
            <a:spLocks noGrp="1"/>
          </p:cNvSpPr>
          <p:nvPr>
            <p:ph type="sldNum" idx="1"/>
          </p:nvPr>
        </p:nvSpPr>
        <p:spPr>
          <a:xfrm>
            <a:off x="8610480" y="6483240"/>
            <a:ext cx="2723040" cy="344880"/>
          </a:xfrm>
        </p:spPr>
        <p:txBody>
          <a:bodyPr/>
          <a:lstStyle/>
          <a:p>
            <a:fld id="{BA9FEC38-D3C8-4794-8A5E-1D9A9F335037}" type="slidenum">
              <a:rPr/>
              <a:t>18</a:t>
            </a:fld>
            <a:endParaRPr dirty="0"/>
          </a:p>
        </p:txBody>
      </p:sp>
      <p:sp>
        <p:nvSpPr>
          <p:cNvPr id="3" name="Content Placeholder 4">
            <a:extLst>
              <a:ext uri="{FF2B5EF4-FFF2-40B4-BE49-F238E27FC236}">
                <a16:creationId xmlns:a16="http://schemas.microsoft.com/office/drawing/2014/main" id="{CECEEEB1-C28E-331D-2D46-FE2A8095F0AB}"/>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Example</a:t>
            </a:r>
          </a:p>
        </p:txBody>
      </p:sp>
      <p:pic>
        <p:nvPicPr>
          <p:cNvPr id="9" name="Picture 8">
            <a:extLst>
              <a:ext uri="{FF2B5EF4-FFF2-40B4-BE49-F238E27FC236}">
                <a16:creationId xmlns:a16="http://schemas.microsoft.com/office/drawing/2014/main" id="{3DE7FADF-016B-4E84-0F97-EA20F5BB1A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298" y="1957710"/>
            <a:ext cx="4889500" cy="3111500"/>
          </a:xfrm>
          <a:prstGeom prst="rect">
            <a:avLst/>
          </a:prstGeom>
        </p:spPr>
      </p:pic>
    </p:spTree>
    <p:extLst>
      <p:ext uri="{BB962C8B-B14F-4D97-AF65-F5344CB8AC3E}">
        <p14:creationId xmlns:p14="http://schemas.microsoft.com/office/powerpoint/2010/main" val="309558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1AD35-A95D-994E-D20A-67269F03D1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ADEE89-1C4C-589F-F717-CDD32E127C7D}"/>
              </a:ext>
            </a:extLst>
          </p:cNvPr>
          <p:cNvSpPr>
            <a:spLocks noGrp="1"/>
          </p:cNvSpPr>
          <p:nvPr>
            <p:ph type="title"/>
          </p:nvPr>
        </p:nvSpPr>
        <p:spPr/>
        <p:txBody>
          <a:bodyPr/>
          <a:lstStyle/>
          <a:p>
            <a:r>
              <a:rPr lang="en-US" b="1" dirty="0"/>
              <a:t>Inheritance</a:t>
            </a:r>
            <a:endParaRPr lang="en-VN" b="1" dirty="0"/>
          </a:p>
        </p:txBody>
      </p:sp>
      <p:sp>
        <p:nvSpPr>
          <p:cNvPr id="4" name="Content Placeholder 4">
            <a:extLst>
              <a:ext uri="{FF2B5EF4-FFF2-40B4-BE49-F238E27FC236}">
                <a16:creationId xmlns:a16="http://schemas.microsoft.com/office/drawing/2014/main" id="{8CB3CBA5-2DB9-79CF-6844-5C598CD50E49}"/>
              </a:ext>
            </a:extLst>
          </p:cNvPr>
          <p:cNvSpPr>
            <a:spLocks noGrp="1"/>
          </p:cNvSpPr>
          <p:nvPr>
            <p:ph/>
          </p:nvPr>
        </p:nvSpPr>
        <p:spPr>
          <a:xfrm>
            <a:off x="1349298" y="1957710"/>
            <a:ext cx="10232622" cy="3743323"/>
          </a:xfrm>
        </p:spPr>
        <p:txBody>
          <a:bodyPr anchor="t"/>
          <a:lstStyle/>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A derived class can override a virtual or abstract method of the base class.</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The overridden method must have the same signature as the base class method.</a:t>
            </a:r>
          </a:p>
        </p:txBody>
      </p:sp>
      <p:sp>
        <p:nvSpPr>
          <p:cNvPr id="5" name="PlaceHolder 1">
            <a:extLst>
              <a:ext uri="{FF2B5EF4-FFF2-40B4-BE49-F238E27FC236}">
                <a16:creationId xmlns:a16="http://schemas.microsoft.com/office/drawing/2014/main" id="{A0F0FFC0-EDD2-D4E3-773D-E18BF13EE631}"/>
              </a:ext>
            </a:extLst>
          </p:cNvPr>
          <p:cNvSpPr>
            <a:spLocks noGrp="1"/>
          </p:cNvSpPr>
          <p:nvPr>
            <p:ph type="sldNum" idx="1"/>
          </p:nvPr>
        </p:nvSpPr>
        <p:spPr>
          <a:xfrm>
            <a:off x="8610480" y="6483240"/>
            <a:ext cx="2723040" cy="344880"/>
          </a:xfrm>
        </p:spPr>
        <p:txBody>
          <a:bodyPr/>
          <a:lstStyle/>
          <a:p>
            <a:fld id="{BA9FEC38-D3C8-4794-8A5E-1D9A9F335037}" type="slidenum">
              <a:rPr/>
              <a:t>19</a:t>
            </a:fld>
            <a:endParaRPr dirty="0"/>
          </a:p>
        </p:txBody>
      </p:sp>
      <p:sp>
        <p:nvSpPr>
          <p:cNvPr id="3" name="Content Placeholder 4">
            <a:extLst>
              <a:ext uri="{FF2B5EF4-FFF2-40B4-BE49-F238E27FC236}">
                <a16:creationId xmlns:a16="http://schemas.microsoft.com/office/drawing/2014/main" id="{B10F522F-0FC9-9427-F9F3-2379DB46872E}"/>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Overriding Methods</a:t>
            </a:r>
          </a:p>
        </p:txBody>
      </p:sp>
      <p:pic>
        <p:nvPicPr>
          <p:cNvPr id="7" name="Picture 6">
            <a:extLst>
              <a:ext uri="{FF2B5EF4-FFF2-40B4-BE49-F238E27FC236}">
                <a16:creationId xmlns:a16="http://schemas.microsoft.com/office/drawing/2014/main" id="{014CE389-960C-E272-60DA-B7E7DE2A06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9997" y="2946864"/>
            <a:ext cx="5664200" cy="3060700"/>
          </a:xfrm>
          <a:prstGeom prst="rect">
            <a:avLst/>
          </a:prstGeom>
        </p:spPr>
      </p:pic>
    </p:spTree>
    <p:extLst>
      <p:ext uri="{BB962C8B-B14F-4D97-AF65-F5344CB8AC3E}">
        <p14:creationId xmlns:p14="http://schemas.microsoft.com/office/powerpoint/2010/main" val="172041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681120"/>
            <a:ext cx="11804760" cy="69588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000" b="1" strike="noStrike" spc="-1" dirty="0">
                <a:solidFill>
                  <a:srgbClr val="0066B2"/>
                </a:solidFill>
                <a:latin typeface="Arial"/>
              </a:rPr>
              <a:t>Learning Objectives</a:t>
            </a:r>
            <a:endParaRPr lang="en-US" sz="4000" b="0" strike="noStrike" spc="-1" dirty="0">
              <a:solidFill>
                <a:srgbClr val="0066B2"/>
              </a:solidFill>
              <a:latin typeface="Arial"/>
            </a:endParaRPr>
          </a:p>
        </p:txBody>
      </p:sp>
      <p:sp>
        <p:nvSpPr>
          <p:cNvPr id="54" name="Content Placeholder 2"/>
          <p:cNvSpPr/>
          <p:nvPr/>
        </p:nvSpPr>
        <p:spPr>
          <a:xfrm>
            <a:off x="819000" y="1522632"/>
            <a:ext cx="10514520" cy="371438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50000"/>
              </a:lnSpc>
              <a:spcBef>
                <a:spcPts val="1001"/>
              </a:spcBef>
              <a:buClr>
                <a:srgbClr val="000000"/>
              </a:buClr>
              <a:buFont typeface="Arial" panose="020B0604020202020204" pitchFamily="34" charset="0"/>
              <a:buChar char="•"/>
            </a:pPr>
            <a:r>
              <a:rPr lang="en-US" sz="2400" spc="-1" dirty="0">
                <a:solidFill>
                  <a:srgbClr val="455463"/>
                </a:solidFill>
                <a:latin typeface="Calibri"/>
              </a:rPr>
              <a:t>Introduction to Class and Objects in C#</a:t>
            </a:r>
          </a:p>
          <a:p>
            <a:pPr marL="342900" indent="-342900">
              <a:lnSpc>
                <a:spcPct val="150000"/>
              </a:lnSpc>
              <a:spcBef>
                <a:spcPts val="1001"/>
              </a:spcBef>
              <a:buClr>
                <a:srgbClr val="000000"/>
              </a:buClr>
              <a:buFont typeface="Arial" panose="020B0604020202020204" pitchFamily="34" charset="0"/>
              <a:buChar char="•"/>
            </a:pPr>
            <a:r>
              <a:rPr lang="en-US" sz="2400" spc="-1" dirty="0">
                <a:solidFill>
                  <a:srgbClr val="455463"/>
                </a:solidFill>
                <a:latin typeface="Calibri"/>
              </a:rPr>
              <a:t>Understand C# Namespace.</a:t>
            </a:r>
          </a:p>
          <a:p>
            <a:pPr marL="342900" indent="-342900">
              <a:lnSpc>
                <a:spcPct val="150000"/>
              </a:lnSpc>
              <a:spcBef>
                <a:spcPts val="1001"/>
              </a:spcBef>
              <a:buClr>
                <a:srgbClr val="000000"/>
              </a:buClr>
              <a:buFont typeface="Arial" panose="020B0604020202020204" pitchFamily="34" charset="0"/>
              <a:buChar char="•"/>
            </a:pPr>
            <a:r>
              <a:rPr lang="en-US" sz="2400" spc="-1" dirty="0">
                <a:solidFill>
                  <a:srgbClr val="455463"/>
                </a:solidFill>
                <a:latin typeface="Calibri"/>
              </a:rPr>
              <a:t>Understand Inheritance, polymorphism, encapsulation</a:t>
            </a:r>
          </a:p>
          <a:p>
            <a:pPr marL="342900" indent="-342900">
              <a:lnSpc>
                <a:spcPct val="150000"/>
              </a:lnSpc>
              <a:spcBef>
                <a:spcPts val="1001"/>
              </a:spcBef>
              <a:buClr>
                <a:srgbClr val="000000"/>
              </a:buClr>
              <a:buFont typeface="Arial" panose="020B0604020202020204" pitchFamily="34" charset="0"/>
              <a:buChar char="•"/>
            </a:pPr>
            <a:r>
              <a:rPr lang="en-US" sz="2400" spc="-1" dirty="0">
                <a:solidFill>
                  <a:srgbClr val="455463"/>
                </a:solidFill>
                <a:latin typeface="Calibri"/>
              </a:rPr>
              <a:t>Understand and practice with Arrays, Lists, Dictionaries</a:t>
            </a:r>
          </a:p>
        </p:txBody>
      </p:sp>
      <p:sp>
        <p:nvSpPr>
          <p:cNvPr id="3" name="PlaceHolder 2"/>
          <p:cNvSpPr>
            <a:spLocks noGrp="1"/>
          </p:cNvSpPr>
          <p:nvPr>
            <p:ph type="sldNum" idx="1"/>
          </p:nvPr>
        </p:nvSpPr>
        <p:spPr/>
        <p:txBody>
          <a:bodyPr/>
          <a:lstStyle/>
          <a:p>
            <a:fld id="{B86D5315-3D1D-4EC7-9273-1E23E07B318A}" type="slidenum">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93A58-7FDD-EE86-B9BA-715EBEFB23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347157-F39F-7370-343F-C59C3B08E6A4}"/>
              </a:ext>
            </a:extLst>
          </p:cNvPr>
          <p:cNvSpPr>
            <a:spLocks noGrp="1"/>
          </p:cNvSpPr>
          <p:nvPr>
            <p:ph type="title"/>
          </p:nvPr>
        </p:nvSpPr>
        <p:spPr/>
        <p:txBody>
          <a:bodyPr/>
          <a:lstStyle/>
          <a:p>
            <a:r>
              <a:rPr lang="en-US" b="1" dirty="0"/>
              <a:t>Inheritance</a:t>
            </a:r>
            <a:endParaRPr lang="en-VN" b="1" dirty="0"/>
          </a:p>
        </p:txBody>
      </p:sp>
      <p:sp>
        <p:nvSpPr>
          <p:cNvPr id="4" name="Content Placeholder 4">
            <a:extLst>
              <a:ext uri="{FF2B5EF4-FFF2-40B4-BE49-F238E27FC236}">
                <a16:creationId xmlns:a16="http://schemas.microsoft.com/office/drawing/2014/main" id="{C0BC10E9-1078-0099-9EDF-EAF9F8387414}"/>
              </a:ext>
            </a:extLst>
          </p:cNvPr>
          <p:cNvSpPr>
            <a:spLocks noGrp="1"/>
          </p:cNvSpPr>
          <p:nvPr>
            <p:ph/>
          </p:nvPr>
        </p:nvSpPr>
        <p:spPr>
          <a:xfrm>
            <a:off x="1349298" y="1957710"/>
            <a:ext cx="10232622" cy="3743323"/>
          </a:xfrm>
        </p:spPr>
        <p:txBody>
          <a:bodyPr anchor="t"/>
          <a:lstStyle/>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C# doesn't support multiple inheritance directly.</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Interfaces can be used to achieve multiple inheritance.</a:t>
            </a:r>
          </a:p>
        </p:txBody>
      </p:sp>
      <p:sp>
        <p:nvSpPr>
          <p:cNvPr id="5" name="PlaceHolder 1">
            <a:extLst>
              <a:ext uri="{FF2B5EF4-FFF2-40B4-BE49-F238E27FC236}">
                <a16:creationId xmlns:a16="http://schemas.microsoft.com/office/drawing/2014/main" id="{2083ECD7-DEE7-67D4-24AF-B250CC1196F5}"/>
              </a:ext>
            </a:extLst>
          </p:cNvPr>
          <p:cNvSpPr>
            <a:spLocks noGrp="1"/>
          </p:cNvSpPr>
          <p:nvPr>
            <p:ph type="sldNum" idx="1"/>
          </p:nvPr>
        </p:nvSpPr>
        <p:spPr>
          <a:xfrm>
            <a:off x="8610480" y="6483240"/>
            <a:ext cx="2723040" cy="344880"/>
          </a:xfrm>
        </p:spPr>
        <p:txBody>
          <a:bodyPr/>
          <a:lstStyle/>
          <a:p>
            <a:fld id="{BA9FEC38-D3C8-4794-8A5E-1D9A9F335037}" type="slidenum">
              <a:rPr/>
              <a:t>20</a:t>
            </a:fld>
            <a:endParaRPr dirty="0"/>
          </a:p>
        </p:txBody>
      </p:sp>
      <p:sp>
        <p:nvSpPr>
          <p:cNvPr id="3" name="Content Placeholder 4">
            <a:extLst>
              <a:ext uri="{FF2B5EF4-FFF2-40B4-BE49-F238E27FC236}">
                <a16:creationId xmlns:a16="http://schemas.microsoft.com/office/drawing/2014/main" id="{BCDB45B2-44F5-CF6D-5568-F54E5BEE0AB9}"/>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Multiple Inheritance (Interfaces)</a:t>
            </a:r>
          </a:p>
        </p:txBody>
      </p:sp>
      <p:pic>
        <p:nvPicPr>
          <p:cNvPr id="8" name="Picture 7">
            <a:extLst>
              <a:ext uri="{FF2B5EF4-FFF2-40B4-BE49-F238E27FC236}">
                <a16:creationId xmlns:a16="http://schemas.microsoft.com/office/drawing/2014/main" id="{1A5A235B-C113-8E03-F410-8C3F82B48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2171" y="3032821"/>
            <a:ext cx="4206317" cy="2319763"/>
          </a:xfrm>
          <a:prstGeom prst="rect">
            <a:avLst/>
          </a:prstGeom>
        </p:spPr>
      </p:pic>
    </p:spTree>
    <p:extLst>
      <p:ext uri="{BB962C8B-B14F-4D97-AF65-F5344CB8AC3E}">
        <p14:creationId xmlns:p14="http://schemas.microsoft.com/office/powerpoint/2010/main" val="2614666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9AFEA-BAC6-98BA-1B7D-CE193613B4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E8C599-8092-B76F-F5F9-2465213E7D4D}"/>
              </a:ext>
            </a:extLst>
          </p:cNvPr>
          <p:cNvSpPr>
            <a:spLocks noGrp="1"/>
          </p:cNvSpPr>
          <p:nvPr>
            <p:ph type="title"/>
          </p:nvPr>
        </p:nvSpPr>
        <p:spPr/>
        <p:txBody>
          <a:bodyPr/>
          <a:lstStyle/>
          <a:p>
            <a:r>
              <a:rPr lang="en-US" b="1" dirty="0"/>
              <a:t>Polymorphism</a:t>
            </a:r>
            <a:endParaRPr lang="en-VN" b="1" dirty="0"/>
          </a:p>
        </p:txBody>
      </p:sp>
      <p:sp>
        <p:nvSpPr>
          <p:cNvPr id="4" name="Content Placeholder 4">
            <a:extLst>
              <a:ext uri="{FF2B5EF4-FFF2-40B4-BE49-F238E27FC236}">
                <a16:creationId xmlns:a16="http://schemas.microsoft.com/office/drawing/2014/main" id="{FC22BA48-23D3-9458-5230-75DF59773991}"/>
              </a:ext>
            </a:extLst>
          </p:cNvPr>
          <p:cNvSpPr>
            <a:spLocks noGrp="1"/>
          </p:cNvSpPr>
          <p:nvPr>
            <p:ph/>
          </p:nvPr>
        </p:nvSpPr>
        <p:spPr>
          <a:xfrm>
            <a:off x="1349298" y="1957710"/>
            <a:ext cx="10232622" cy="3743323"/>
          </a:xfrm>
        </p:spPr>
        <p:txBody>
          <a:bodyPr anchor="t"/>
          <a:lstStyle/>
          <a:p>
            <a:pPr algn="l">
              <a:lnSpc>
                <a:spcPct val="150000"/>
              </a:lnSpc>
            </a:pPr>
            <a:r>
              <a:rPr lang="en-US" sz="2000" b="0" u="none" strike="noStrike" dirty="0">
                <a:solidFill>
                  <a:srgbClr val="455463"/>
                </a:solidFill>
                <a:effectLst/>
                <a:latin typeface="+mn-lt"/>
              </a:rPr>
              <a:t>Polymorphism: One Interface, Multiple Forms</a:t>
            </a:r>
          </a:p>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The ability of objects to take on many forms.</a:t>
            </a:r>
          </a:p>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It allows you to write more flexible and reusable code.</a:t>
            </a:r>
          </a:p>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Two main types:</a:t>
            </a:r>
            <a:endParaRPr lang="en-US" sz="600" b="0" u="none" strike="noStrike" dirty="0">
              <a:solidFill>
                <a:srgbClr val="455463"/>
              </a:solidFill>
              <a:effectLst/>
              <a:latin typeface="+mn-lt"/>
            </a:endParaRPr>
          </a:p>
          <a:p>
            <a:pPr marL="674688" lvl="8" indent="-331788">
              <a:lnSpc>
                <a:spcPct val="150000"/>
              </a:lnSpc>
              <a:buFont typeface="Arial" panose="020B0604020202020204" pitchFamily="34" charset="0"/>
              <a:buChar char="•"/>
            </a:pPr>
            <a:r>
              <a:rPr lang="en-US" sz="2000" b="0" u="none" strike="noStrike" dirty="0">
                <a:solidFill>
                  <a:srgbClr val="455463"/>
                </a:solidFill>
                <a:effectLst/>
                <a:latin typeface="+mn-lt"/>
              </a:rPr>
              <a:t>Compile-time Polymorphism (Static Polymorphism)</a:t>
            </a:r>
          </a:p>
          <a:p>
            <a:pPr marL="674688" lvl="3" indent="-331788">
              <a:lnSpc>
                <a:spcPct val="150000"/>
              </a:lnSpc>
              <a:buFont typeface="Arial" panose="020B0604020202020204" pitchFamily="34" charset="0"/>
              <a:buChar char="•"/>
            </a:pPr>
            <a:r>
              <a:rPr lang="en-US" sz="2000" b="0" u="none" strike="noStrike" dirty="0">
                <a:solidFill>
                  <a:srgbClr val="455463"/>
                </a:solidFill>
                <a:effectLst/>
                <a:latin typeface="+mn-lt"/>
              </a:rPr>
              <a:t>Runtime Polymorphism (Dynamic Polymorphism)</a:t>
            </a:r>
            <a:endParaRPr lang="en-US" sz="2000" dirty="0">
              <a:solidFill>
                <a:srgbClr val="455463"/>
              </a:solidFill>
              <a:latin typeface="+mn-lt"/>
            </a:endParaRPr>
          </a:p>
        </p:txBody>
      </p:sp>
      <p:sp>
        <p:nvSpPr>
          <p:cNvPr id="5" name="PlaceHolder 1">
            <a:extLst>
              <a:ext uri="{FF2B5EF4-FFF2-40B4-BE49-F238E27FC236}">
                <a16:creationId xmlns:a16="http://schemas.microsoft.com/office/drawing/2014/main" id="{E78DC0A0-1A8C-D42B-AE7B-7FE70ACA665C}"/>
              </a:ext>
            </a:extLst>
          </p:cNvPr>
          <p:cNvSpPr>
            <a:spLocks noGrp="1"/>
          </p:cNvSpPr>
          <p:nvPr>
            <p:ph type="sldNum" idx="1"/>
          </p:nvPr>
        </p:nvSpPr>
        <p:spPr>
          <a:xfrm>
            <a:off x="8610480" y="6483240"/>
            <a:ext cx="2723040" cy="344880"/>
          </a:xfrm>
        </p:spPr>
        <p:txBody>
          <a:bodyPr/>
          <a:lstStyle/>
          <a:p>
            <a:fld id="{BA9FEC38-D3C8-4794-8A5E-1D9A9F335037}" type="slidenum">
              <a:rPr/>
              <a:t>21</a:t>
            </a:fld>
            <a:endParaRPr dirty="0"/>
          </a:p>
        </p:txBody>
      </p:sp>
      <p:sp>
        <p:nvSpPr>
          <p:cNvPr id="3" name="Content Placeholder 4">
            <a:extLst>
              <a:ext uri="{FF2B5EF4-FFF2-40B4-BE49-F238E27FC236}">
                <a16:creationId xmlns:a16="http://schemas.microsoft.com/office/drawing/2014/main" id="{59E8B5C3-69E8-ADF0-FD77-065AC1808A0C}"/>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What is Polymorphism?</a:t>
            </a:r>
          </a:p>
        </p:txBody>
      </p:sp>
    </p:spTree>
    <p:extLst>
      <p:ext uri="{BB962C8B-B14F-4D97-AF65-F5344CB8AC3E}">
        <p14:creationId xmlns:p14="http://schemas.microsoft.com/office/powerpoint/2010/main" val="18054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077BE-C29B-2AA0-CBB9-D9A284852A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BC5F23-54EF-DD0F-8F29-5F6D0C163074}"/>
              </a:ext>
            </a:extLst>
          </p:cNvPr>
          <p:cNvSpPr>
            <a:spLocks noGrp="1"/>
          </p:cNvSpPr>
          <p:nvPr>
            <p:ph type="title"/>
          </p:nvPr>
        </p:nvSpPr>
        <p:spPr/>
        <p:txBody>
          <a:bodyPr/>
          <a:lstStyle/>
          <a:p>
            <a:r>
              <a:rPr lang="en-US" b="1" dirty="0"/>
              <a:t>Polymorphism</a:t>
            </a:r>
            <a:endParaRPr lang="en-VN" b="1" dirty="0"/>
          </a:p>
        </p:txBody>
      </p:sp>
      <p:sp>
        <p:nvSpPr>
          <p:cNvPr id="4" name="Content Placeholder 4">
            <a:extLst>
              <a:ext uri="{FF2B5EF4-FFF2-40B4-BE49-F238E27FC236}">
                <a16:creationId xmlns:a16="http://schemas.microsoft.com/office/drawing/2014/main" id="{A19BDE15-3F4C-5231-3931-9929E0E5879B}"/>
              </a:ext>
            </a:extLst>
          </p:cNvPr>
          <p:cNvSpPr>
            <a:spLocks noGrp="1"/>
          </p:cNvSpPr>
          <p:nvPr>
            <p:ph/>
          </p:nvPr>
        </p:nvSpPr>
        <p:spPr>
          <a:xfrm>
            <a:off x="1349298" y="1957710"/>
            <a:ext cx="10232622" cy="3743323"/>
          </a:xfrm>
        </p:spPr>
        <p:txBody>
          <a:bodyPr anchor="t"/>
          <a:lstStyle/>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Defining multiple functions with the same name but different parameters.</a:t>
            </a:r>
          </a:p>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The compiler determines the correct function to call based on the arguments provided.</a:t>
            </a:r>
          </a:p>
          <a:p>
            <a:pPr marL="342900" indent="-342900" algn="l">
              <a:lnSpc>
                <a:spcPct val="150000"/>
              </a:lnSpc>
              <a:buFont typeface="Arial" panose="020B0604020202020204" pitchFamily="34" charset="0"/>
              <a:buChar char="•"/>
            </a:pPr>
            <a:endParaRPr lang="en-US" sz="2000" dirty="0">
              <a:solidFill>
                <a:srgbClr val="455463"/>
              </a:solidFill>
              <a:latin typeface="+mn-lt"/>
            </a:endParaRPr>
          </a:p>
          <a:p>
            <a:pPr algn="l">
              <a:lnSpc>
                <a:spcPct val="150000"/>
              </a:lnSpc>
            </a:pPr>
            <a:endParaRPr lang="en-US" sz="2000" dirty="0">
              <a:solidFill>
                <a:srgbClr val="455463"/>
              </a:solidFill>
              <a:latin typeface="+mn-lt"/>
            </a:endParaRPr>
          </a:p>
        </p:txBody>
      </p:sp>
      <p:sp>
        <p:nvSpPr>
          <p:cNvPr id="5" name="PlaceHolder 1">
            <a:extLst>
              <a:ext uri="{FF2B5EF4-FFF2-40B4-BE49-F238E27FC236}">
                <a16:creationId xmlns:a16="http://schemas.microsoft.com/office/drawing/2014/main" id="{22C7C7B8-2043-68EC-A486-2947C8EA8358}"/>
              </a:ext>
            </a:extLst>
          </p:cNvPr>
          <p:cNvSpPr>
            <a:spLocks noGrp="1"/>
          </p:cNvSpPr>
          <p:nvPr>
            <p:ph type="sldNum" idx="1"/>
          </p:nvPr>
        </p:nvSpPr>
        <p:spPr>
          <a:xfrm>
            <a:off x="8610480" y="6483240"/>
            <a:ext cx="2723040" cy="344880"/>
          </a:xfrm>
        </p:spPr>
        <p:txBody>
          <a:bodyPr/>
          <a:lstStyle/>
          <a:p>
            <a:fld id="{BA9FEC38-D3C8-4794-8A5E-1D9A9F335037}" type="slidenum">
              <a:rPr/>
              <a:t>22</a:t>
            </a:fld>
            <a:endParaRPr dirty="0"/>
          </a:p>
        </p:txBody>
      </p:sp>
      <p:sp>
        <p:nvSpPr>
          <p:cNvPr id="3" name="Content Placeholder 4">
            <a:extLst>
              <a:ext uri="{FF2B5EF4-FFF2-40B4-BE49-F238E27FC236}">
                <a16:creationId xmlns:a16="http://schemas.microsoft.com/office/drawing/2014/main" id="{0440B483-45CD-5B9A-6262-6111EDAFDEFF}"/>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Static Polymorphism: Function Overloading</a:t>
            </a:r>
          </a:p>
        </p:txBody>
      </p:sp>
      <p:pic>
        <p:nvPicPr>
          <p:cNvPr id="7" name="Picture 6">
            <a:extLst>
              <a:ext uri="{FF2B5EF4-FFF2-40B4-BE49-F238E27FC236}">
                <a16:creationId xmlns:a16="http://schemas.microsoft.com/office/drawing/2014/main" id="{CA6DAC10-AB73-065A-507C-7759FC3950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506" y="3125245"/>
            <a:ext cx="3871964" cy="1064790"/>
          </a:xfrm>
          <a:prstGeom prst="rect">
            <a:avLst/>
          </a:prstGeom>
        </p:spPr>
      </p:pic>
    </p:spTree>
    <p:extLst>
      <p:ext uri="{BB962C8B-B14F-4D97-AF65-F5344CB8AC3E}">
        <p14:creationId xmlns:p14="http://schemas.microsoft.com/office/powerpoint/2010/main" val="354311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B86DF-4DA4-09B8-230A-918B5BE4BE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7BEE53-253D-E1F5-65F2-F6AAFDA099DD}"/>
              </a:ext>
            </a:extLst>
          </p:cNvPr>
          <p:cNvSpPr>
            <a:spLocks noGrp="1"/>
          </p:cNvSpPr>
          <p:nvPr>
            <p:ph type="title"/>
          </p:nvPr>
        </p:nvSpPr>
        <p:spPr/>
        <p:txBody>
          <a:bodyPr/>
          <a:lstStyle/>
          <a:p>
            <a:r>
              <a:rPr lang="en-US" b="1" dirty="0"/>
              <a:t>Polymorphism</a:t>
            </a:r>
            <a:endParaRPr lang="en-VN" b="1" dirty="0"/>
          </a:p>
        </p:txBody>
      </p:sp>
      <p:sp>
        <p:nvSpPr>
          <p:cNvPr id="4" name="Content Placeholder 4">
            <a:extLst>
              <a:ext uri="{FF2B5EF4-FFF2-40B4-BE49-F238E27FC236}">
                <a16:creationId xmlns:a16="http://schemas.microsoft.com/office/drawing/2014/main" id="{DEE2F3E6-F2C5-92CF-C8FE-9A63D60FAE07}"/>
              </a:ext>
            </a:extLst>
          </p:cNvPr>
          <p:cNvSpPr>
            <a:spLocks noGrp="1"/>
          </p:cNvSpPr>
          <p:nvPr>
            <p:ph/>
          </p:nvPr>
        </p:nvSpPr>
        <p:spPr>
          <a:xfrm>
            <a:off x="1349298" y="1957710"/>
            <a:ext cx="10232622" cy="3743323"/>
          </a:xfrm>
        </p:spPr>
        <p:txBody>
          <a:bodyPr anchor="t"/>
          <a:lstStyle/>
          <a:p>
            <a:pPr algn="l">
              <a:lnSpc>
                <a:spcPct val="150000"/>
              </a:lnSpc>
            </a:pPr>
            <a:r>
              <a:rPr lang="en-US" sz="2000" b="1" u="none" strike="noStrike" dirty="0">
                <a:effectLst/>
                <a:latin typeface="+mn-lt"/>
              </a:rPr>
              <a:t>Abstract Classes</a:t>
            </a:r>
          </a:p>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Classes that cannot be instantiated directly.</a:t>
            </a:r>
          </a:p>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Contain abstract methods that must be implemented by derived classes.</a:t>
            </a:r>
            <a:endParaRPr lang="en-US" sz="2000" dirty="0">
              <a:solidFill>
                <a:srgbClr val="455463"/>
              </a:solidFill>
              <a:latin typeface="+mn-lt"/>
            </a:endParaRPr>
          </a:p>
        </p:txBody>
      </p:sp>
      <p:sp>
        <p:nvSpPr>
          <p:cNvPr id="5" name="PlaceHolder 1">
            <a:extLst>
              <a:ext uri="{FF2B5EF4-FFF2-40B4-BE49-F238E27FC236}">
                <a16:creationId xmlns:a16="http://schemas.microsoft.com/office/drawing/2014/main" id="{63218534-21B8-950A-3F6D-E27702BF404B}"/>
              </a:ext>
            </a:extLst>
          </p:cNvPr>
          <p:cNvSpPr>
            <a:spLocks noGrp="1"/>
          </p:cNvSpPr>
          <p:nvPr>
            <p:ph type="sldNum" idx="1"/>
          </p:nvPr>
        </p:nvSpPr>
        <p:spPr>
          <a:xfrm>
            <a:off x="8610480" y="6483240"/>
            <a:ext cx="2723040" cy="344880"/>
          </a:xfrm>
        </p:spPr>
        <p:txBody>
          <a:bodyPr/>
          <a:lstStyle/>
          <a:p>
            <a:fld id="{BA9FEC38-D3C8-4794-8A5E-1D9A9F335037}" type="slidenum">
              <a:rPr/>
              <a:t>23</a:t>
            </a:fld>
            <a:endParaRPr dirty="0"/>
          </a:p>
        </p:txBody>
      </p:sp>
      <p:sp>
        <p:nvSpPr>
          <p:cNvPr id="3" name="Content Placeholder 4">
            <a:extLst>
              <a:ext uri="{FF2B5EF4-FFF2-40B4-BE49-F238E27FC236}">
                <a16:creationId xmlns:a16="http://schemas.microsoft.com/office/drawing/2014/main" id="{E4A32A67-D565-EF07-B0B5-99E3E80F55ED}"/>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Dynamic Polymorphism: Overriding and Abstract Classes</a:t>
            </a:r>
          </a:p>
        </p:txBody>
      </p:sp>
      <p:pic>
        <p:nvPicPr>
          <p:cNvPr id="8" name="Picture 7">
            <a:extLst>
              <a:ext uri="{FF2B5EF4-FFF2-40B4-BE49-F238E27FC236}">
                <a16:creationId xmlns:a16="http://schemas.microsoft.com/office/drawing/2014/main" id="{F74A9ADE-7E9A-BD64-3F19-6571544CF5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6072" y="3529810"/>
            <a:ext cx="4302729" cy="2171223"/>
          </a:xfrm>
          <a:prstGeom prst="rect">
            <a:avLst/>
          </a:prstGeom>
        </p:spPr>
      </p:pic>
    </p:spTree>
    <p:extLst>
      <p:ext uri="{BB962C8B-B14F-4D97-AF65-F5344CB8AC3E}">
        <p14:creationId xmlns:p14="http://schemas.microsoft.com/office/powerpoint/2010/main" val="21597682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91D9E-ED10-9DE6-2895-B8EB513C9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821D6F-F0F6-06B3-EA71-4DC1D6114BB4}"/>
              </a:ext>
            </a:extLst>
          </p:cNvPr>
          <p:cNvSpPr>
            <a:spLocks noGrp="1"/>
          </p:cNvSpPr>
          <p:nvPr>
            <p:ph type="title"/>
          </p:nvPr>
        </p:nvSpPr>
        <p:spPr/>
        <p:txBody>
          <a:bodyPr/>
          <a:lstStyle/>
          <a:p>
            <a:r>
              <a:rPr lang="en-US" b="1" dirty="0"/>
              <a:t>Polymorphism</a:t>
            </a:r>
            <a:endParaRPr lang="en-VN" b="1" dirty="0"/>
          </a:p>
        </p:txBody>
      </p:sp>
      <p:sp>
        <p:nvSpPr>
          <p:cNvPr id="4" name="Content Placeholder 4">
            <a:extLst>
              <a:ext uri="{FF2B5EF4-FFF2-40B4-BE49-F238E27FC236}">
                <a16:creationId xmlns:a16="http://schemas.microsoft.com/office/drawing/2014/main" id="{46D34930-7C0E-6869-BD85-CB43B27A730B}"/>
              </a:ext>
            </a:extLst>
          </p:cNvPr>
          <p:cNvSpPr>
            <a:spLocks noGrp="1"/>
          </p:cNvSpPr>
          <p:nvPr>
            <p:ph/>
          </p:nvPr>
        </p:nvSpPr>
        <p:spPr>
          <a:xfrm>
            <a:off x="1349298" y="1957710"/>
            <a:ext cx="10232622" cy="3743323"/>
          </a:xfrm>
        </p:spPr>
        <p:txBody>
          <a:bodyPr anchor="t"/>
          <a:lstStyle/>
          <a:p>
            <a:pPr algn="l">
              <a:lnSpc>
                <a:spcPct val="200000"/>
              </a:lnSpc>
            </a:pPr>
            <a:r>
              <a:rPr lang="en-US" sz="2000" b="1" u="none" strike="noStrike" dirty="0">
                <a:effectLst/>
                <a:latin typeface="+mn-lt"/>
              </a:rPr>
              <a:t>Key Point:</a:t>
            </a:r>
          </a:p>
          <a:p>
            <a:pPr marL="342900" indent="-342900" algn="l">
              <a:lnSpc>
                <a:spcPct val="200000"/>
              </a:lnSpc>
              <a:buFont typeface="Arial" panose="020B0604020202020204" pitchFamily="34" charset="0"/>
              <a:buChar char="•"/>
            </a:pPr>
            <a:r>
              <a:rPr lang="en-US" sz="2000" u="none" strike="noStrike" dirty="0">
                <a:solidFill>
                  <a:srgbClr val="455463"/>
                </a:solidFill>
                <a:effectLst/>
                <a:latin typeface="+mn-lt"/>
              </a:rPr>
              <a:t>Dynamic polymorphism allows you to write more flexible and extensible code.</a:t>
            </a:r>
          </a:p>
          <a:p>
            <a:pPr marL="342900" indent="-342900" algn="l">
              <a:lnSpc>
                <a:spcPct val="200000"/>
              </a:lnSpc>
              <a:buFont typeface="Arial" panose="020B0604020202020204" pitchFamily="34" charset="0"/>
              <a:buChar char="•"/>
            </a:pPr>
            <a:r>
              <a:rPr lang="en-US" sz="2000" u="none" strike="noStrike" dirty="0">
                <a:solidFill>
                  <a:srgbClr val="455463"/>
                </a:solidFill>
                <a:effectLst/>
                <a:latin typeface="+mn-lt"/>
              </a:rPr>
              <a:t>It's often used in conjunction with interfaces to achieve multiple inheritance.</a:t>
            </a:r>
            <a:endParaRPr lang="en-US" sz="2000" dirty="0">
              <a:solidFill>
                <a:srgbClr val="455463"/>
              </a:solidFill>
              <a:latin typeface="+mn-lt"/>
            </a:endParaRPr>
          </a:p>
        </p:txBody>
      </p:sp>
      <p:sp>
        <p:nvSpPr>
          <p:cNvPr id="5" name="PlaceHolder 1">
            <a:extLst>
              <a:ext uri="{FF2B5EF4-FFF2-40B4-BE49-F238E27FC236}">
                <a16:creationId xmlns:a16="http://schemas.microsoft.com/office/drawing/2014/main" id="{78716109-B3C9-1790-30C0-D87806E8196F}"/>
              </a:ext>
            </a:extLst>
          </p:cNvPr>
          <p:cNvSpPr>
            <a:spLocks noGrp="1"/>
          </p:cNvSpPr>
          <p:nvPr>
            <p:ph type="sldNum" idx="1"/>
          </p:nvPr>
        </p:nvSpPr>
        <p:spPr>
          <a:xfrm>
            <a:off x="8610480" y="6483240"/>
            <a:ext cx="2723040" cy="344880"/>
          </a:xfrm>
        </p:spPr>
        <p:txBody>
          <a:bodyPr/>
          <a:lstStyle/>
          <a:p>
            <a:fld id="{BA9FEC38-D3C8-4794-8A5E-1D9A9F335037}" type="slidenum">
              <a:rPr/>
              <a:t>24</a:t>
            </a:fld>
            <a:endParaRPr dirty="0"/>
          </a:p>
        </p:txBody>
      </p:sp>
      <p:sp>
        <p:nvSpPr>
          <p:cNvPr id="3" name="Content Placeholder 4">
            <a:extLst>
              <a:ext uri="{FF2B5EF4-FFF2-40B4-BE49-F238E27FC236}">
                <a16:creationId xmlns:a16="http://schemas.microsoft.com/office/drawing/2014/main" id="{524458E1-68AF-F764-3AA8-B263CFA53487}"/>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Dynamic Polymorphism: Overriding and Abstract Classes</a:t>
            </a:r>
          </a:p>
        </p:txBody>
      </p:sp>
    </p:spTree>
    <p:extLst>
      <p:ext uri="{BB962C8B-B14F-4D97-AF65-F5344CB8AC3E}">
        <p14:creationId xmlns:p14="http://schemas.microsoft.com/office/powerpoint/2010/main" val="44007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0108E-C889-960C-76FD-B8A9AF2269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829011-FC27-C5BE-5C20-0E180CE651C5}"/>
              </a:ext>
            </a:extLst>
          </p:cNvPr>
          <p:cNvSpPr>
            <a:spLocks noGrp="1"/>
          </p:cNvSpPr>
          <p:nvPr>
            <p:ph type="title"/>
          </p:nvPr>
        </p:nvSpPr>
        <p:spPr/>
        <p:txBody>
          <a:bodyPr/>
          <a:lstStyle/>
          <a:p>
            <a:r>
              <a:rPr lang="en-US" b="1" dirty="0"/>
              <a:t>Polymorphism</a:t>
            </a:r>
            <a:endParaRPr lang="en-VN" b="1" dirty="0"/>
          </a:p>
        </p:txBody>
      </p:sp>
      <p:sp>
        <p:nvSpPr>
          <p:cNvPr id="4" name="Content Placeholder 4">
            <a:extLst>
              <a:ext uri="{FF2B5EF4-FFF2-40B4-BE49-F238E27FC236}">
                <a16:creationId xmlns:a16="http://schemas.microsoft.com/office/drawing/2014/main" id="{230D9DB4-BDCF-1D2D-0387-BA2283033054}"/>
              </a:ext>
            </a:extLst>
          </p:cNvPr>
          <p:cNvSpPr>
            <a:spLocks noGrp="1"/>
          </p:cNvSpPr>
          <p:nvPr>
            <p:ph/>
          </p:nvPr>
        </p:nvSpPr>
        <p:spPr>
          <a:xfrm>
            <a:off x="1349298" y="1957710"/>
            <a:ext cx="10232622" cy="3743323"/>
          </a:xfrm>
        </p:spPr>
        <p:txBody>
          <a:bodyPr anchor="t"/>
          <a:lstStyle/>
          <a:p>
            <a:pPr algn="l">
              <a:lnSpc>
                <a:spcPct val="150000"/>
              </a:lnSpc>
            </a:pPr>
            <a:r>
              <a:rPr lang="en-US" sz="2000" b="1" u="none" strike="noStrike" dirty="0">
                <a:effectLst/>
                <a:latin typeface="+mn-lt"/>
              </a:rPr>
              <a:t>Overriding Methods</a:t>
            </a:r>
          </a:p>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A derived class can provide a specific implementation for a virtual or abstract method inherited from a base class.</a:t>
            </a:r>
            <a:endParaRPr lang="en-US" sz="2000" dirty="0">
              <a:solidFill>
                <a:srgbClr val="455463"/>
              </a:solidFill>
              <a:latin typeface="+mn-lt"/>
            </a:endParaRPr>
          </a:p>
        </p:txBody>
      </p:sp>
      <p:sp>
        <p:nvSpPr>
          <p:cNvPr id="5" name="PlaceHolder 1">
            <a:extLst>
              <a:ext uri="{FF2B5EF4-FFF2-40B4-BE49-F238E27FC236}">
                <a16:creationId xmlns:a16="http://schemas.microsoft.com/office/drawing/2014/main" id="{D39F1152-9F85-BD05-B046-38907D8753ED}"/>
              </a:ext>
            </a:extLst>
          </p:cNvPr>
          <p:cNvSpPr>
            <a:spLocks noGrp="1"/>
          </p:cNvSpPr>
          <p:nvPr>
            <p:ph type="sldNum" idx="1"/>
          </p:nvPr>
        </p:nvSpPr>
        <p:spPr>
          <a:xfrm>
            <a:off x="8610480" y="6483240"/>
            <a:ext cx="2723040" cy="344880"/>
          </a:xfrm>
        </p:spPr>
        <p:txBody>
          <a:bodyPr/>
          <a:lstStyle/>
          <a:p>
            <a:fld id="{BA9FEC38-D3C8-4794-8A5E-1D9A9F335037}" type="slidenum">
              <a:rPr/>
              <a:t>25</a:t>
            </a:fld>
            <a:endParaRPr dirty="0"/>
          </a:p>
        </p:txBody>
      </p:sp>
      <p:sp>
        <p:nvSpPr>
          <p:cNvPr id="3" name="Content Placeholder 4">
            <a:extLst>
              <a:ext uri="{FF2B5EF4-FFF2-40B4-BE49-F238E27FC236}">
                <a16:creationId xmlns:a16="http://schemas.microsoft.com/office/drawing/2014/main" id="{B413C952-FD9A-EF71-34CC-F6F9423EF574}"/>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Dynamic Polymorphism: Overriding and Abstract Classes</a:t>
            </a:r>
          </a:p>
        </p:txBody>
      </p:sp>
      <p:pic>
        <p:nvPicPr>
          <p:cNvPr id="7" name="Picture 6">
            <a:extLst>
              <a:ext uri="{FF2B5EF4-FFF2-40B4-BE49-F238E27FC236}">
                <a16:creationId xmlns:a16="http://schemas.microsoft.com/office/drawing/2014/main" id="{36E73FBD-50E1-C8E6-3108-B189E93FB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2759" y="3562610"/>
            <a:ext cx="4672850" cy="2138423"/>
          </a:xfrm>
          <a:prstGeom prst="rect">
            <a:avLst/>
          </a:prstGeom>
        </p:spPr>
      </p:pic>
    </p:spTree>
    <p:extLst>
      <p:ext uri="{BB962C8B-B14F-4D97-AF65-F5344CB8AC3E}">
        <p14:creationId xmlns:p14="http://schemas.microsoft.com/office/powerpoint/2010/main" val="2798943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C9035-0D45-2AFF-6907-B361C47BA1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0D5408-2975-1CD3-E142-A51FC82C6E43}"/>
              </a:ext>
            </a:extLst>
          </p:cNvPr>
          <p:cNvSpPr>
            <a:spLocks noGrp="1"/>
          </p:cNvSpPr>
          <p:nvPr>
            <p:ph type="title"/>
          </p:nvPr>
        </p:nvSpPr>
        <p:spPr/>
        <p:txBody>
          <a:bodyPr/>
          <a:lstStyle/>
          <a:p>
            <a:r>
              <a:rPr lang="en-US" b="1" dirty="0"/>
              <a:t>Polymorphism</a:t>
            </a:r>
            <a:endParaRPr lang="en-VN" b="1" dirty="0"/>
          </a:p>
        </p:txBody>
      </p:sp>
      <p:sp>
        <p:nvSpPr>
          <p:cNvPr id="4" name="Content Placeholder 4">
            <a:extLst>
              <a:ext uri="{FF2B5EF4-FFF2-40B4-BE49-F238E27FC236}">
                <a16:creationId xmlns:a16="http://schemas.microsoft.com/office/drawing/2014/main" id="{AFB4DA14-D192-B3A3-2A19-D1647EFB07D4}"/>
              </a:ext>
            </a:extLst>
          </p:cNvPr>
          <p:cNvSpPr>
            <a:spLocks noGrp="1"/>
          </p:cNvSpPr>
          <p:nvPr>
            <p:ph/>
          </p:nvPr>
        </p:nvSpPr>
        <p:spPr>
          <a:xfrm>
            <a:off x="1349298" y="1957710"/>
            <a:ext cx="10232622" cy="3743323"/>
          </a:xfrm>
        </p:spPr>
        <p:txBody>
          <a:bodyPr anchor="t"/>
          <a:lstStyle/>
          <a:p>
            <a:pPr marL="342900" indent="-342900" algn="l">
              <a:lnSpc>
                <a:spcPct val="200000"/>
              </a:lnSpc>
              <a:buFont typeface="Arial" panose="020B0604020202020204" pitchFamily="34" charset="0"/>
              <a:buChar char="•"/>
            </a:pPr>
            <a:r>
              <a:rPr lang="en-US" sz="2000" b="1" u="none" strike="noStrike" dirty="0">
                <a:effectLst/>
                <a:latin typeface="+mn-lt"/>
              </a:rPr>
              <a:t>Code Reusability</a:t>
            </a:r>
            <a:r>
              <a:rPr lang="en-US" sz="2000" u="none" strike="noStrike" dirty="0">
                <a:solidFill>
                  <a:srgbClr val="455463"/>
                </a:solidFill>
                <a:effectLst/>
                <a:latin typeface="+mn-lt"/>
              </a:rPr>
              <a:t>: By defining a common interface, you can write generic code that works with different object types.</a:t>
            </a:r>
          </a:p>
          <a:p>
            <a:pPr marL="342900" indent="-342900" algn="l">
              <a:lnSpc>
                <a:spcPct val="200000"/>
              </a:lnSpc>
              <a:buFont typeface="Arial" panose="020B0604020202020204" pitchFamily="34" charset="0"/>
              <a:buChar char="•"/>
            </a:pPr>
            <a:r>
              <a:rPr lang="en-US" sz="2000" b="1" u="none" strike="noStrike" dirty="0">
                <a:effectLst/>
                <a:latin typeface="+mn-lt"/>
              </a:rPr>
              <a:t>Flexibility</a:t>
            </a:r>
            <a:r>
              <a:rPr lang="en-US" sz="2000" u="none" strike="noStrike" dirty="0">
                <a:solidFill>
                  <a:srgbClr val="455463"/>
                </a:solidFill>
                <a:effectLst/>
                <a:latin typeface="+mn-lt"/>
              </a:rPr>
              <a:t>: Polymorphism allows you to write more adaptable and maintainable code.</a:t>
            </a:r>
          </a:p>
          <a:p>
            <a:pPr marL="342900" indent="-342900" algn="l">
              <a:lnSpc>
                <a:spcPct val="200000"/>
              </a:lnSpc>
              <a:buFont typeface="Arial" panose="020B0604020202020204" pitchFamily="34" charset="0"/>
              <a:buChar char="•"/>
            </a:pPr>
            <a:r>
              <a:rPr lang="en-US" sz="2000" b="1" u="none" strike="noStrike" dirty="0">
                <a:effectLst/>
                <a:latin typeface="+mn-lt"/>
              </a:rPr>
              <a:t>Extensibility</a:t>
            </a:r>
            <a:r>
              <a:rPr lang="en-US" sz="2000" u="none" strike="noStrike" dirty="0">
                <a:solidFill>
                  <a:srgbClr val="455463"/>
                </a:solidFill>
                <a:effectLst/>
                <a:latin typeface="+mn-lt"/>
              </a:rPr>
              <a:t>: New derived classes can be added without affecting existing code.</a:t>
            </a:r>
            <a:endParaRPr lang="en-US" sz="2000" dirty="0">
              <a:solidFill>
                <a:srgbClr val="455463"/>
              </a:solidFill>
              <a:latin typeface="+mn-lt"/>
            </a:endParaRPr>
          </a:p>
        </p:txBody>
      </p:sp>
      <p:sp>
        <p:nvSpPr>
          <p:cNvPr id="5" name="PlaceHolder 1">
            <a:extLst>
              <a:ext uri="{FF2B5EF4-FFF2-40B4-BE49-F238E27FC236}">
                <a16:creationId xmlns:a16="http://schemas.microsoft.com/office/drawing/2014/main" id="{329C24C5-7A90-5B81-20F8-8F6CFD3396CF}"/>
              </a:ext>
            </a:extLst>
          </p:cNvPr>
          <p:cNvSpPr>
            <a:spLocks noGrp="1"/>
          </p:cNvSpPr>
          <p:nvPr>
            <p:ph type="sldNum" idx="1"/>
          </p:nvPr>
        </p:nvSpPr>
        <p:spPr>
          <a:xfrm>
            <a:off x="8610480" y="6483240"/>
            <a:ext cx="2723040" cy="344880"/>
          </a:xfrm>
        </p:spPr>
        <p:txBody>
          <a:bodyPr/>
          <a:lstStyle/>
          <a:p>
            <a:fld id="{BA9FEC38-D3C8-4794-8A5E-1D9A9F335037}" type="slidenum">
              <a:rPr/>
              <a:t>26</a:t>
            </a:fld>
            <a:endParaRPr dirty="0"/>
          </a:p>
        </p:txBody>
      </p:sp>
      <p:sp>
        <p:nvSpPr>
          <p:cNvPr id="3" name="Content Placeholder 4">
            <a:extLst>
              <a:ext uri="{FF2B5EF4-FFF2-40B4-BE49-F238E27FC236}">
                <a16:creationId xmlns:a16="http://schemas.microsoft.com/office/drawing/2014/main" id="{16E229EC-C357-0D47-EA78-C1D7E88B09A6}"/>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Benefits of Polymorphism</a:t>
            </a:r>
          </a:p>
        </p:txBody>
      </p:sp>
    </p:spTree>
    <p:extLst>
      <p:ext uri="{BB962C8B-B14F-4D97-AF65-F5344CB8AC3E}">
        <p14:creationId xmlns:p14="http://schemas.microsoft.com/office/powerpoint/2010/main" val="1821474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CCC8C-3EF5-DB16-A7CF-BDEC35CA6A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E919F5-EED4-AE04-90CC-ACE2B9F0E573}"/>
              </a:ext>
            </a:extLst>
          </p:cNvPr>
          <p:cNvSpPr>
            <a:spLocks noGrp="1"/>
          </p:cNvSpPr>
          <p:nvPr>
            <p:ph type="title"/>
          </p:nvPr>
        </p:nvSpPr>
        <p:spPr/>
        <p:txBody>
          <a:bodyPr/>
          <a:lstStyle/>
          <a:p>
            <a:r>
              <a:rPr lang="en-US" b="1" dirty="0"/>
              <a:t>Encapsulation</a:t>
            </a:r>
            <a:endParaRPr lang="en-VN" b="1" dirty="0"/>
          </a:p>
        </p:txBody>
      </p:sp>
      <p:sp>
        <p:nvSpPr>
          <p:cNvPr id="4" name="Content Placeholder 4">
            <a:extLst>
              <a:ext uri="{FF2B5EF4-FFF2-40B4-BE49-F238E27FC236}">
                <a16:creationId xmlns:a16="http://schemas.microsoft.com/office/drawing/2014/main" id="{24A26EA7-6C36-DE89-A612-EB2850EC90B7}"/>
              </a:ext>
            </a:extLst>
          </p:cNvPr>
          <p:cNvSpPr>
            <a:spLocks noGrp="1"/>
          </p:cNvSpPr>
          <p:nvPr>
            <p:ph/>
          </p:nvPr>
        </p:nvSpPr>
        <p:spPr>
          <a:xfrm>
            <a:off x="1349298" y="1957710"/>
            <a:ext cx="10232622" cy="3743323"/>
          </a:xfrm>
        </p:spPr>
        <p:txBody>
          <a:bodyPr anchor="t"/>
          <a:lstStyle/>
          <a:p>
            <a:pPr marL="342900" indent="-342900" algn="l">
              <a:lnSpc>
                <a:spcPct val="200000"/>
              </a:lnSpc>
              <a:buFont typeface="Arial" panose="020B0604020202020204" pitchFamily="34" charset="0"/>
              <a:buChar char="•"/>
            </a:pPr>
            <a:r>
              <a:rPr lang="en-US" sz="2000" b="0" u="none" strike="noStrike" dirty="0">
                <a:solidFill>
                  <a:srgbClr val="455463"/>
                </a:solidFill>
                <a:effectLst/>
                <a:latin typeface="+mn-lt"/>
              </a:rPr>
              <a:t>Encapsulation is the </a:t>
            </a:r>
            <a:r>
              <a:rPr lang="en-US" sz="2000" b="1" u="none" strike="noStrike" dirty="0">
                <a:solidFill>
                  <a:srgbClr val="F36F21"/>
                </a:solidFill>
                <a:effectLst/>
                <a:latin typeface="+mn-lt"/>
              </a:rPr>
              <a:t>bundling</a:t>
            </a:r>
            <a:r>
              <a:rPr lang="en-US" sz="2000" b="0" u="none" strike="noStrike" dirty="0">
                <a:solidFill>
                  <a:srgbClr val="455463"/>
                </a:solidFill>
                <a:effectLst/>
                <a:latin typeface="+mn-lt"/>
              </a:rPr>
              <a:t> </a:t>
            </a:r>
            <a:r>
              <a:rPr lang="en-US" sz="2000" b="0" u="none" strike="noStrike" dirty="0">
                <a:solidFill>
                  <a:srgbClr val="F36F21"/>
                </a:solidFill>
                <a:effectLst/>
                <a:latin typeface="+mn-lt"/>
              </a:rPr>
              <a:t>of </a:t>
            </a:r>
            <a:r>
              <a:rPr lang="en-US" sz="2000" b="0" u="none" strike="noStrike" dirty="0">
                <a:solidFill>
                  <a:srgbClr val="455463"/>
                </a:solidFill>
                <a:effectLst/>
                <a:latin typeface="+mn-lt"/>
              </a:rPr>
              <a:t>data (</a:t>
            </a:r>
            <a:r>
              <a:rPr lang="en-US" sz="2000" b="0" i="1" u="none" strike="noStrike" dirty="0">
                <a:solidFill>
                  <a:srgbClr val="F36F21"/>
                </a:solidFill>
                <a:effectLst/>
                <a:latin typeface="+mn-lt"/>
              </a:rPr>
              <a:t>attributes</a:t>
            </a:r>
            <a:r>
              <a:rPr lang="en-US" sz="2000" b="0" u="none" strike="noStrike" dirty="0">
                <a:solidFill>
                  <a:srgbClr val="455463"/>
                </a:solidFill>
                <a:effectLst/>
                <a:latin typeface="+mn-lt"/>
              </a:rPr>
              <a:t>) and methods (</a:t>
            </a:r>
            <a:r>
              <a:rPr lang="en-US" sz="2000" b="0" i="1" u="none" strike="noStrike" dirty="0">
                <a:solidFill>
                  <a:srgbClr val="F36F21"/>
                </a:solidFill>
                <a:effectLst/>
                <a:latin typeface="+mn-lt"/>
              </a:rPr>
              <a:t>functions</a:t>
            </a:r>
            <a:r>
              <a:rPr lang="en-US" sz="2000" b="0" u="none" strike="noStrike" dirty="0">
                <a:solidFill>
                  <a:srgbClr val="455463"/>
                </a:solidFill>
                <a:effectLst/>
                <a:latin typeface="+mn-lt"/>
              </a:rPr>
              <a:t>) that operate on that data within a single unit, the class. </a:t>
            </a:r>
          </a:p>
          <a:p>
            <a:pPr marL="342900" indent="-342900" algn="l">
              <a:lnSpc>
                <a:spcPct val="200000"/>
              </a:lnSpc>
              <a:buFont typeface="Arial" panose="020B0604020202020204" pitchFamily="34" charset="0"/>
              <a:buChar char="•"/>
            </a:pPr>
            <a:r>
              <a:rPr lang="en-US" sz="2000" b="0" u="none" strike="noStrike" dirty="0">
                <a:solidFill>
                  <a:srgbClr val="455463"/>
                </a:solidFill>
                <a:effectLst/>
                <a:latin typeface="+mn-lt"/>
              </a:rPr>
              <a:t>It </a:t>
            </a:r>
            <a:r>
              <a:rPr lang="en-US" sz="2000" b="0" i="1" u="none" strike="noStrike" dirty="0">
                <a:solidFill>
                  <a:srgbClr val="F36F21"/>
                </a:solidFill>
                <a:effectLst/>
                <a:latin typeface="+mn-lt"/>
              </a:rPr>
              <a:t>hides the internal implementation </a:t>
            </a:r>
            <a:r>
              <a:rPr lang="en-US" sz="2000" b="0" u="none" strike="noStrike" dirty="0">
                <a:solidFill>
                  <a:srgbClr val="455463"/>
                </a:solidFill>
                <a:effectLst/>
                <a:latin typeface="+mn-lt"/>
              </a:rPr>
              <a:t>details and </a:t>
            </a:r>
            <a:r>
              <a:rPr lang="en-US" sz="2000" b="0" i="1" u="none" strike="noStrike" dirty="0">
                <a:solidFill>
                  <a:srgbClr val="F36F21"/>
                </a:solidFill>
                <a:effectLst/>
                <a:latin typeface="+mn-lt"/>
              </a:rPr>
              <a:t>provides a public interface </a:t>
            </a:r>
            <a:r>
              <a:rPr lang="en-US" sz="2000" b="0" u="none" strike="noStrike" dirty="0">
                <a:solidFill>
                  <a:srgbClr val="455463"/>
                </a:solidFill>
                <a:effectLst/>
                <a:latin typeface="+mn-lt"/>
              </a:rPr>
              <a:t>to interact with the object.</a:t>
            </a:r>
          </a:p>
        </p:txBody>
      </p:sp>
      <p:sp>
        <p:nvSpPr>
          <p:cNvPr id="5" name="PlaceHolder 1">
            <a:extLst>
              <a:ext uri="{FF2B5EF4-FFF2-40B4-BE49-F238E27FC236}">
                <a16:creationId xmlns:a16="http://schemas.microsoft.com/office/drawing/2014/main" id="{9D83884B-4ED9-1512-FC31-419FFF0E68AC}"/>
              </a:ext>
            </a:extLst>
          </p:cNvPr>
          <p:cNvSpPr>
            <a:spLocks noGrp="1"/>
          </p:cNvSpPr>
          <p:nvPr>
            <p:ph type="sldNum" idx="1"/>
          </p:nvPr>
        </p:nvSpPr>
        <p:spPr>
          <a:xfrm>
            <a:off x="8610480" y="6483240"/>
            <a:ext cx="2723040" cy="344880"/>
          </a:xfrm>
        </p:spPr>
        <p:txBody>
          <a:bodyPr/>
          <a:lstStyle/>
          <a:p>
            <a:fld id="{BA9FEC38-D3C8-4794-8A5E-1D9A9F335037}" type="slidenum">
              <a:rPr/>
              <a:t>27</a:t>
            </a:fld>
            <a:endParaRPr dirty="0"/>
          </a:p>
        </p:txBody>
      </p:sp>
      <p:sp>
        <p:nvSpPr>
          <p:cNvPr id="3" name="Content Placeholder 4">
            <a:extLst>
              <a:ext uri="{FF2B5EF4-FFF2-40B4-BE49-F238E27FC236}">
                <a16:creationId xmlns:a16="http://schemas.microsoft.com/office/drawing/2014/main" id="{FB46C244-0AFB-9779-209A-553E3DB58089}"/>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What is Encapsulation?</a:t>
            </a:r>
          </a:p>
        </p:txBody>
      </p:sp>
    </p:spTree>
    <p:extLst>
      <p:ext uri="{BB962C8B-B14F-4D97-AF65-F5344CB8AC3E}">
        <p14:creationId xmlns:p14="http://schemas.microsoft.com/office/powerpoint/2010/main" val="30095874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5E532-DFE4-E57A-AFF9-7987B0E54A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B4AD6E-0C4B-DE65-0E81-454D9912C5B9}"/>
              </a:ext>
            </a:extLst>
          </p:cNvPr>
          <p:cNvSpPr>
            <a:spLocks noGrp="1"/>
          </p:cNvSpPr>
          <p:nvPr>
            <p:ph type="title"/>
          </p:nvPr>
        </p:nvSpPr>
        <p:spPr/>
        <p:txBody>
          <a:bodyPr/>
          <a:lstStyle/>
          <a:p>
            <a:r>
              <a:rPr lang="en-US" b="1" dirty="0"/>
              <a:t>Encapsulation</a:t>
            </a:r>
            <a:endParaRPr lang="en-VN" b="1" dirty="0"/>
          </a:p>
        </p:txBody>
      </p:sp>
      <p:sp>
        <p:nvSpPr>
          <p:cNvPr id="4" name="Content Placeholder 4">
            <a:extLst>
              <a:ext uri="{FF2B5EF4-FFF2-40B4-BE49-F238E27FC236}">
                <a16:creationId xmlns:a16="http://schemas.microsoft.com/office/drawing/2014/main" id="{E100743B-26F5-41B3-6A74-CFA7E2CFBC3F}"/>
              </a:ext>
            </a:extLst>
          </p:cNvPr>
          <p:cNvSpPr>
            <a:spLocks noGrp="1"/>
          </p:cNvSpPr>
          <p:nvPr>
            <p:ph/>
          </p:nvPr>
        </p:nvSpPr>
        <p:spPr>
          <a:xfrm>
            <a:off x="1349298" y="1957710"/>
            <a:ext cx="10232622" cy="3743323"/>
          </a:xfrm>
        </p:spPr>
        <p:txBody>
          <a:bodyPr anchor="t"/>
          <a:lstStyle/>
          <a:p>
            <a:pPr marL="342900" indent="-342900" algn="l">
              <a:lnSpc>
                <a:spcPct val="200000"/>
              </a:lnSpc>
              <a:buFont typeface="Arial" panose="020B0604020202020204" pitchFamily="34" charset="0"/>
              <a:buChar char="•"/>
            </a:pPr>
            <a:r>
              <a:rPr lang="en-US" sz="2000" b="1" u="none" strike="noStrike" dirty="0">
                <a:effectLst/>
                <a:latin typeface="+mn-lt"/>
              </a:rPr>
              <a:t>Data Protection</a:t>
            </a:r>
            <a:r>
              <a:rPr lang="en-US" sz="2000" b="0" u="none" strike="noStrike" dirty="0">
                <a:solidFill>
                  <a:srgbClr val="455463"/>
                </a:solidFill>
                <a:effectLst/>
                <a:latin typeface="+mn-lt"/>
              </a:rPr>
              <a:t>: Prevents accidental modification of data.</a:t>
            </a:r>
          </a:p>
          <a:p>
            <a:pPr marL="342900" indent="-342900" algn="l">
              <a:lnSpc>
                <a:spcPct val="200000"/>
              </a:lnSpc>
              <a:buFont typeface="Arial" panose="020B0604020202020204" pitchFamily="34" charset="0"/>
              <a:buChar char="•"/>
            </a:pPr>
            <a:r>
              <a:rPr lang="en-US" sz="2000" b="1" u="none" strike="noStrike" dirty="0">
                <a:effectLst/>
                <a:latin typeface="+mn-lt"/>
              </a:rPr>
              <a:t>Code Reusability</a:t>
            </a:r>
            <a:r>
              <a:rPr lang="en-US" sz="2000" b="0" u="none" strike="noStrike" dirty="0">
                <a:solidFill>
                  <a:srgbClr val="455463"/>
                </a:solidFill>
                <a:effectLst/>
                <a:latin typeface="+mn-lt"/>
              </a:rPr>
              <a:t>: Encapsulated classes can be reused in different parts of the application.</a:t>
            </a:r>
          </a:p>
          <a:p>
            <a:pPr marL="342900" indent="-342900" algn="l">
              <a:lnSpc>
                <a:spcPct val="200000"/>
              </a:lnSpc>
              <a:buFont typeface="Arial" panose="020B0604020202020204" pitchFamily="34" charset="0"/>
              <a:buChar char="•"/>
            </a:pPr>
            <a:r>
              <a:rPr lang="en-US" sz="2000" b="1" u="none" strike="noStrike" dirty="0">
                <a:effectLst/>
                <a:latin typeface="+mn-lt"/>
              </a:rPr>
              <a:t>Modularity</a:t>
            </a:r>
            <a:r>
              <a:rPr lang="en-US" sz="2000" b="0" u="none" strike="noStrike" dirty="0">
                <a:solidFill>
                  <a:srgbClr val="455463"/>
                </a:solidFill>
                <a:effectLst/>
                <a:latin typeface="+mn-lt"/>
              </a:rPr>
              <a:t>: Encapsulation promotes modular design, making code easier to understand and maintain.</a:t>
            </a:r>
          </a:p>
        </p:txBody>
      </p:sp>
      <p:sp>
        <p:nvSpPr>
          <p:cNvPr id="5" name="PlaceHolder 1">
            <a:extLst>
              <a:ext uri="{FF2B5EF4-FFF2-40B4-BE49-F238E27FC236}">
                <a16:creationId xmlns:a16="http://schemas.microsoft.com/office/drawing/2014/main" id="{639E6306-126D-CDDC-5879-13F9450E2B70}"/>
              </a:ext>
            </a:extLst>
          </p:cNvPr>
          <p:cNvSpPr>
            <a:spLocks noGrp="1"/>
          </p:cNvSpPr>
          <p:nvPr>
            <p:ph type="sldNum" idx="1"/>
          </p:nvPr>
        </p:nvSpPr>
        <p:spPr>
          <a:xfrm>
            <a:off x="8610480" y="6483240"/>
            <a:ext cx="2723040" cy="344880"/>
          </a:xfrm>
        </p:spPr>
        <p:txBody>
          <a:bodyPr/>
          <a:lstStyle/>
          <a:p>
            <a:fld id="{BA9FEC38-D3C8-4794-8A5E-1D9A9F335037}" type="slidenum">
              <a:rPr/>
              <a:t>28</a:t>
            </a:fld>
            <a:endParaRPr dirty="0"/>
          </a:p>
        </p:txBody>
      </p:sp>
      <p:sp>
        <p:nvSpPr>
          <p:cNvPr id="3" name="Content Placeholder 4">
            <a:extLst>
              <a:ext uri="{FF2B5EF4-FFF2-40B4-BE49-F238E27FC236}">
                <a16:creationId xmlns:a16="http://schemas.microsoft.com/office/drawing/2014/main" id="{2F1D6F86-3178-BB52-741A-F279D471A5D0}"/>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Why Encapsulation?</a:t>
            </a:r>
          </a:p>
        </p:txBody>
      </p:sp>
    </p:spTree>
    <p:extLst>
      <p:ext uri="{BB962C8B-B14F-4D97-AF65-F5344CB8AC3E}">
        <p14:creationId xmlns:p14="http://schemas.microsoft.com/office/powerpoint/2010/main" val="2219418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BFF18B-CA7A-4A59-9E9B-0D8BDBB8FB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9A4522-7242-E972-BBA9-9F87D3EEBD58}"/>
              </a:ext>
            </a:extLst>
          </p:cNvPr>
          <p:cNvSpPr>
            <a:spLocks noGrp="1"/>
          </p:cNvSpPr>
          <p:nvPr>
            <p:ph type="title"/>
          </p:nvPr>
        </p:nvSpPr>
        <p:spPr/>
        <p:txBody>
          <a:bodyPr/>
          <a:lstStyle/>
          <a:p>
            <a:r>
              <a:rPr lang="en-US" b="1" dirty="0"/>
              <a:t>Encapsulation</a:t>
            </a:r>
            <a:endParaRPr lang="en-VN" b="1" dirty="0"/>
          </a:p>
        </p:txBody>
      </p:sp>
      <p:sp>
        <p:nvSpPr>
          <p:cNvPr id="4" name="Content Placeholder 4">
            <a:extLst>
              <a:ext uri="{FF2B5EF4-FFF2-40B4-BE49-F238E27FC236}">
                <a16:creationId xmlns:a16="http://schemas.microsoft.com/office/drawing/2014/main" id="{3670DE96-7CCE-0A91-301F-6A4D27E4EA30}"/>
              </a:ext>
            </a:extLst>
          </p:cNvPr>
          <p:cNvSpPr>
            <a:spLocks noGrp="1"/>
          </p:cNvSpPr>
          <p:nvPr>
            <p:ph/>
          </p:nvPr>
        </p:nvSpPr>
        <p:spPr>
          <a:xfrm>
            <a:off x="1349298" y="1957710"/>
            <a:ext cx="10232622" cy="3743323"/>
          </a:xfrm>
        </p:spPr>
        <p:txBody>
          <a:bodyPr anchor="t"/>
          <a:lstStyle/>
          <a:p>
            <a:pPr algn="l">
              <a:lnSpc>
                <a:spcPct val="200000"/>
              </a:lnSpc>
            </a:pPr>
            <a:r>
              <a:rPr lang="en-US" sz="2000" b="0" u="none" strike="noStrike" dirty="0">
                <a:solidFill>
                  <a:srgbClr val="455463"/>
                </a:solidFill>
                <a:effectLst/>
                <a:latin typeface="+mn-lt"/>
              </a:rPr>
              <a:t>C# provides the following access specifiers:</a:t>
            </a:r>
          </a:p>
          <a:p>
            <a:pPr marL="342900" indent="-342900" algn="l">
              <a:lnSpc>
                <a:spcPct val="200000"/>
              </a:lnSpc>
              <a:buFont typeface="Arial" panose="020B0604020202020204" pitchFamily="34" charset="0"/>
              <a:buChar char="•"/>
            </a:pPr>
            <a:r>
              <a:rPr lang="en-US" sz="2000" b="1" u="none" strike="noStrike" dirty="0">
                <a:effectLst/>
                <a:latin typeface="+mn-lt"/>
              </a:rPr>
              <a:t>Public</a:t>
            </a:r>
            <a:r>
              <a:rPr lang="en-US" sz="2000" b="0" u="none" strike="noStrike" dirty="0">
                <a:solidFill>
                  <a:srgbClr val="455463"/>
                </a:solidFill>
                <a:effectLst/>
                <a:latin typeface="+mn-lt"/>
              </a:rPr>
              <a:t>: Accessible from anywhere.</a:t>
            </a:r>
          </a:p>
          <a:p>
            <a:pPr marL="342900" indent="-342900" algn="l">
              <a:lnSpc>
                <a:spcPct val="200000"/>
              </a:lnSpc>
              <a:buFont typeface="Arial" panose="020B0604020202020204" pitchFamily="34" charset="0"/>
              <a:buChar char="•"/>
            </a:pPr>
            <a:r>
              <a:rPr lang="en-US" sz="2000" b="1" u="none" strike="noStrike" dirty="0">
                <a:effectLst/>
                <a:latin typeface="+mn-lt"/>
              </a:rPr>
              <a:t>Private</a:t>
            </a:r>
            <a:r>
              <a:rPr lang="en-US" sz="2000" b="0" u="none" strike="noStrike" dirty="0">
                <a:solidFill>
                  <a:srgbClr val="455463"/>
                </a:solidFill>
                <a:effectLst/>
                <a:latin typeface="+mn-lt"/>
              </a:rPr>
              <a:t>: Accessible only within the class.</a:t>
            </a:r>
          </a:p>
          <a:p>
            <a:pPr marL="342900" indent="-342900" algn="l">
              <a:lnSpc>
                <a:spcPct val="200000"/>
              </a:lnSpc>
              <a:buFont typeface="Arial" panose="020B0604020202020204" pitchFamily="34" charset="0"/>
              <a:buChar char="•"/>
            </a:pPr>
            <a:r>
              <a:rPr lang="en-US" sz="2000" b="1" u="none" strike="noStrike" dirty="0">
                <a:effectLst/>
                <a:latin typeface="+mn-lt"/>
              </a:rPr>
              <a:t>Protected</a:t>
            </a:r>
            <a:r>
              <a:rPr lang="en-US" sz="2000" b="0" u="none" strike="noStrike" dirty="0">
                <a:solidFill>
                  <a:srgbClr val="455463"/>
                </a:solidFill>
                <a:effectLst/>
                <a:latin typeface="+mn-lt"/>
              </a:rPr>
              <a:t>: Accessible within the class and derived classes.</a:t>
            </a:r>
          </a:p>
          <a:p>
            <a:pPr marL="342900" indent="-342900" algn="l">
              <a:lnSpc>
                <a:spcPct val="200000"/>
              </a:lnSpc>
              <a:buFont typeface="Arial" panose="020B0604020202020204" pitchFamily="34" charset="0"/>
              <a:buChar char="•"/>
            </a:pPr>
            <a:r>
              <a:rPr lang="en-US" sz="2000" b="1" u="none" strike="noStrike" dirty="0">
                <a:effectLst/>
                <a:latin typeface="+mn-lt"/>
              </a:rPr>
              <a:t>Internal</a:t>
            </a:r>
            <a:r>
              <a:rPr lang="en-US" sz="2000" b="0" u="none" strike="noStrike" dirty="0">
                <a:solidFill>
                  <a:srgbClr val="455463"/>
                </a:solidFill>
                <a:effectLst/>
                <a:latin typeface="+mn-lt"/>
              </a:rPr>
              <a:t>: Accessible within the same assembly.</a:t>
            </a:r>
          </a:p>
          <a:p>
            <a:pPr marL="342900" indent="-342900" algn="l">
              <a:lnSpc>
                <a:spcPct val="200000"/>
              </a:lnSpc>
              <a:buFont typeface="Arial" panose="020B0604020202020204" pitchFamily="34" charset="0"/>
              <a:buChar char="•"/>
            </a:pPr>
            <a:r>
              <a:rPr lang="en-US" sz="2000" b="1" u="none" strike="noStrike" dirty="0">
                <a:effectLst/>
                <a:latin typeface="+mn-lt"/>
              </a:rPr>
              <a:t>Protected Internal</a:t>
            </a:r>
            <a:r>
              <a:rPr lang="en-US" sz="2000" b="0" u="none" strike="noStrike" dirty="0">
                <a:solidFill>
                  <a:srgbClr val="455463"/>
                </a:solidFill>
                <a:effectLst/>
                <a:latin typeface="+mn-lt"/>
              </a:rPr>
              <a:t>: Accessible within the same assembly or derived classes. </a:t>
            </a:r>
          </a:p>
        </p:txBody>
      </p:sp>
      <p:sp>
        <p:nvSpPr>
          <p:cNvPr id="5" name="PlaceHolder 1">
            <a:extLst>
              <a:ext uri="{FF2B5EF4-FFF2-40B4-BE49-F238E27FC236}">
                <a16:creationId xmlns:a16="http://schemas.microsoft.com/office/drawing/2014/main" id="{3A9F8226-EDE8-9E3D-2441-F0EC5BDCE772}"/>
              </a:ext>
            </a:extLst>
          </p:cNvPr>
          <p:cNvSpPr>
            <a:spLocks noGrp="1"/>
          </p:cNvSpPr>
          <p:nvPr>
            <p:ph type="sldNum" idx="1"/>
          </p:nvPr>
        </p:nvSpPr>
        <p:spPr>
          <a:xfrm>
            <a:off x="8610480" y="6483240"/>
            <a:ext cx="2723040" cy="344880"/>
          </a:xfrm>
        </p:spPr>
        <p:txBody>
          <a:bodyPr/>
          <a:lstStyle/>
          <a:p>
            <a:fld id="{BA9FEC38-D3C8-4794-8A5E-1D9A9F335037}" type="slidenum">
              <a:rPr/>
              <a:t>29</a:t>
            </a:fld>
            <a:endParaRPr dirty="0"/>
          </a:p>
        </p:txBody>
      </p:sp>
      <p:sp>
        <p:nvSpPr>
          <p:cNvPr id="3" name="Content Placeholder 4">
            <a:extLst>
              <a:ext uri="{FF2B5EF4-FFF2-40B4-BE49-F238E27FC236}">
                <a16:creationId xmlns:a16="http://schemas.microsoft.com/office/drawing/2014/main" id="{5784F808-5929-7E56-215B-B57383716A8E}"/>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Access Specifiers</a:t>
            </a:r>
          </a:p>
        </p:txBody>
      </p:sp>
    </p:spTree>
    <p:extLst>
      <p:ext uri="{BB962C8B-B14F-4D97-AF65-F5344CB8AC3E}">
        <p14:creationId xmlns:p14="http://schemas.microsoft.com/office/powerpoint/2010/main" val="397060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33CA0-F46F-2A61-D675-DF18A1DFCD6F}"/>
            </a:ext>
          </a:extLst>
        </p:cNvPr>
        <p:cNvGrpSpPr/>
        <p:nvPr/>
      </p:nvGrpSpPr>
      <p:grpSpPr>
        <a:xfrm>
          <a:off x="0" y="0"/>
          <a:ext cx="0" cy="0"/>
          <a:chOff x="0" y="0"/>
          <a:chExt cx="0" cy="0"/>
        </a:xfrm>
      </p:grpSpPr>
      <p:sp>
        <p:nvSpPr>
          <p:cNvPr id="51" name="Title 23">
            <a:extLst>
              <a:ext uri="{FF2B5EF4-FFF2-40B4-BE49-F238E27FC236}">
                <a16:creationId xmlns:a16="http://schemas.microsoft.com/office/drawing/2014/main" id="{FEBD8C57-ACA2-D64E-2D79-FE50334334B2}"/>
              </a:ext>
            </a:extLst>
          </p:cNvPr>
          <p:cNvSpPr/>
          <p:nvPr/>
        </p:nvSpPr>
        <p:spPr>
          <a:xfrm>
            <a:off x="1732799" y="2326609"/>
            <a:ext cx="9334129" cy="96857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400" spc="-1" dirty="0">
                <a:solidFill>
                  <a:srgbClr val="0066B2"/>
                </a:solidFill>
                <a:ea typeface="PingFang SC"/>
              </a:rPr>
              <a:t>2.4 Introducing Classes and Objects</a:t>
            </a:r>
            <a:endParaRPr lang="en-US" sz="4400" b="0" strike="noStrike" spc="-1" dirty="0">
              <a:solidFill>
                <a:srgbClr val="0066B2"/>
              </a:solidFill>
              <a:latin typeface="Arial"/>
            </a:endParaRPr>
          </a:p>
        </p:txBody>
      </p:sp>
    </p:spTree>
    <p:extLst>
      <p:ext uri="{BB962C8B-B14F-4D97-AF65-F5344CB8AC3E}">
        <p14:creationId xmlns:p14="http://schemas.microsoft.com/office/powerpoint/2010/main" val="26710540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D2ACC-DCD9-298C-2310-8DBDC26271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A159A7-8D8B-D0A0-20C5-7E8C6802AC2B}"/>
              </a:ext>
            </a:extLst>
          </p:cNvPr>
          <p:cNvSpPr>
            <a:spLocks noGrp="1"/>
          </p:cNvSpPr>
          <p:nvPr>
            <p:ph type="title"/>
          </p:nvPr>
        </p:nvSpPr>
        <p:spPr/>
        <p:txBody>
          <a:bodyPr/>
          <a:lstStyle/>
          <a:p>
            <a:r>
              <a:rPr lang="en-US" b="1" dirty="0"/>
              <a:t>Encapsulation</a:t>
            </a:r>
            <a:endParaRPr lang="en-VN" b="1" dirty="0"/>
          </a:p>
        </p:txBody>
      </p:sp>
      <p:sp>
        <p:nvSpPr>
          <p:cNvPr id="4" name="Content Placeholder 4">
            <a:extLst>
              <a:ext uri="{FF2B5EF4-FFF2-40B4-BE49-F238E27FC236}">
                <a16:creationId xmlns:a16="http://schemas.microsoft.com/office/drawing/2014/main" id="{D2445F94-290F-44E2-4586-27E56722BBCE}"/>
              </a:ext>
            </a:extLst>
          </p:cNvPr>
          <p:cNvSpPr>
            <a:spLocks noGrp="1"/>
          </p:cNvSpPr>
          <p:nvPr>
            <p:ph/>
          </p:nvPr>
        </p:nvSpPr>
        <p:spPr>
          <a:xfrm>
            <a:off x="1349298" y="1957710"/>
            <a:ext cx="10232622" cy="3743323"/>
          </a:xfrm>
        </p:spPr>
        <p:txBody>
          <a:bodyPr anchor="t"/>
          <a:lstStyle/>
          <a:p>
            <a:pPr algn="l">
              <a:lnSpc>
                <a:spcPct val="200000"/>
              </a:lnSpc>
            </a:pPr>
            <a:r>
              <a:rPr lang="en-US" sz="2000" b="0" u="none" strike="noStrike" dirty="0">
                <a:solidFill>
                  <a:srgbClr val="455463"/>
                </a:solidFill>
                <a:effectLst/>
                <a:latin typeface="+mn-lt"/>
              </a:rPr>
              <a:t> </a:t>
            </a:r>
          </a:p>
        </p:txBody>
      </p:sp>
      <p:sp>
        <p:nvSpPr>
          <p:cNvPr id="5" name="PlaceHolder 1">
            <a:extLst>
              <a:ext uri="{FF2B5EF4-FFF2-40B4-BE49-F238E27FC236}">
                <a16:creationId xmlns:a16="http://schemas.microsoft.com/office/drawing/2014/main" id="{DB49A64C-18EE-91B5-D139-4E7C67439D1A}"/>
              </a:ext>
            </a:extLst>
          </p:cNvPr>
          <p:cNvSpPr>
            <a:spLocks noGrp="1"/>
          </p:cNvSpPr>
          <p:nvPr>
            <p:ph type="sldNum" idx="1"/>
          </p:nvPr>
        </p:nvSpPr>
        <p:spPr>
          <a:xfrm>
            <a:off x="8610480" y="6483240"/>
            <a:ext cx="2723040" cy="344880"/>
          </a:xfrm>
        </p:spPr>
        <p:txBody>
          <a:bodyPr/>
          <a:lstStyle/>
          <a:p>
            <a:fld id="{BA9FEC38-D3C8-4794-8A5E-1D9A9F335037}" type="slidenum">
              <a:rPr/>
              <a:t>30</a:t>
            </a:fld>
            <a:endParaRPr dirty="0"/>
          </a:p>
        </p:txBody>
      </p:sp>
      <p:sp>
        <p:nvSpPr>
          <p:cNvPr id="3" name="Content Placeholder 4">
            <a:extLst>
              <a:ext uri="{FF2B5EF4-FFF2-40B4-BE49-F238E27FC236}">
                <a16:creationId xmlns:a16="http://schemas.microsoft.com/office/drawing/2014/main" id="{15AF9EB9-2B45-8DD9-4419-B3520AB53F83}"/>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Example</a:t>
            </a:r>
          </a:p>
        </p:txBody>
      </p:sp>
      <p:pic>
        <p:nvPicPr>
          <p:cNvPr id="7" name="Picture 6">
            <a:extLst>
              <a:ext uri="{FF2B5EF4-FFF2-40B4-BE49-F238E27FC236}">
                <a16:creationId xmlns:a16="http://schemas.microsoft.com/office/drawing/2014/main" id="{599CBDAF-A900-80C1-0AB4-1C77B598B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0433" y="1957709"/>
            <a:ext cx="6829401" cy="3065703"/>
          </a:xfrm>
          <a:prstGeom prst="rect">
            <a:avLst/>
          </a:prstGeom>
        </p:spPr>
      </p:pic>
    </p:spTree>
    <p:extLst>
      <p:ext uri="{BB962C8B-B14F-4D97-AF65-F5344CB8AC3E}">
        <p14:creationId xmlns:p14="http://schemas.microsoft.com/office/powerpoint/2010/main" val="2753854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97246-7FF6-EAEF-47C3-A9AE1BFE47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5DFAE-6162-AC00-35C7-069BE33D8EB1}"/>
              </a:ext>
            </a:extLst>
          </p:cNvPr>
          <p:cNvSpPr>
            <a:spLocks noGrp="1"/>
          </p:cNvSpPr>
          <p:nvPr>
            <p:ph type="title"/>
          </p:nvPr>
        </p:nvSpPr>
        <p:spPr/>
        <p:txBody>
          <a:bodyPr/>
          <a:lstStyle/>
          <a:p>
            <a:r>
              <a:rPr lang="en-US" b="1" dirty="0"/>
              <a:t>Encapsulation</a:t>
            </a:r>
            <a:endParaRPr lang="en-VN" b="1" dirty="0"/>
          </a:p>
        </p:txBody>
      </p:sp>
      <p:sp>
        <p:nvSpPr>
          <p:cNvPr id="4" name="Content Placeholder 4">
            <a:extLst>
              <a:ext uri="{FF2B5EF4-FFF2-40B4-BE49-F238E27FC236}">
                <a16:creationId xmlns:a16="http://schemas.microsoft.com/office/drawing/2014/main" id="{CD571B33-FEBD-A77B-71F6-F7A054F5E51A}"/>
              </a:ext>
            </a:extLst>
          </p:cNvPr>
          <p:cNvSpPr>
            <a:spLocks noGrp="1"/>
          </p:cNvSpPr>
          <p:nvPr>
            <p:ph/>
          </p:nvPr>
        </p:nvSpPr>
        <p:spPr>
          <a:xfrm>
            <a:off x="1349298" y="1957710"/>
            <a:ext cx="10232622" cy="3743323"/>
          </a:xfrm>
        </p:spPr>
        <p:txBody>
          <a:bodyPr anchor="t"/>
          <a:lstStyle/>
          <a:p>
            <a:pPr algn="l">
              <a:lnSpc>
                <a:spcPct val="200000"/>
              </a:lnSpc>
            </a:pPr>
            <a:r>
              <a:rPr lang="en-US" sz="2000" b="1" u="none" strike="noStrike" dirty="0">
                <a:effectLst/>
                <a:latin typeface="+mn-lt"/>
              </a:rPr>
              <a:t>Abstraction</a:t>
            </a:r>
            <a:r>
              <a:rPr lang="en-US" sz="2000" b="0" u="none" strike="noStrike" dirty="0">
                <a:solidFill>
                  <a:srgbClr val="455463"/>
                </a:solidFill>
                <a:effectLst/>
                <a:latin typeface="+mn-lt"/>
              </a:rPr>
              <a:t>: Focuses on the essential features of an object, hiding unnecessary details.</a:t>
            </a:r>
          </a:p>
          <a:p>
            <a:pPr algn="l">
              <a:lnSpc>
                <a:spcPct val="200000"/>
              </a:lnSpc>
            </a:pPr>
            <a:r>
              <a:rPr lang="en-US" sz="2000" b="1" u="none" strike="noStrike" dirty="0">
                <a:effectLst/>
                <a:latin typeface="+mn-lt"/>
              </a:rPr>
              <a:t>Encapsulation</a:t>
            </a:r>
            <a:r>
              <a:rPr lang="en-US" sz="2000" b="0" u="none" strike="noStrike" dirty="0">
                <a:solidFill>
                  <a:srgbClr val="455463"/>
                </a:solidFill>
                <a:effectLst/>
                <a:latin typeface="+mn-lt"/>
              </a:rPr>
              <a:t>: Implements abstraction by providing a public interface and hiding the internal implementation.</a:t>
            </a:r>
          </a:p>
        </p:txBody>
      </p:sp>
      <p:sp>
        <p:nvSpPr>
          <p:cNvPr id="5" name="PlaceHolder 1">
            <a:extLst>
              <a:ext uri="{FF2B5EF4-FFF2-40B4-BE49-F238E27FC236}">
                <a16:creationId xmlns:a16="http://schemas.microsoft.com/office/drawing/2014/main" id="{58A03790-ABBF-9F11-AC9B-509EF4CCA18D}"/>
              </a:ext>
            </a:extLst>
          </p:cNvPr>
          <p:cNvSpPr>
            <a:spLocks noGrp="1"/>
          </p:cNvSpPr>
          <p:nvPr>
            <p:ph type="sldNum" idx="1"/>
          </p:nvPr>
        </p:nvSpPr>
        <p:spPr>
          <a:xfrm>
            <a:off x="8610480" y="6483240"/>
            <a:ext cx="2723040" cy="344880"/>
          </a:xfrm>
        </p:spPr>
        <p:txBody>
          <a:bodyPr/>
          <a:lstStyle/>
          <a:p>
            <a:fld id="{BA9FEC38-D3C8-4794-8A5E-1D9A9F335037}" type="slidenum">
              <a:rPr/>
              <a:t>31</a:t>
            </a:fld>
            <a:endParaRPr dirty="0"/>
          </a:p>
        </p:txBody>
      </p:sp>
      <p:sp>
        <p:nvSpPr>
          <p:cNvPr id="3" name="Content Placeholder 4">
            <a:extLst>
              <a:ext uri="{FF2B5EF4-FFF2-40B4-BE49-F238E27FC236}">
                <a16:creationId xmlns:a16="http://schemas.microsoft.com/office/drawing/2014/main" id="{9DEF0A1D-30E8-4B86-9DD9-A647583EAA9B}"/>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Encapsulation and Abstraction</a:t>
            </a:r>
          </a:p>
        </p:txBody>
      </p:sp>
    </p:spTree>
    <p:extLst>
      <p:ext uri="{BB962C8B-B14F-4D97-AF65-F5344CB8AC3E}">
        <p14:creationId xmlns:p14="http://schemas.microsoft.com/office/powerpoint/2010/main" val="33242907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1B26F-9FAF-30ED-6614-DDC74EE08C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DEEF3F-35C8-6A78-16FB-9482BBC4ED76}"/>
              </a:ext>
            </a:extLst>
          </p:cNvPr>
          <p:cNvSpPr>
            <a:spLocks noGrp="1"/>
          </p:cNvSpPr>
          <p:nvPr>
            <p:ph type="title"/>
          </p:nvPr>
        </p:nvSpPr>
        <p:spPr/>
        <p:txBody>
          <a:bodyPr/>
          <a:lstStyle/>
          <a:p>
            <a:r>
              <a:rPr lang="en-US" b="1" dirty="0"/>
              <a:t>Encapsulation</a:t>
            </a:r>
            <a:endParaRPr lang="en-VN" b="1" dirty="0"/>
          </a:p>
        </p:txBody>
      </p:sp>
      <p:sp>
        <p:nvSpPr>
          <p:cNvPr id="4" name="Content Placeholder 4">
            <a:extLst>
              <a:ext uri="{FF2B5EF4-FFF2-40B4-BE49-F238E27FC236}">
                <a16:creationId xmlns:a16="http://schemas.microsoft.com/office/drawing/2014/main" id="{728188FC-6211-68E9-599C-3F6F6FD783F2}"/>
              </a:ext>
            </a:extLst>
          </p:cNvPr>
          <p:cNvSpPr>
            <a:spLocks noGrp="1"/>
          </p:cNvSpPr>
          <p:nvPr>
            <p:ph/>
          </p:nvPr>
        </p:nvSpPr>
        <p:spPr>
          <a:xfrm>
            <a:off x="1349298" y="1957710"/>
            <a:ext cx="10232622" cy="3743323"/>
          </a:xfrm>
        </p:spPr>
        <p:txBody>
          <a:bodyPr anchor="t"/>
          <a:lstStyle/>
          <a:p>
            <a:pPr algn="l">
              <a:lnSpc>
                <a:spcPct val="150000"/>
              </a:lnSpc>
            </a:pPr>
            <a:r>
              <a:rPr lang="en-US" sz="2000" u="none" strike="noStrike" dirty="0">
                <a:solidFill>
                  <a:srgbClr val="455463"/>
                </a:solidFill>
                <a:effectLst/>
                <a:latin typeface="+mn-lt"/>
              </a:rPr>
              <a:t>In this example, the Car class encapsulates the _speed field and provides public methods Accelerate() and Brake() to interact with it. This hides the internal implementation and provides a controlled interface.</a:t>
            </a:r>
          </a:p>
        </p:txBody>
      </p:sp>
      <p:sp>
        <p:nvSpPr>
          <p:cNvPr id="5" name="PlaceHolder 1">
            <a:extLst>
              <a:ext uri="{FF2B5EF4-FFF2-40B4-BE49-F238E27FC236}">
                <a16:creationId xmlns:a16="http://schemas.microsoft.com/office/drawing/2014/main" id="{FDBB4E42-61C3-EAB6-28C8-D6EA68DE370E}"/>
              </a:ext>
            </a:extLst>
          </p:cNvPr>
          <p:cNvSpPr>
            <a:spLocks noGrp="1"/>
          </p:cNvSpPr>
          <p:nvPr>
            <p:ph type="sldNum" idx="1"/>
          </p:nvPr>
        </p:nvSpPr>
        <p:spPr>
          <a:xfrm>
            <a:off x="8610480" y="6483240"/>
            <a:ext cx="2723040" cy="344880"/>
          </a:xfrm>
        </p:spPr>
        <p:txBody>
          <a:bodyPr/>
          <a:lstStyle/>
          <a:p>
            <a:fld id="{BA9FEC38-D3C8-4794-8A5E-1D9A9F335037}" type="slidenum">
              <a:rPr/>
              <a:t>32</a:t>
            </a:fld>
            <a:endParaRPr dirty="0"/>
          </a:p>
        </p:txBody>
      </p:sp>
      <p:sp>
        <p:nvSpPr>
          <p:cNvPr id="3" name="Content Placeholder 4">
            <a:extLst>
              <a:ext uri="{FF2B5EF4-FFF2-40B4-BE49-F238E27FC236}">
                <a16:creationId xmlns:a16="http://schemas.microsoft.com/office/drawing/2014/main" id="{04D71803-2849-CD42-D1AD-C7707DE56645}"/>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Encapsulation and Abstraction: Example</a:t>
            </a:r>
          </a:p>
        </p:txBody>
      </p:sp>
      <p:pic>
        <p:nvPicPr>
          <p:cNvPr id="7" name="Picture 6">
            <a:extLst>
              <a:ext uri="{FF2B5EF4-FFF2-40B4-BE49-F238E27FC236}">
                <a16:creationId xmlns:a16="http://schemas.microsoft.com/office/drawing/2014/main" id="{7585717A-AA9E-D2BF-84B7-BBB708A561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5000" y="3363591"/>
            <a:ext cx="4330700" cy="3073400"/>
          </a:xfrm>
          <a:prstGeom prst="rect">
            <a:avLst/>
          </a:prstGeom>
        </p:spPr>
      </p:pic>
    </p:spTree>
    <p:extLst>
      <p:ext uri="{BB962C8B-B14F-4D97-AF65-F5344CB8AC3E}">
        <p14:creationId xmlns:p14="http://schemas.microsoft.com/office/powerpoint/2010/main" val="750242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163AB-FA73-A50F-A583-678E292898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64E8AF-E7D0-71DC-2C3D-FE345D83D4CE}"/>
              </a:ext>
            </a:extLst>
          </p:cNvPr>
          <p:cNvSpPr>
            <a:spLocks noGrp="1"/>
          </p:cNvSpPr>
          <p:nvPr>
            <p:ph type="title"/>
          </p:nvPr>
        </p:nvSpPr>
        <p:spPr/>
        <p:txBody>
          <a:bodyPr/>
          <a:lstStyle/>
          <a:p>
            <a:r>
              <a:rPr lang="en-US" b="1" dirty="0"/>
              <a:t>Interface</a:t>
            </a:r>
            <a:endParaRPr lang="en-VN" b="1" dirty="0"/>
          </a:p>
        </p:txBody>
      </p:sp>
      <p:sp>
        <p:nvSpPr>
          <p:cNvPr id="4" name="Content Placeholder 4">
            <a:extLst>
              <a:ext uri="{FF2B5EF4-FFF2-40B4-BE49-F238E27FC236}">
                <a16:creationId xmlns:a16="http://schemas.microsoft.com/office/drawing/2014/main" id="{29CCEDDF-673C-27FE-75CC-CF38E23BA62B}"/>
              </a:ext>
            </a:extLst>
          </p:cNvPr>
          <p:cNvSpPr>
            <a:spLocks noGrp="1"/>
          </p:cNvSpPr>
          <p:nvPr>
            <p:ph/>
          </p:nvPr>
        </p:nvSpPr>
        <p:spPr>
          <a:xfrm>
            <a:off x="1349298" y="1957710"/>
            <a:ext cx="10232622" cy="3743323"/>
          </a:xfrm>
        </p:spPr>
        <p:txBody>
          <a:bodyPr anchor="t"/>
          <a:lstStyle/>
          <a:p>
            <a:pPr marL="342900" indent="-342900" algn="l">
              <a:lnSpc>
                <a:spcPct val="150000"/>
              </a:lnSpc>
              <a:buFont typeface="Arial" panose="020B0604020202020204" pitchFamily="34" charset="0"/>
              <a:buChar char="•"/>
            </a:pPr>
            <a:r>
              <a:rPr lang="en-US" sz="2000" u="none" strike="noStrike" dirty="0">
                <a:solidFill>
                  <a:srgbClr val="455463"/>
                </a:solidFill>
                <a:effectLst/>
                <a:latin typeface="+mn-lt"/>
              </a:rPr>
              <a:t>A blueprint for a class.</a:t>
            </a:r>
          </a:p>
          <a:p>
            <a:pPr marL="342900" indent="-342900" algn="l">
              <a:lnSpc>
                <a:spcPct val="150000"/>
              </a:lnSpc>
              <a:buFont typeface="Arial" panose="020B0604020202020204" pitchFamily="34" charset="0"/>
              <a:buChar char="•"/>
            </a:pPr>
            <a:r>
              <a:rPr lang="en-US" sz="2000" u="none" strike="noStrike" dirty="0">
                <a:solidFill>
                  <a:srgbClr val="455463"/>
                </a:solidFill>
                <a:effectLst/>
                <a:latin typeface="+mn-lt"/>
              </a:rPr>
              <a:t>Defines a </a:t>
            </a:r>
            <a:r>
              <a:rPr lang="en-US" sz="2000" b="1" i="1" u="none" strike="noStrike" dirty="0">
                <a:effectLst/>
                <a:latin typeface="+mn-lt"/>
              </a:rPr>
              <a:t>contract</a:t>
            </a:r>
            <a:r>
              <a:rPr lang="en-US" sz="2000" u="none" strike="noStrike" dirty="0">
                <a:solidFill>
                  <a:srgbClr val="455463"/>
                </a:solidFill>
                <a:effectLst/>
                <a:latin typeface="+mn-lt"/>
              </a:rPr>
              <a:t> that classes must adhere to.</a:t>
            </a:r>
          </a:p>
          <a:p>
            <a:pPr marL="342900" indent="-342900" algn="l">
              <a:lnSpc>
                <a:spcPct val="150000"/>
              </a:lnSpc>
              <a:buFont typeface="Arial" panose="020B0604020202020204" pitchFamily="34" charset="0"/>
              <a:buChar char="•"/>
            </a:pPr>
            <a:r>
              <a:rPr lang="en-US" sz="2000" u="none" strike="noStrike" dirty="0">
                <a:solidFill>
                  <a:srgbClr val="455463"/>
                </a:solidFill>
                <a:effectLst/>
                <a:latin typeface="+mn-lt"/>
              </a:rPr>
              <a:t>Contains </a:t>
            </a:r>
            <a:r>
              <a:rPr lang="en-US" sz="2000" u="none" strike="noStrike" dirty="0">
                <a:effectLst/>
                <a:latin typeface="+mn-lt"/>
              </a:rPr>
              <a:t>only method signatures </a:t>
            </a:r>
            <a:r>
              <a:rPr lang="en-US" sz="2000" u="none" strike="noStrike" dirty="0">
                <a:solidFill>
                  <a:srgbClr val="455463"/>
                </a:solidFill>
                <a:effectLst/>
                <a:latin typeface="+mn-lt"/>
              </a:rPr>
              <a:t>(no implementation).</a:t>
            </a:r>
          </a:p>
          <a:p>
            <a:pPr algn="l">
              <a:lnSpc>
                <a:spcPct val="150000"/>
              </a:lnSpc>
            </a:pPr>
            <a:endParaRPr lang="en-US" sz="2000" dirty="0">
              <a:solidFill>
                <a:srgbClr val="455463"/>
              </a:solidFill>
              <a:latin typeface="+mn-lt"/>
            </a:endParaRPr>
          </a:p>
          <a:p>
            <a:pPr algn="l">
              <a:lnSpc>
                <a:spcPct val="150000"/>
              </a:lnSpc>
            </a:pPr>
            <a:r>
              <a:rPr lang="en-US" sz="2000" b="1" u="none" strike="noStrike" dirty="0">
                <a:solidFill>
                  <a:srgbClr val="F36F21"/>
                </a:solidFill>
                <a:effectLst/>
                <a:latin typeface="+mn-lt"/>
              </a:rPr>
              <a:t>Key Points</a:t>
            </a:r>
            <a:r>
              <a:rPr lang="en-US" sz="2000" u="none" strike="noStrike" dirty="0">
                <a:solidFill>
                  <a:srgbClr val="455463"/>
                </a:solidFill>
                <a:effectLst/>
                <a:latin typeface="+mn-lt"/>
              </a:rPr>
              <a:t>:</a:t>
            </a:r>
          </a:p>
          <a:p>
            <a:pPr marL="342900" indent="-342900" algn="l">
              <a:lnSpc>
                <a:spcPct val="150000"/>
              </a:lnSpc>
              <a:buFont typeface="Arial" panose="020B0604020202020204" pitchFamily="34" charset="0"/>
              <a:buChar char="•"/>
            </a:pPr>
            <a:r>
              <a:rPr lang="en-US" sz="2000" u="none" strike="noStrike" dirty="0">
                <a:solidFill>
                  <a:srgbClr val="455463"/>
                </a:solidFill>
                <a:effectLst/>
                <a:latin typeface="+mn-lt"/>
              </a:rPr>
              <a:t>Interfaces use the interface keyword.</a:t>
            </a:r>
          </a:p>
          <a:p>
            <a:pPr marL="342900" indent="-342900" algn="l">
              <a:lnSpc>
                <a:spcPct val="150000"/>
              </a:lnSpc>
              <a:buFont typeface="Arial" panose="020B0604020202020204" pitchFamily="34" charset="0"/>
              <a:buChar char="•"/>
            </a:pPr>
            <a:r>
              <a:rPr lang="en-US" sz="2000" u="none" strike="noStrike" dirty="0">
                <a:solidFill>
                  <a:srgbClr val="455463"/>
                </a:solidFill>
                <a:effectLst/>
                <a:latin typeface="+mn-lt"/>
              </a:rPr>
              <a:t>They </a:t>
            </a:r>
            <a:r>
              <a:rPr lang="en-US" sz="2000" i="1" u="none" strike="noStrike" dirty="0">
                <a:effectLst/>
                <a:latin typeface="+mn-lt"/>
              </a:rPr>
              <a:t>cannot contain fields or constructors</a:t>
            </a:r>
            <a:r>
              <a:rPr lang="en-US" sz="2000" u="none" strike="noStrike" dirty="0">
                <a:solidFill>
                  <a:srgbClr val="455463"/>
                </a:solidFill>
                <a:effectLst/>
                <a:latin typeface="+mn-lt"/>
              </a:rPr>
              <a:t>.</a:t>
            </a:r>
          </a:p>
          <a:p>
            <a:pPr marL="342900" indent="-342900" algn="l">
              <a:lnSpc>
                <a:spcPct val="150000"/>
              </a:lnSpc>
              <a:buFont typeface="Arial" panose="020B0604020202020204" pitchFamily="34" charset="0"/>
              <a:buChar char="•"/>
            </a:pPr>
            <a:r>
              <a:rPr lang="en-US" sz="2000" u="none" strike="noStrike" dirty="0">
                <a:solidFill>
                  <a:srgbClr val="455463"/>
                </a:solidFill>
                <a:effectLst/>
                <a:latin typeface="+mn-lt"/>
              </a:rPr>
              <a:t>They can contain methods, properties, indexers, and events.</a:t>
            </a:r>
          </a:p>
        </p:txBody>
      </p:sp>
      <p:sp>
        <p:nvSpPr>
          <p:cNvPr id="5" name="PlaceHolder 1">
            <a:extLst>
              <a:ext uri="{FF2B5EF4-FFF2-40B4-BE49-F238E27FC236}">
                <a16:creationId xmlns:a16="http://schemas.microsoft.com/office/drawing/2014/main" id="{247109F3-746D-1195-4D61-D25627740E1D}"/>
              </a:ext>
            </a:extLst>
          </p:cNvPr>
          <p:cNvSpPr>
            <a:spLocks noGrp="1"/>
          </p:cNvSpPr>
          <p:nvPr>
            <p:ph type="sldNum" idx="1"/>
          </p:nvPr>
        </p:nvSpPr>
        <p:spPr>
          <a:xfrm>
            <a:off x="8610480" y="6483240"/>
            <a:ext cx="2723040" cy="344880"/>
          </a:xfrm>
        </p:spPr>
        <p:txBody>
          <a:bodyPr/>
          <a:lstStyle/>
          <a:p>
            <a:fld id="{BA9FEC38-D3C8-4794-8A5E-1D9A9F335037}" type="slidenum">
              <a:rPr/>
              <a:t>33</a:t>
            </a:fld>
            <a:endParaRPr dirty="0"/>
          </a:p>
        </p:txBody>
      </p:sp>
      <p:sp>
        <p:nvSpPr>
          <p:cNvPr id="3" name="Content Placeholder 4">
            <a:extLst>
              <a:ext uri="{FF2B5EF4-FFF2-40B4-BE49-F238E27FC236}">
                <a16:creationId xmlns:a16="http://schemas.microsoft.com/office/drawing/2014/main" id="{77E0086F-3B36-1B4E-943A-6673A6DFDE84}"/>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What is an Interface?</a:t>
            </a:r>
          </a:p>
        </p:txBody>
      </p:sp>
    </p:spTree>
    <p:extLst>
      <p:ext uri="{BB962C8B-B14F-4D97-AF65-F5344CB8AC3E}">
        <p14:creationId xmlns:p14="http://schemas.microsoft.com/office/powerpoint/2010/main" val="875068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125C6-4743-6217-C30B-2AEDCA3DF2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3E32E9-823F-C6B0-6CA7-4A7107EB1492}"/>
              </a:ext>
            </a:extLst>
          </p:cNvPr>
          <p:cNvSpPr>
            <a:spLocks noGrp="1"/>
          </p:cNvSpPr>
          <p:nvPr>
            <p:ph type="title"/>
          </p:nvPr>
        </p:nvSpPr>
        <p:spPr/>
        <p:txBody>
          <a:bodyPr/>
          <a:lstStyle/>
          <a:p>
            <a:r>
              <a:rPr lang="en-US" b="1" dirty="0"/>
              <a:t>Interface</a:t>
            </a:r>
            <a:endParaRPr lang="en-VN" b="1" dirty="0"/>
          </a:p>
        </p:txBody>
      </p:sp>
      <p:sp>
        <p:nvSpPr>
          <p:cNvPr id="4" name="Content Placeholder 4">
            <a:extLst>
              <a:ext uri="{FF2B5EF4-FFF2-40B4-BE49-F238E27FC236}">
                <a16:creationId xmlns:a16="http://schemas.microsoft.com/office/drawing/2014/main" id="{4FB40007-B8DD-1A08-1438-55234AD26859}"/>
              </a:ext>
            </a:extLst>
          </p:cNvPr>
          <p:cNvSpPr>
            <a:spLocks noGrp="1"/>
          </p:cNvSpPr>
          <p:nvPr>
            <p:ph/>
          </p:nvPr>
        </p:nvSpPr>
        <p:spPr>
          <a:xfrm>
            <a:off x="1349298" y="1957710"/>
            <a:ext cx="10232622" cy="3743323"/>
          </a:xfrm>
        </p:spPr>
        <p:txBody>
          <a:bodyPr anchor="t"/>
          <a:lstStyle/>
          <a:p>
            <a:pPr marL="342900" indent="-342900" algn="l">
              <a:lnSpc>
                <a:spcPct val="150000"/>
              </a:lnSpc>
              <a:buFont typeface="Arial" panose="020B0604020202020204" pitchFamily="34" charset="0"/>
              <a:buChar char="•"/>
            </a:pPr>
            <a:r>
              <a:rPr lang="en-US" sz="2000" dirty="0">
                <a:solidFill>
                  <a:srgbClr val="455463"/>
                </a:solidFill>
                <a:latin typeface="+mn-lt"/>
              </a:rPr>
              <a:t> A class can implement multiple interfaces.</a:t>
            </a:r>
          </a:p>
          <a:p>
            <a:pPr marL="342900" indent="-342900" algn="l">
              <a:lnSpc>
                <a:spcPct val="150000"/>
              </a:lnSpc>
              <a:buFont typeface="Arial" panose="020B0604020202020204" pitchFamily="34" charset="0"/>
              <a:buChar char="•"/>
            </a:pPr>
            <a:r>
              <a:rPr lang="en-US" sz="2000" dirty="0">
                <a:solidFill>
                  <a:srgbClr val="455463"/>
                </a:solidFill>
                <a:latin typeface="+mn-lt"/>
              </a:rPr>
              <a:t>The class must provide implementations for all interface methods.</a:t>
            </a:r>
          </a:p>
          <a:p>
            <a:pPr algn="l">
              <a:lnSpc>
                <a:spcPct val="150000"/>
              </a:lnSpc>
            </a:pPr>
            <a:endParaRPr lang="en-US" sz="2000" u="none" strike="noStrike" dirty="0">
              <a:solidFill>
                <a:srgbClr val="455463"/>
              </a:solidFill>
              <a:effectLst/>
              <a:latin typeface="+mn-lt"/>
            </a:endParaRPr>
          </a:p>
        </p:txBody>
      </p:sp>
      <p:sp>
        <p:nvSpPr>
          <p:cNvPr id="5" name="PlaceHolder 1">
            <a:extLst>
              <a:ext uri="{FF2B5EF4-FFF2-40B4-BE49-F238E27FC236}">
                <a16:creationId xmlns:a16="http://schemas.microsoft.com/office/drawing/2014/main" id="{E8188F66-31EC-9EAC-BED6-253A8FA75DEC}"/>
              </a:ext>
            </a:extLst>
          </p:cNvPr>
          <p:cNvSpPr>
            <a:spLocks noGrp="1"/>
          </p:cNvSpPr>
          <p:nvPr>
            <p:ph type="sldNum" idx="1"/>
          </p:nvPr>
        </p:nvSpPr>
        <p:spPr>
          <a:xfrm>
            <a:off x="8610480" y="6483240"/>
            <a:ext cx="2723040" cy="344880"/>
          </a:xfrm>
        </p:spPr>
        <p:txBody>
          <a:bodyPr/>
          <a:lstStyle/>
          <a:p>
            <a:fld id="{BA9FEC38-D3C8-4794-8A5E-1D9A9F335037}" type="slidenum">
              <a:rPr/>
              <a:t>34</a:t>
            </a:fld>
            <a:endParaRPr dirty="0"/>
          </a:p>
        </p:txBody>
      </p:sp>
      <p:sp>
        <p:nvSpPr>
          <p:cNvPr id="3" name="Content Placeholder 4">
            <a:extLst>
              <a:ext uri="{FF2B5EF4-FFF2-40B4-BE49-F238E27FC236}">
                <a16:creationId xmlns:a16="http://schemas.microsoft.com/office/drawing/2014/main" id="{264F3DB2-491B-38F8-1CDC-CA2C3ED52271}"/>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Implementing an Interface</a:t>
            </a:r>
          </a:p>
        </p:txBody>
      </p:sp>
      <p:pic>
        <p:nvPicPr>
          <p:cNvPr id="9" name="Picture 8">
            <a:extLst>
              <a:ext uri="{FF2B5EF4-FFF2-40B4-BE49-F238E27FC236}">
                <a16:creationId xmlns:a16="http://schemas.microsoft.com/office/drawing/2014/main" id="{DBC986AD-0087-B2F9-8230-547EE772B0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2355" y="3061447"/>
            <a:ext cx="7282071" cy="2639585"/>
          </a:xfrm>
          <a:prstGeom prst="rect">
            <a:avLst/>
          </a:prstGeom>
        </p:spPr>
      </p:pic>
    </p:spTree>
    <p:extLst>
      <p:ext uri="{BB962C8B-B14F-4D97-AF65-F5344CB8AC3E}">
        <p14:creationId xmlns:p14="http://schemas.microsoft.com/office/powerpoint/2010/main" val="140454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408D7-FF50-46A3-02C7-2EC6A312D4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EE3A8C-26C1-3677-C6D5-86D77A9688CF}"/>
              </a:ext>
            </a:extLst>
          </p:cNvPr>
          <p:cNvSpPr>
            <a:spLocks noGrp="1"/>
          </p:cNvSpPr>
          <p:nvPr>
            <p:ph type="title"/>
          </p:nvPr>
        </p:nvSpPr>
        <p:spPr/>
        <p:txBody>
          <a:bodyPr/>
          <a:lstStyle/>
          <a:p>
            <a:r>
              <a:rPr lang="en-US" b="1" dirty="0"/>
              <a:t>Interface</a:t>
            </a:r>
            <a:endParaRPr lang="en-VN" b="1" dirty="0"/>
          </a:p>
        </p:txBody>
      </p:sp>
      <p:sp>
        <p:nvSpPr>
          <p:cNvPr id="4" name="Content Placeholder 4">
            <a:extLst>
              <a:ext uri="{FF2B5EF4-FFF2-40B4-BE49-F238E27FC236}">
                <a16:creationId xmlns:a16="http://schemas.microsoft.com/office/drawing/2014/main" id="{B645FDDC-FB4B-47EB-64AF-BACA333EC135}"/>
              </a:ext>
            </a:extLst>
          </p:cNvPr>
          <p:cNvSpPr>
            <a:spLocks noGrp="1"/>
          </p:cNvSpPr>
          <p:nvPr>
            <p:ph/>
          </p:nvPr>
        </p:nvSpPr>
        <p:spPr>
          <a:xfrm>
            <a:off x="1349298" y="1957710"/>
            <a:ext cx="9148940" cy="3743323"/>
          </a:xfrm>
        </p:spPr>
        <p:txBody>
          <a:bodyPr anchor="t"/>
          <a:lstStyle/>
          <a:p>
            <a:pPr marL="342900" indent="-342900" algn="l">
              <a:lnSpc>
                <a:spcPct val="150000"/>
              </a:lnSpc>
              <a:buFont typeface="Arial" panose="020B0604020202020204" pitchFamily="34" charset="0"/>
              <a:buChar char="•"/>
            </a:pPr>
            <a:r>
              <a:rPr lang="en-US" sz="2000" b="1" dirty="0">
                <a:latin typeface="+mn-lt"/>
              </a:rPr>
              <a:t>Encapsulation</a:t>
            </a:r>
            <a:r>
              <a:rPr lang="en-US" sz="2000" dirty="0">
                <a:solidFill>
                  <a:srgbClr val="455463"/>
                </a:solidFill>
                <a:latin typeface="+mn-lt"/>
              </a:rPr>
              <a:t>: Hides implementation details.</a:t>
            </a:r>
          </a:p>
          <a:p>
            <a:pPr marL="342900" indent="-342900" algn="l">
              <a:lnSpc>
                <a:spcPct val="150000"/>
              </a:lnSpc>
              <a:buFont typeface="Arial" panose="020B0604020202020204" pitchFamily="34" charset="0"/>
              <a:buChar char="•"/>
            </a:pPr>
            <a:r>
              <a:rPr lang="en-US" sz="2000" b="1" dirty="0">
                <a:latin typeface="+mn-lt"/>
              </a:rPr>
              <a:t>Polymorphism</a:t>
            </a:r>
            <a:r>
              <a:rPr lang="en-US" sz="2000" dirty="0">
                <a:solidFill>
                  <a:srgbClr val="455463"/>
                </a:solidFill>
                <a:latin typeface="+mn-lt"/>
              </a:rPr>
              <a:t>: Allows objects of different types to be treated as if they were the same type.</a:t>
            </a:r>
          </a:p>
          <a:p>
            <a:pPr marL="342900" indent="-342900" algn="l">
              <a:lnSpc>
                <a:spcPct val="150000"/>
              </a:lnSpc>
              <a:buFont typeface="Arial" panose="020B0604020202020204" pitchFamily="34" charset="0"/>
              <a:buChar char="•"/>
            </a:pPr>
            <a:r>
              <a:rPr lang="en-US" sz="2000" b="1" dirty="0">
                <a:latin typeface="+mn-lt"/>
              </a:rPr>
              <a:t>Code Reusability</a:t>
            </a:r>
            <a:r>
              <a:rPr lang="en-US" sz="2000" dirty="0">
                <a:solidFill>
                  <a:srgbClr val="455463"/>
                </a:solidFill>
                <a:latin typeface="+mn-lt"/>
              </a:rPr>
              <a:t>: Interfaces promote code reuse and modularity.</a:t>
            </a:r>
          </a:p>
          <a:p>
            <a:pPr marL="342900" indent="-342900" algn="l">
              <a:lnSpc>
                <a:spcPct val="150000"/>
              </a:lnSpc>
              <a:buFont typeface="Arial" panose="020B0604020202020204" pitchFamily="34" charset="0"/>
              <a:buChar char="•"/>
            </a:pPr>
            <a:r>
              <a:rPr lang="en-US" sz="2000" b="1" dirty="0">
                <a:latin typeface="+mn-lt"/>
              </a:rPr>
              <a:t>Loose Coupling</a:t>
            </a:r>
            <a:r>
              <a:rPr lang="en-US" sz="2000" dirty="0">
                <a:solidFill>
                  <a:srgbClr val="455463"/>
                </a:solidFill>
                <a:latin typeface="+mn-lt"/>
              </a:rPr>
              <a:t>: Reduces dependencies between classes.</a:t>
            </a:r>
            <a:endParaRPr lang="en-US" sz="2000" u="none" strike="noStrike" dirty="0">
              <a:solidFill>
                <a:srgbClr val="455463"/>
              </a:solidFill>
              <a:effectLst/>
              <a:latin typeface="+mn-lt"/>
            </a:endParaRPr>
          </a:p>
        </p:txBody>
      </p:sp>
      <p:sp>
        <p:nvSpPr>
          <p:cNvPr id="5" name="PlaceHolder 1">
            <a:extLst>
              <a:ext uri="{FF2B5EF4-FFF2-40B4-BE49-F238E27FC236}">
                <a16:creationId xmlns:a16="http://schemas.microsoft.com/office/drawing/2014/main" id="{F08E4944-4887-F624-652D-35F48A8945BD}"/>
              </a:ext>
            </a:extLst>
          </p:cNvPr>
          <p:cNvSpPr>
            <a:spLocks noGrp="1"/>
          </p:cNvSpPr>
          <p:nvPr>
            <p:ph type="sldNum" idx="1"/>
          </p:nvPr>
        </p:nvSpPr>
        <p:spPr>
          <a:xfrm>
            <a:off x="8610480" y="6483240"/>
            <a:ext cx="2723040" cy="344880"/>
          </a:xfrm>
        </p:spPr>
        <p:txBody>
          <a:bodyPr/>
          <a:lstStyle/>
          <a:p>
            <a:fld id="{BA9FEC38-D3C8-4794-8A5E-1D9A9F335037}" type="slidenum">
              <a:rPr/>
              <a:t>35</a:t>
            </a:fld>
            <a:endParaRPr dirty="0"/>
          </a:p>
        </p:txBody>
      </p:sp>
      <p:sp>
        <p:nvSpPr>
          <p:cNvPr id="3" name="Content Placeholder 4">
            <a:extLst>
              <a:ext uri="{FF2B5EF4-FFF2-40B4-BE49-F238E27FC236}">
                <a16:creationId xmlns:a16="http://schemas.microsoft.com/office/drawing/2014/main" id="{B2FF3A53-818B-3D02-B246-6B1E2B4AE8C9}"/>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Benefits of Using Interfaces</a:t>
            </a:r>
          </a:p>
        </p:txBody>
      </p:sp>
    </p:spTree>
    <p:extLst>
      <p:ext uri="{BB962C8B-B14F-4D97-AF65-F5344CB8AC3E}">
        <p14:creationId xmlns:p14="http://schemas.microsoft.com/office/powerpoint/2010/main" val="810094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D4C65-483E-4CF9-F7FF-2D9F909DE8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50AFBC-21B1-5D5F-CEB9-A41DC0F5FC22}"/>
              </a:ext>
            </a:extLst>
          </p:cNvPr>
          <p:cNvSpPr>
            <a:spLocks noGrp="1"/>
          </p:cNvSpPr>
          <p:nvPr>
            <p:ph type="title"/>
          </p:nvPr>
        </p:nvSpPr>
        <p:spPr/>
        <p:txBody>
          <a:bodyPr/>
          <a:lstStyle/>
          <a:p>
            <a:r>
              <a:rPr lang="en-US" b="1" dirty="0"/>
              <a:t>Interface</a:t>
            </a:r>
            <a:endParaRPr lang="en-VN" b="1" dirty="0"/>
          </a:p>
        </p:txBody>
      </p:sp>
      <p:sp>
        <p:nvSpPr>
          <p:cNvPr id="4" name="Content Placeholder 4">
            <a:extLst>
              <a:ext uri="{FF2B5EF4-FFF2-40B4-BE49-F238E27FC236}">
                <a16:creationId xmlns:a16="http://schemas.microsoft.com/office/drawing/2014/main" id="{3D91CEA2-947A-3B0D-EF27-5D65D9796F23}"/>
              </a:ext>
            </a:extLst>
          </p:cNvPr>
          <p:cNvSpPr>
            <a:spLocks noGrp="1"/>
          </p:cNvSpPr>
          <p:nvPr>
            <p:ph/>
          </p:nvPr>
        </p:nvSpPr>
        <p:spPr>
          <a:xfrm>
            <a:off x="1349297" y="1809503"/>
            <a:ext cx="10387431" cy="3743323"/>
          </a:xfrm>
        </p:spPr>
        <p:txBody>
          <a:bodyPr anchor="t"/>
          <a:lstStyle/>
          <a:p>
            <a:pPr marL="342900" indent="-342900" algn="l">
              <a:lnSpc>
                <a:spcPct val="150000"/>
              </a:lnSpc>
              <a:buFont typeface="Arial" panose="020B0604020202020204" pitchFamily="34" charset="0"/>
              <a:buChar char="•"/>
            </a:pPr>
            <a:r>
              <a:rPr lang="en-US" sz="2000" dirty="0">
                <a:solidFill>
                  <a:srgbClr val="455463"/>
                </a:solidFill>
                <a:latin typeface="+mn-lt"/>
              </a:rPr>
              <a:t>Interfaces can inherit from other interfaces.</a:t>
            </a:r>
          </a:p>
          <a:p>
            <a:pPr marL="342900" indent="-342900" algn="l">
              <a:lnSpc>
                <a:spcPct val="150000"/>
              </a:lnSpc>
              <a:buFont typeface="Arial" panose="020B0604020202020204" pitchFamily="34" charset="0"/>
              <a:buChar char="•"/>
            </a:pPr>
            <a:r>
              <a:rPr lang="en-US" sz="2000" dirty="0">
                <a:solidFill>
                  <a:srgbClr val="455463"/>
                </a:solidFill>
                <a:latin typeface="+mn-lt"/>
              </a:rPr>
              <a:t>This allows for creating hierarchies of interfaces.</a:t>
            </a:r>
          </a:p>
          <a:p>
            <a:pPr marL="342900" indent="-342900" algn="l">
              <a:lnSpc>
                <a:spcPct val="150000"/>
              </a:lnSpc>
              <a:buFont typeface="Arial" panose="020B0604020202020204" pitchFamily="34" charset="0"/>
              <a:buChar char="•"/>
            </a:pPr>
            <a:endParaRPr lang="en-US" sz="2000" u="none" strike="noStrike" dirty="0">
              <a:solidFill>
                <a:srgbClr val="455463"/>
              </a:solidFill>
              <a:effectLst/>
              <a:latin typeface="+mn-lt"/>
            </a:endParaRPr>
          </a:p>
          <a:p>
            <a:pPr marL="342900" indent="-342900" algn="l">
              <a:lnSpc>
                <a:spcPct val="150000"/>
              </a:lnSpc>
              <a:buFont typeface="Arial" panose="020B0604020202020204" pitchFamily="34" charset="0"/>
              <a:buChar char="•"/>
            </a:pPr>
            <a:endParaRPr lang="en-US" sz="2000" dirty="0">
              <a:solidFill>
                <a:srgbClr val="455463"/>
              </a:solidFill>
              <a:latin typeface="+mn-lt"/>
            </a:endParaRPr>
          </a:p>
          <a:p>
            <a:pPr marL="342900" indent="-342900" algn="l">
              <a:lnSpc>
                <a:spcPct val="150000"/>
              </a:lnSpc>
              <a:buFont typeface="Arial" panose="020B0604020202020204" pitchFamily="34" charset="0"/>
              <a:buChar char="•"/>
            </a:pPr>
            <a:endParaRPr lang="en-US" sz="2000" dirty="0">
              <a:solidFill>
                <a:srgbClr val="455463"/>
              </a:solidFill>
              <a:latin typeface="+mn-lt"/>
            </a:endParaRPr>
          </a:p>
          <a:p>
            <a:pPr marL="342900" indent="-342900" algn="l">
              <a:lnSpc>
                <a:spcPct val="150000"/>
              </a:lnSpc>
              <a:buFont typeface="Arial" panose="020B0604020202020204" pitchFamily="34" charset="0"/>
              <a:buChar char="•"/>
            </a:pPr>
            <a:endParaRPr lang="en-US" sz="2000" u="none" strike="noStrike" dirty="0">
              <a:solidFill>
                <a:srgbClr val="455463"/>
              </a:solidFill>
              <a:effectLst/>
              <a:latin typeface="+mn-lt"/>
            </a:endParaRPr>
          </a:p>
          <a:p>
            <a:pPr marL="342900" indent="-342900" algn="l">
              <a:lnSpc>
                <a:spcPct val="150000"/>
              </a:lnSpc>
              <a:buFont typeface="Arial" panose="020B0604020202020204" pitchFamily="34" charset="0"/>
              <a:buChar char="•"/>
            </a:pPr>
            <a:endParaRPr lang="en-US" sz="2000" dirty="0">
              <a:solidFill>
                <a:srgbClr val="455463"/>
              </a:solidFill>
              <a:latin typeface="+mn-lt"/>
            </a:endParaRPr>
          </a:p>
          <a:p>
            <a:pPr algn="l">
              <a:lnSpc>
                <a:spcPct val="150000"/>
              </a:lnSpc>
            </a:pPr>
            <a:r>
              <a:rPr lang="en-US" sz="2000" b="1" u="none" strike="noStrike" dirty="0">
                <a:solidFill>
                  <a:srgbClr val="F36F21"/>
                </a:solidFill>
                <a:effectLst/>
                <a:latin typeface="+mn-lt"/>
              </a:rPr>
              <a:t>Key Points</a:t>
            </a:r>
            <a:r>
              <a:rPr lang="en-US" sz="2000" u="none" strike="noStrike" dirty="0">
                <a:solidFill>
                  <a:srgbClr val="455463"/>
                </a:solidFill>
                <a:effectLst/>
                <a:latin typeface="+mn-lt"/>
              </a:rPr>
              <a:t>:</a:t>
            </a:r>
          </a:p>
          <a:p>
            <a:pPr marL="342900" indent="-342900" algn="l">
              <a:lnSpc>
                <a:spcPct val="150000"/>
              </a:lnSpc>
              <a:buFont typeface="Arial" panose="020B0604020202020204" pitchFamily="34" charset="0"/>
              <a:buChar char="•"/>
            </a:pPr>
            <a:r>
              <a:rPr lang="en-US" sz="2000" u="none" strike="noStrike" dirty="0">
                <a:solidFill>
                  <a:srgbClr val="455463"/>
                </a:solidFill>
                <a:effectLst/>
                <a:latin typeface="+mn-lt"/>
              </a:rPr>
              <a:t>Interfaces are a powerful tool for designing flexible and reusable code.</a:t>
            </a:r>
          </a:p>
          <a:p>
            <a:pPr marL="342900" indent="-342900" algn="l">
              <a:lnSpc>
                <a:spcPct val="150000"/>
              </a:lnSpc>
              <a:buFont typeface="Arial" panose="020B0604020202020204" pitchFamily="34" charset="0"/>
              <a:buChar char="•"/>
            </a:pPr>
            <a:r>
              <a:rPr lang="en-US" sz="2000" u="none" strike="noStrike" dirty="0">
                <a:solidFill>
                  <a:srgbClr val="455463"/>
                </a:solidFill>
                <a:effectLst/>
                <a:latin typeface="+mn-lt"/>
              </a:rPr>
              <a:t>By using interfaces, you can create well-structured and maintainable applications.</a:t>
            </a:r>
          </a:p>
        </p:txBody>
      </p:sp>
      <p:sp>
        <p:nvSpPr>
          <p:cNvPr id="5" name="PlaceHolder 1">
            <a:extLst>
              <a:ext uri="{FF2B5EF4-FFF2-40B4-BE49-F238E27FC236}">
                <a16:creationId xmlns:a16="http://schemas.microsoft.com/office/drawing/2014/main" id="{2AF343B1-597B-B349-E5B4-5BD19660D2ED}"/>
              </a:ext>
            </a:extLst>
          </p:cNvPr>
          <p:cNvSpPr>
            <a:spLocks noGrp="1"/>
          </p:cNvSpPr>
          <p:nvPr>
            <p:ph type="sldNum" idx="1"/>
          </p:nvPr>
        </p:nvSpPr>
        <p:spPr>
          <a:xfrm>
            <a:off x="8610480" y="6483240"/>
            <a:ext cx="2723040" cy="344880"/>
          </a:xfrm>
        </p:spPr>
        <p:txBody>
          <a:bodyPr/>
          <a:lstStyle/>
          <a:p>
            <a:fld id="{BA9FEC38-D3C8-4794-8A5E-1D9A9F335037}" type="slidenum">
              <a:rPr/>
              <a:t>36</a:t>
            </a:fld>
            <a:endParaRPr dirty="0"/>
          </a:p>
        </p:txBody>
      </p:sp>
      <p:sp>
        <p:nvSpPr>
          <p:cNvPr id="3" name="Content Placeholder 4">
            <a:extLst>
              <a:ext uri="{FF2B5EF4-FFF2-40B4-BE49-F238E27FC236}">
                <a16:creationId xmlns:a16="http://schemas.microsoft.com/office/drawing/2014/main" id="{2B511655-97C0-E370-13E5-0956EE0C6EF0}"/>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Interface Inheritance</a:t>
            </a:r>
          </a:p>
        </p:txBody>
      </p:sp>
      <p:pic>
        <p:nvPicPr>
          <p:cNvPr id="7" name="Picture 6">
            <a:extLst>
              <a:ext uri="{FF2B5EF4-FFF2-40B4-BE49-F238E27FC236}">
                <a16:creationId xmlns:a16="http://schemas.microsoft.com/office/drawing/2014/main" id="{B7482D57-49A1-6FCF-1FCF-74E373F0E8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9285" y="2834587"/>
            <a:ext cx="4889500" cy="2171700"/>
          </a:xfrm>
          <a:prstGeom prst="rect">
            <a:avLst/>
          </a:prstGeom>
        </p:spPr>
      </p:pic>
    </p:spTree>
    <p:extLst>
      <p:ext uri="{BB962C8B-B14F-4D97-AF65-F5344CB8AC3E}">
        <p14:creationId xmlns:p14="http://schemas.microsoft.com/office/powerpoint/2010/main" val="1748577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020D6-8129-AE8B-9292-D21E7E2D75D5}"/>
            </a:ext>
          </a:extLst>
        </p:cNvPr>
        <p:cNvGrpSpPr/>
        <p:nvPr/>
      </p:nvGrpSpPr>
      <p:grpSpPr>
        <a:xfrm>
          <a:off x="0" y="0"/>
          <a:ext cx="0" cy="0"/>
          <a:chOff x="0" y="0"/>
          <a:chExt cx="0" cy="0"/>
        </a:xfrm>
      </p:grpSpPr>
      <p:sp>
        <p:nvSpPr>
          <p:cNvPr id="51" name="Title 23">
            <a:extLst>
              <a:ext uri="{FF2B5EF4-FFF2-40B4-BE49-F238E27FC236}">
                <a16:creationId xmlns:a16="http://schemas.microsoft.com/office/drawing/2014/main" id="{450EA65C-44A9-9706-9BD3-68403AD84EEA}"/>
              </a:ext>
            </a:extLst>
          </p:cNvPr>
          <p:cNvSpPr/>
          <p:nvPr/>
        </p:nvSpPr>
        <p:spPr>
          <a:xfrm>
            <a:off x="1732799" y="2326609"/>
            <a:ext cx="9440723" cy="96857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400" spc="-1" dirty="0">
                <a:solidFill>
                  <a:srgbClr val="0066B2"/>
                </a:solidFill>
                <a:ea typeface="PingFang SC"/>
              </a:rPr>
              <a:t>2.6 Array, List, Dictionary</a:t>
            </a:r>
            <a:endParaRPr lang="en-US" sz="4400" b="0" strike="noStrike" spc="-1" dirty="0">
              <a:solidFill>
                <a:srgbClr val="0066B2"/>
              </a:solidFill>
              <a:latin typeface="Arial"/>
            </a:endParaRPr>
          </a:p>
        </p:txBody>
      </p:sp>
    </p:spTree>
    <p:extLst>
      <p:ext uri="{BB962C8B-B14F-4D97-AF65-F5344CB8AC3E}">
        <p14:creationId xmlns:p14="http://schemas.microsoft.com/office/powerpoint/2010/main" val="1445877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193EA-D188-131D-0412-92EC8D98C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F43808-4852-761F-BBA0-69BBCB37B7FA}"/>
              </a:ext>
            </a:extLst>
          </p:cNvPr>
          <p:cNvSpPr>
            <a:spLocks noGrp="1"/>
          </p:cNvSpPr>
          <p:nvPr>
            <p:ph type="title"/>
          </p:nvPr>
        </p:nvSpPr>
        <p:spPr/>
        <p:txBody>
          <a:bodyPr/>
          <a:lstStyle/>
          <a:p>
            <a:r>
              <a:rPr lang="en-US" b="1" dirty="0"/>
              <a:t>Array</a:t>
            </a:r>
            <a:endParaRPr lang="en-VN" b="1" dirty="0"/>
          </a:p>
        </p:txBody>
      </p:sp>
      <p:sp>
        <p:nvSpPr>
          <p:cNvPr id="4" name="Content Placeholder 4">
            <a:extLst>
              <a:ext uri="{FF2B5EF4-FFF2-40B4-BE49-F238E27FC236}">
                <a16:creationId xmlns:a16="http://schemas.microsoft.com/office/drawing/2014/main" id="{3A8F05B0-2AD7-A721-F554-57EB60A94A24}"/>
              </a:ext>
            </a:extLst>
          </p:cNvPr>
          <p:cNvSpPr>
            <a:spLocks noGrp="1"/>
          </p:cNvSpPr>
          <p:nvPr>
            <p:ph/>
          </p:nvPr>
        </p:nvSpPr>
        <p:spPr>
          <a:xfrm>
            <a:off x="1349298" y="1957710"/>
            <a:ext cx="10232622" cy="3743323"/>
          </a:xfrm>
        </p:spPr>
        <p:txBody>
          <a:bodyPr anchor="t"/>
          <a:lstStyle/>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A collection of elements of the same data type.</a:t>
            </a:r>
          </a:p>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Elements are stored in contiguous memory locations.</a:t>
            </a:r>
          </a:p>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Accessed using an index, starting from 0.</a:t>
            </a:r>
          </a:p>
          <a:p>
            <a:pPr marL="342900" indent="-342900" algn="l">
              <a:lnSpc>
                <a:spcPct val="150000"/>
              </a:lnSpc>
              <a:buFont typeface="Arial" panose="020B0604020202020204" pitchFamily="34" charset="0"/>
              <a:buChar char="•"/>
            </a:pPr>
            <a:endParaRPr lang="en-US" sz="2000" dirty="0">
              <a:solidFill>
                <a:srgbClr val="455463"/>
              </a:solidFill>
              <a:latin typeface="+mn-lt"/>
            </a:endParaRPr>
          </a:p>
          <a:p>
            <a:pPr algn="l">
              <a:lnSpc>
                <a:spcPct val="150000"/>
              </a:lnSpc>
            </a:pPr>
            <a:r>
              <a:rPr lang="en-US" sz="2000" b="1" dirty="0">
                <a:solidFill>
                  <a:srgbClr val="F36F21"/>
                </a:solidFill>
                <a:latin typeface="+mn-lt"/>
              </a:rPr>
              <a:t>Declaration and Initialization:</a:t>
            </a:r>
          </a:p>
        </p:txBody>
      </p:sp>
      <p:sp>
        <p:nvSpPr>
          <p:cNvPr id="5" name="PlaceHolder 1">
            <a:extLst>
              <a:ext uri="{FF2B5EF4-FFF2-40B4-BE49-F238E27FC236}">
                <a16:creationId xmlns:a16="http://schemas.microsoft.com/office/drawing/2014/main" id="{C78AF21A-C999-D620-649E-FBB17BEEACF9}"/>
              </a:ext>
            </a:extLst>
          </p:cNvPr>
          <p:cNvSpPr>
            <a:spLocks noGrp="1"/>
          </p:cNvSpPr>
          <p:nvPr>
            <p:ph type="sldNum" idx="1"/>
          </p:nvPr>
        </p:nvSpPr>
        <p:spPr>
          <a:xfrm>
            <a:off x="8610480" y="6483240"/>
            <a:ext cx="2723040" cy="344880"/>
          </a:xfrm>
        </p:spPr>
        <p:txBody>
          <a:bodyPr/>
          <a:lstStyle/>
          <a:p>
            <a:fld id="{BA9FEC38-D3C8-4794-8A5E-1D9A9F335037}" type="slidenum">
              <a:rPr/>
              <a:t>38</a:t>
            </a:fld>
            <a:endParaRPr dirty="0"/>
          </a:p>
        </p:txBody>
      </p:sp>
      <p:sp>
        <p:nvSpPr>
          <p:cNvPr id="3" name="Content Placeholder 4">
            <a:extLst>
              <a:ext uri="{FF2B5EF4-FFF2-40B4-BE49-F238E27FC236}">
                <a16:creationId xmlns:a16="http://schemas.microsoft.com/office/drawing/2014/main" id="{E2E96E64-876B-82BC-37C8-8B22CEA6846E}"/>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What is an Array?</a:t>
            </a:r>
          </a:p>
        </p:txBody>
      </p:sp>
      <p:pic>
        <p:nvPicPr>
          <p:cNvPr id="7" name="Picture 6">
            <a:extLst>
              <a:ext uri="{FF2B5EF4-FFF2-40B4-BE49-F238E27FC236}">
                <a16:creationId xmlns:a16="http://schemas.microsoft.com/office/drawing/2014/main" id="{5CC80053-36B6-4A85-7CD8-296B210F53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130" y="4372102"/>
            <a:ext cx="9167739" cy="732334"/>
          </a:xfrm>
          <a:prstGeom prst="rect">
            <a:avLst/>
          </a:prstGeom>
        </p:spPr>
      </p:pic>
    </p:spTree>
    <p:extLst>
      <p:ext uri="{BB962C8B-B14F-4D97-AF65-F5344CB8AC3E}">
        <p14:creationId xmlns:p14="http://schemas.microsoft.com/office/powerpoint/2010/main" val="37412901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18CF0-1DC0-85A5-57B1-9A05E32B5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EDD3B-6766-E571-5D52-83BCCD43842E}"/>
              </a:ext>
            </a:extLst>
          </p:cNvPr>
          <p:cNvSpPr>
            <a:spLocks noGrp="1"/>
          </p:cNvSpPr>
          <p:nvPr>
            <p:ph type="title"/>
          </p:nvPr>
        </p:nvSpPr>
        <p:spPr/>
        <p:txBody>
          <a:bodyPr/>
          <a:lstStyle/>
          <a:p>
            <a:r>
              <a:rPr lang="en-US" b="1" dirty="0"/>
              <a:t>Array</a:t>
            </a:r>
            <a:endParaRPr lang="en-VN" b="1" dirty="0"/>
          </a:p>
        </p:txBody>
      </p:sp>
      <p:sp>
        <p:nvSpPr>
          <p:cNvPr id="4" name="Content Placeholder 4">
            <a:extLst>
              <a:ext uri="{FF2B5EF4-FFF2-40B4-BE49-F238E27FC236}">
                <a16:creationId xmlns:a16="http://schemas.microsoft.com/office/drawing/2014/main" id="{268C3C00-AA61-FCE9-37F7-131004889A67}"/>
              </a:ext>
            </a:extLst>
          </p:cNvPr>
          <p:cNvSpPr>
            <a:spLocks noGrp="1"/>
          </p:cNvSpPr>
          <p:nvPr>
            <p:ph/>
          </p:nvPr>
        </p:nvSpPr>
        <p:spPr>
          <a:xfrm>
            <a:off x="1349298" y="1957710"/>
            <a:ext cx="10232622" cy="3743323"/>
          </a:xfrm>
        </p:spPr>
        <p:txBody>
          <a:bodyPr anchor="t"/>
          <a:lstStyle/>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Use the index to access a specific element.</a:t>
            </a:r>
          </a:p>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Index starts from 0.</a:t>
            </a:r>
          </a:p>
          <a:p>
            <a:pPr marL="342900" indent="-342900" algn="l">
              <a:lnSpc>
                <a:spcPct val="150000"/>
              </a:lnSpc>
              <a:buFont typeface="Arial" panose="020B0604020202020204" pitchFamily="34" charset="0"/>
              <a:buChar char="•"/>
            </a:pPr>
            <a:endParaRPr lang="en-US" sz="2000" dirty="0">
              <a:solidFill>
                <a:srgbClr val="455463"/>
              </a:solidFill>
              <a:latin typeface="+mn-lt"/>
            </a:endParaRPr>
          </a:p>
        </p:txBody>
      </p:sp>
      <p:sp>
        <p:nvSpPr>
          <p:cNvPr id="5" name="PlaceHolder 1">
            <a:extLst>
              <a:ext uri="{FF2B5EF4-FFF2-40B4-BE49-F238E27FC236}">
                <a16:creationId xmlns:a16="http://schemas.microsoft.com/office/drawing/2014/main" id="{DFC2B056-89EE-C092-718E-464D84B13D55}"/>
              </a:ext>
            </a:extLst>
          </p:cNvPr>
          <p:cNvSpPr>
            <a:spLocks noGrp="1"/>
          </p:cNvSpPr>
          <p:nvPr>
            <p:ph type="sldNum" idx="1"/>
          </p:nvPr>
        </p:nvSpPr>
        <p:spPr>
          <a:xfrm>
            <a:off x="8610480" y="6483240"/>
            <a:ext cx="2723040" cy="344880"/>
          </a:xfrm>
        </p:spPr>
        <p:txBody>
          <a:bodyPr/>
          <a:lstStyle/>
          <a:p>
            <a:fld id="{BA9FEC38-D3C8-4794-8A5E-1D9A9F335037}" type="slidenum">
              <a:rPr/>
              <a:t>39</a:t>
            </a:fld>
            <a:endParaRPr dirty="0"/>
          </a:p>
        </p:txBody>
      </p:sp>
      <p:sp>
        <p:nvSpPr>
          <p:cNvPr id="3" name="Content Placeholder 4">
            <a:extLst>
              <a:ext uri="{FF2B5EF4-FFF2-40B4-BE49-F238E27FC236}">
                <a16:creationId xmlns:a16="http://schemas.microsoft.com/office/drawing/2014/main" id="{116E662E-CAB3-9B37-CF22-9C0CA4D3F3C1}"/>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Accessing Array Elements</a:t>
            </a:r>
          </a:p>
        </p:txBody>
      </p:sp>
      <p:pic>
        <p:nvPicPr>
          <p:cNvPr id="10" name="Picture 9">
            <a:extLst>
              <a:ext uri="{FF2B5EF4-FFF2-40B4-BE49-F238E27FC236}">
                <a16:creationId xmlns:a16="http://schemas.microsoft.com/office/drawing/2014/main" id="{9E8DF7FB-4D15-23BD-E197-D5ADE066DC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3947" y="3018821"/>
            <a:ext cx="5812687" cy="1171213"/>
          </a:xfrm>
          <a:prstGeom prst="rect">
            <a:avLst/>
          </a:prstGeom>
        </p:spPr>
      </p:pic>
    </p:spTree>
    <p:extLst>
      <p:ext uri="{BB962C8B-B14F-4D97-AF65-F5344CB8AC3E}">
        <p14:creationId xmlns:p14="http://schemas.microsoft.com/office/powerpoint/2010/main" val="3492108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62B4-5F7E-8CC5-868A-E9A71FF1E924}"/>
              </a:ext>
            </a:extLst>
          </p:cNvPr>
          <p:cNvSpPr>
            <a:spLocks noGrp="1"/>
          </p:cNvSpPr>
          <p:nvPr>
            <p:ph type="title"/>
          </p:nvPr>
        </p:nvSpPr>
        <p:spPr>
          <a:xfrm>
            <a:off x="609479" y="703080"/>
            <a:ext cx="10620747" cy="715320"/>
          </a:xfrm>
        </p:spPr>
        <p:txBody>
          <a:bodyPr/>
          <a:lstStyle/>
          <a:p>
            <a:r>
              <a:rPr lang="en-US" sz="3200" b="1" spc="-1" dirty="0">
                <a:solidFill>
                  <a:srgbClr val="0066B2"/>
                </a:solidFill>
              </a:rPr>
              <a:t>What is a Class?</a:t>
            </a:r>
            <a:endParaRPr lang="en-VN" dirty="0"/>
          </a:p>
        </p:txBody>
      </p:sp>
      <p:sp>
        <p:nvSpPr>
          <p:cNvPr id="5" name="Subtitle 4">
            <a:extLst>
              <a:ext uri="{FF2B5EF4-FFF2-40B4-BE49-F238E27FC236}">
                <a16:creationId xmlns:a16="http://schemas.microsoft.com/office/drawing/2014/main" id="{4BA47923-AB44-87FF-6BD3-A6153D5C403F}"/>
              </a:ext>
            </a:extLst>
          </p:cNvPr>
          <p:cNvSpPr>
            <a:spLocks noGrp="1"/>
          </p:cNvSpPr>
          <p:nvPr>
            <p:ph type="subTitle"/>
          </p:nvPr>
        </p:nvSpPr>
        <p:spPr>
          <a:xfrm>
            <a:off x="609478" y="1418400"/>
            <a:ext cx="11265689" cy="506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gn="l">
              <a:lnSpc>
                <a:spcPct val="150000"/>
              </a:lnSpc>
              <a:buFont typeface="Arial" panose="020B0604020202020204" pitchFamily="34" charset="0"/>
              <a:buChar char="•"/>
            </a:pPr>
            <a:r>
              <a:rPr lang="en-US" sz="2000" i="0" u="none" strike="noStrike" dirty="0">
                <a:solidFill>
                  <a:srgbClr val="455463"/>
                </a:solidFill>
                <a:effectLst/>
              </a:rPr>
              <a:t>A blueprint for creating objects.</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Defines properties (data) and methods (behavior).</a:t>
            </a:r>
          </a:p>
          <a:p>
            <a:pPr algn="l">
              <a:lnSpc>
                <a:spcPct val="150000"/>
              </a:lnSpc>
            </a:pPr>
            <a:endParaRPr lang="en-US" sz="2000" dirty="0">
              <a:solidFill>
                <a:srgbClr val="455463"/>
              </a:solidFill>
            </a:endParaRPr>
          </a:p>
          <a:p>
            <a:pPr algn="l">
              <a:lnSpc>
                <a:spcPct val="150000"/>
              </a:lnSpc>
            </a:pPr>
            <a:r>
              <a:rPr lang="en-US" sz="2000" dirty="0">
                <a:solidFill>
                  <a:srgbClr val="455463"/>
                </a:solidFill>
              </a:rPr>
              <a:t>Example</a:t>
            </a:r>
          </a:p>
          <a:p>
            <a:pPr algn="l">
              <a:lnSpc>
                <a:spcPct val="150000"/>
              </a:lnSpc>
            </a:pPr>
            <a:endParaRPr lang="en-US" sz="2000" dirty="0">
              <a:solidFill>
                <a:srgbClr val="455463"/>
              </a:solidFill>
            </a:endParaRPr>
          </a:p>
        </p:txBody>
      </p:sp>
      <p:sp>
        <p:nvSpPr>
          <p:cNvPr id="3" name="PlaceHolder 1">
            <a:extLst>
              <a:ext uri="{FF2B5EF4-FFF2-40B4-BE49-F238E27FC236}">
                <a16:creationId xmlns:a16="http://schemas.microsoft.com/office/drawing/2014/main" id="{6585F1C7-31CE-314A-0DC0-C0393B4EC6B3}"/>
              </a:ext>
            </a:extLst>
          </p:cNvPr>
          <p:cNvSpPr>
            <a:spLocks noGrp="1"/>
          </p:cNvSpPr>
          <p:nvPr>
            <p:ph type="sldNum" idx="1"/>
          </p:nvPr>
        </p:nvSpPr>
        <p:spPr>
          <a:xfrm>
            <a:off x="8610480" y="6483240"/>
            <a:ext cx="2723040" cy="344880"/>
          </a:xfrm>
        </p:spPr>
        <p:txBody>
          <a:bodyPr/>
          <a:lstStyle/>
          <a:p>
            <a:fld id="{BA9FEC38-D3C8-4794-8A5E-1D9A9F335037}" type="slidenum">
              <a:rPr/>
              <a:t>4</a:t>
            </a:fld>
            <a:endParaRPr dirty="0"/>
          </a:p>
        </p:txBody>
      </p:sp>
      <p:pic>
        <p:nvPicPr>
          <p:cNvPr id="6" name="Picture 5">
            <a:extLst>
              <a:ext uri="{FF2B5EF4-FFF2-40B4-BE49-F238E27FC236}">
                <a16:creationId xmlns:a16="http://schemas.microsoft.com/office/drawing/2014/main" id="{6D0A940E-C5D1-E1CA-1DFA-3E94A244B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232" y="2955228"/>
            <a:ext cx="4241800" cy="3289300"/>
          </a:xfrm>
          <a:prstGeom prst="rect">
            <a:avLst/>
          </a:prstGeom>
        </p:spPr>
      </p:pic>
    </p:spTree>
    <p:extLst>
      <p:ext uri="{BB962C8B-B14F-4D97-AF65-F5344CB8AC3E}">
        <p14:creationId xmlns:p14="http://schemas.microsoft.com/office/powerpoint/2010/main" val="5209434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316EF-6BBE-7820-A709-AD594908A5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0A6DA-12C2-0862-2064-3E14674411AD}"/>
              </a:ext>
            </a:extLst>
          </p:cNvPr>
          <p:cNvSpPr>
            <a:spLocks noGrp="1"/>
          </p:cNvSpPr>
          <p:nvPr>
            <p:ph type="title"/>
          </p:nvPr>
        </p:nvSpPr>
        <p:spPr/>
        <p:txBody>
          <a:bodyPr/>
          <a:lstStyle/>
          <a:p>
            <a:r>
              <a:rPr lang="en-US" b="1" dirty="0"/>
              <a:t>Array</a:t>
            </a:r>
            <a:endParaRPr lang="en-VN" b="1" dirty="0"/>
          </a:p>
        </p:txBody>
      </p:sp>
      <p:sp>
        <p:nvSpPr>
          <p:cNvPr id="4" name="Content Placeholder 4">
            <a:extLst>
              <a:ext uri="{FF2B5EF4-FFF2-40B4-BE49-F238E27FC236}">
                <a16:creationId xmlns:a16="http://schemas.microsoft.com/office/drawing/2014/main" id="{4F0FEC4A-6FF7-928E-6752-5612B3704FB9}"/>
              </a:ext>
            </a:extLst>
          </p:cNvPr>
          <p:cNvSpPr>
            <a:spLocks noGrp="1"/>
          </p:cNvSpPr>
          <p:nvPr>
            <p:ph/>
          </p:nvPr>
        </p:nvSpPr>
        <p:spPr>
          <a:xfrm>
            <a:off x="1349298" y="1830385"/>
            <a:ext cx="10232622" cy="3743323"/>
          </a:xfrm>
        </p:spPr>
        <p:txBody>
          <a:bodyPr anchor="t"/>
          <a:lstStyle/>
          <a:p>
            <a:pPr algn="l">
              <a:lnSpc>
                <a:spcPct val="150000"/>
              </a:lnSpc>
            </a:pPr>
            <a:r>
              <a:rPr lang="en-US" sz="2000" dirty="0">
                <a:solidFill>
                  <a:srgbClr val="455463"/>
                </a:solidFill>
                <a:latin typeface="+mn-lt"/>
              </a:rPr>
              <a:t>Using a </a:t>
            </a:r>
            <a:r>
              <a:rPr lang="en-US" sz="2000" b="1" dirty="0">
                <a:latin typeface="+mn-lt"/>
              </a:rPr>
              <a:t>for</a:t>
            </a:r>
            <a:r>
              <a:rPr lang="en-US" sz="2000" dirty="0">
                <a:solidFill>
                  <a:srgbClr val="455463"/>
                </a:solidFill>
                <a:latin typeface="+mn-lt"/>
              </a:rPr>
              <a:t> loop:</a:t>
            </a:r>
          </a:p>
        </p:txBody>
      </p:sp>
      <p:sp>
        <p:nvSpPr>
          <p:cNvPr id="5" name="PlaceHolder 1">
            <a:extLst>
              <a:ext uri="{FF2B5EF4-FFF2-40B4-BE49-F238E27FC236}">
                <a16:creationId xmlns:a16="http://schemas.microsoft.com/office/drawing/2014/main" id="{33B8133E-D2BF-59DE-5BB6-15035F667136}"/>
              </a:ext>
            </a:extLst>
          </p:cNvPr>
          <p:cNvSpPr>
            <a:spLocks noGrp="1"/>
          </p:cNvSpPr>
          <p:nvPr>
            <p:ph type="sldNum" idx="1"/>
          </p:nvPr>
        </p:nvSpPr>
        <p:spPr>
          <a:xfrm>
            <a:off x="8610480" y="6355915"/>
            <a:ext cx="2723040" cy="344880"/>
          </a:xfrm>
        </p:spPr>
        <p:txBody>
          <a:bodyPr/>
          <a:lstStyle/>
          <a:p>
            <a:fld id="{BA9FEC38-D3C8-4794-8A5E-1D9A9F335037}" type="slidenum">
              <a:rPr/>
              <a:t>40</a:t>
            </a:fld>
            <a:endParaRPr dirty="0"/>
          </a:p>
        </p:txBody>
      </p:sp>
      <p:sp>
        <p:nvSpPr>
          <p:cNvPr id="3" name="Content Placeholder 4">
            <a:extLst>
              <a:ext uri="{FF2B5EF4-FFF2-40B4-BE49-F238E27FC236}">
                <a16:creationId xmlns:a16="http://schemas.microsoft.com/office/drawing/2014/main" id="{4E3C8C53-B4CB-8EEC-239E-D017E79A22A4}"/>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Iterating Through an Array</a:t>
            </a:r>
          </a:p>
        </p:txBody>
      </p:sp>
      <p:pic>
        <p:nvPicPr>
          <p:cNvPr id="7" name="Picture 6">
            <a:extLst>
              <a:ext uri="{FF2B5EF4-FFF2-40B4-BE49-F238E27FC236}">
                <a16:creationId xmlns:a16="http://schemas.microsoft.com/office/drawing/2014/main" id="{3FA65097-EED7-6041-E987-4F3BE9BB55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8625" y="2523878"/>
            <a:ext cx="5485054" cy="1353638"/>
          </a:xfrm>
          <a:prstGeom prst="rect">
            <a:avLst/>
          </a:prstGeom>
        </p:spPr>
      </p:pic>
      <p:sp>
        <p:nvSpPr>
          <p:cNvPr id="8" name="Content Placeholder 4">
            <a:extLst>
              <a:ext uri="{FF2B5EF4-FFF2-40B4-BE49-F238E27FC236}">
                <a16:creationId xmlns:a16="http://schemas.microsoft.com/office/drawing/2014/main" id="{F01E0B0E-2DC5-E692-096E-F5661FE21AAC}"/>
              </a:ext>
            </a:extLst>
          </p:cNvPr>
          <p:cNvSpPr>
            <a:spLocks noGrp="1"/>
          </p:cNvSpPr>
          <p:nvPr>
            <p:ph/>
          </p:nvPr>
        </p:nvSpPr>
        <p:spPr>
          <a:xfrm>
            <a:off x="1349298" y="4283258"/>
            <a:ext cx="10232622" cy="3743323"/>
          </a:xfrm>
        </p:spPr>
        <p:txBody>
          <a:bodyPr anchor="t"/>
          <a:lstStyle/>
          <a:p>
            <a:pPr algn="l">
              <a:lnSpc>
                <a:spcPct val="150000"/>
              </a:lnSpc>
            </a:pPr>
            <a:r>
              <a:rPr lang="en-US" sz="2000" dirty="0">
                <a:solidFill>
                  <a:srgbClr val="455463"/>
                </a:solidFill>
                <a:latin typeface="+mn-lt"/>
              </a:rPr>
              <a:t>Using a </a:t>
            </a:r>
            <a:r>
              <a:rPr lang="en-US" sz="2000" b="1" dirty="0">
                <a:latin typeface="+mn-lt"/>
              </a:rPr>
              <a:t>foreach</a:t>
            </a:r>
            <a:r>
              <a:rPr lang="en-US" sz="2000" dirty="0">
                <a:solidFill>
                  <a:srgbClr val="455463"/>
                </a:solidFill>
                <a:latin typeface="+mn-lt"/>
              </a:rPr>
              <a:t> loop:</a:t>
            </a:r>
          </a:p>
        </p:txBody>
      </p:sp>
      <p:pic>
        <p:nvPicPr>
          <p:cNvPr id="9" name="Picture 8">
            <a:extLst>
              <a:ext uri="{FF2B5EF4-FFF2-40B4-BE49-F238E27FC236}">
                <a16:creationId xmlns:a16="http://schemas.microsoft.com/office/drawing/2014/main" id="{824EEBA2-A93F-74B4-28E0-DB3BBE73E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6071" y="4976750"/>
            <a:ext cx="4171665" cy="1376787"/>
          </a:xfrm>
          <a:prstGeom prst="rect">
            <a:avLst/>
          </a:prstGeom>
        </p:spPr>
      </p:pic>
    </p:spTree>
    <p:extLst>
      <p:ext uri="{BB962C8B-B14F-4D97-AF65-F5344CB8AC3E}">
        <p14:creationId xmlns:p14="http://schemas.microsoft.com/office/powerpoint/2010/main" val="42331979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AB8D8-C049-F0EE-B43C-10FAFB239C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2099F6-A5DE-E5CB-2A22-DEDE7A91B89A}"/>
              </a:ext>
            </a:extLst>
          </p:cNvPr>
          <p:cNvSpPr>
            <a:spLocks noGrp="1"/>
          </p:cNvSpPr>
          <p:nvPr>
            <p:ph type="title"/>
          </p:nvPr>
        </p:nvSpPr>
        <p:spPr/>
        <p:txBody>
          <a:bodyPr/>
          <a:lstStyle/>
          <a:p>
            <a:r>
              <a:rPr lang="en-US" b="1" dirty="0"/>
              <a:t>Array</a:t>
            </a:r>
            <a:endParaRPr lang="en-VN" b="1" dirty="0"/>
          </a:p>
        </p:txBody>
      </p:sp>
      <p:sp>
        <p:nvSpPr>
          <p:cNvPr id="4" name="Content Placeholder 4">
            <a:extLst>
              <a:ext uri="{FF2B5EF4-FFF2-40B4-BE49-F238E27FC236}">
                <a16:creationId xmlns:a16="http://schemas.microsoft.com/office/drawing/2014/main" id="{8E90454A-2471-D80D-4BEE-5FA400268911}"/>
              </a:ext>
            </a:extLst>
          </p:cNvPr>
          <p:cNvSpPr>
            <a:spLocks noGrp="1"/>
          </p:cNvSpPr>
          <p:nvPr>
            <p:ph/>
          </p:nvPr>
        </p:nvSpPr>
        <p:spPr>
          <a:xfrm>
            <a:off x="1349298" y="1957710"/>
            <a:ext cx="10232622" cy="3743323"/>
          </a:xfrm>
        </p:spPr>
        <p:txBody>
          <a:bodyPr anchor="t"/>
          <a:lstStyle/>
          <a:p>
            <a:pPr marL="342900" indent="-342900" algn="l">
              <a:lnSpc>
                <a:spcPct val="150000"/>
              </a:lnSpc>
              <a:buFont typeface="Arial" panose="020B0604020202020204" pitchFamily="34" charset="0"/>
              <a:buChar char="•"/>
            </a:pPr>
            <a:r>
              <a:rPr lang="en-US" sz="2000" b="1" u="none" strike="noStrike" dirty="0">
                <a:effectLst/>
                <a:latin typeface="+mn-lt"/>
              </a:rPr>
              <a:t>Length</a:t>
            </a:r>
            <a:r>
              <a:rPr lang="en-US" sz="2000" b="0" u="none" strike="noStrike" dirty="0">
                <a:solidFill>
                  <a:srgbClr val="455463"/>
                </a:solidFill>
                <a:effectLst/>
                <a:latin typeface="+mn-lt"/>
              </a:rPr>
              <a:t>: Gets the number of elements in the array.</a:t>
            </a:r>
          </a:p>
          <a:p>
            <a:pPr marL="342900" indent="-342900" algn="l">
              <a:lnSpc>
                <a:spcPct val="150000"/>
              </a:lnSpc>
              <a:buFont typeface="Arial" panose="020B0604020202020204" pitchFamily="34" charset="0"/>
              <a:buChar char="•"/>
            </a:pPr>
            <a:r>
              <a:rPr lang="en-US" sz="2000" b="1" u="none" strike="noStrike" dirty="0">
                <a:effectLst/>
                <a:latin typeface="+mn-lt"/>
              </a:rPr>
              <a:t>Sort</a:t>
            </a:r>
            <a:r>
              <a:rPr lang="en-US" sz="2000" b="0" u="none" strike="noStrike" dirty="0">
                <a:solidFill>
                  <a:srgbClr val="455463"/>
                </a:solidFill>
                <a:effectLst/>
                <a:latin typeface="+mn-lt"/>
              </a:rPr>
              <a:t>: Sorts the elements in ascending order.</a:t>
            </a:r>
          </a:p>
          <a:p>
            <a:pPr marL="342900" indent="-342900" algn="l">
              <a:lnSpc>
                <a:spcPct val="150000"/>
              </a:lnSpc>
              <a:buFont typeface="Arial" panose="020B0604020202020204" pitchFamily="34" charset="0"/>
              <a:buChar char="•"/>
            </a:pPr>
            <a:r>
              <a:rPr lang="en-US" sz="2000" b="1" u="none" strike="noStrike" dirty="0">
                <a:effectLst/>
                <a:latin typeface="+mn-lt"/>
              </a:rPr>
              <a:t>Reverse</a:t>
            </a:r>
            <a:r>
              <a:rPr lang="en-US" sz="2000" b="0" u="none" strike="noStrike" dirty="0">
                <a:solidFill>
                  <a:srgbClr val="455463"/>
                </a:solidFill>
                <a:effectLst/>
                <a:latin typeface="+mn-lt"/>
              </a:rPr>
              <a:t>: Reverses the order of elements.</a:t>
            </a:r>
          </a:p>
          <a:p>
            <a:pPr marL="342900" indent="-342900" algn="l">
              <a:lnSpc>
                <a:spcPct val="150000"/>
              </a:lnSpc>
              <a:buFont typeface="Arial" panose="020B0604020202020204" pitchFamily="34" charset="0"/>
              <a:buChar char="•"/>
            </a:pPr>
            <a:r>
              <a:rPr lang="en-US" sz="2000" b="1" u="none" strike="noStrike" dirty="0" err="1">
                <a:effectLst/>
                <a:latin typeface="+mn-lt"/>
              </a:rPr>
              <a:t>IndexOf</a:t>
            </a:r>
            <a:r>
              <a:rPr lang="en-US" sz="2000" b="0" u="none" strike="noStrike" dirty="0">
                <a:solidFill>
                  <a:srgbClr val="455463"/>
                </a:solidFill>
                <a:effectLst/>
                <a:latin typeface="+mn-lt"/>
              </a:rPr>
              <a:t>: Finds the index of a specific element.</a:t>
            </a:r>
          </a:p>
          <a:p>
            <a:pPr marL="342900" indent="-342900" algn="l">
              <a:lnSpc>
                <a:spcPct val="150000"/>
              </a:lnSpc>
              <a:buFont typeface="Arial" panose="020B0604020202020204" pitchFamily="34" charset="0"/>
              <a:buChar char="•"/>
            </a:pPr>
            <a:r>
              <a:rPr lang="en-US" sz="2000" b="1" u="none" strike="noStrike" dirty="0">
                <a:effectLst/>
                <a:latin typeface="+mn-lt"/>
              </a:rPr>
              <a:t>Clear</a:t>
            </a:r>
            <a:r>
              <a:rPr lang="en-US" sz="2000" b="0" u="none" strike="noStrike" dirty="0">
                <a:solidFill>
                  <a:srgbClr val="455463"/>
                </a:solidFill>
                <a:effectLst/>
                <a:latin typeface="+mn-lt"/>
              </a:rPr>
              <a:t>: Sets all elements to their default value.</a:t>
            </a:r>
            <a:endParaRPr lang="en-US" sz="2000" dirty="0">
              <a:solidFill>
                <a:srgbClr val="455463"/>
              </a:solidFill>
              <a:latin typeface="+mn-lt"/>
            </a:endParaRPr>
          </a:p>
        </p:txBody>
      </p:sp>
      <p:sp>
        <p:nvSpPr>
          <p:cNvPr id="5" name="PlaceHolder 1">
            <a:extLst>
              <a:ext uri="{FF2B5EF4-FFF2-40B4-BE49-F238E27FC236}">
                <a16:creationId xmlns:a16="http://schemas.microsoft.com/office/drawing/2014/main" id="{1EC600E6-A7E7-51DC-39E7-EB2150CFCFFB}"/>
              </a:ext>
            </a:extLst>
          </p:cNvPr>
          <p:cNvSpPr>
            <a:spLocks noGrp="1"/>
          </p:cNvSpPr>
          <p:nvPr>
            <p:ph type="sldNum" idx="1"/>
          </p:nvPr>
        </p:nvSpPr>
        <p:spPr>
          <a:xfrm>
            <a:off x="8610480" y="6483240"/>
            <a:ext cx="2723040" cy="344880"/>
          </a:xfrm>
        </p:spPr>
        <p:txBody>
          <a:bodyPr/>
          <a:lstStyle/>
          <a:p>
            <a:fld id="{BA9FEC38-D3C8-4794-8A5E-1D9A9F335037}" type="slidenum">
              <a:rPr/>
              <a:t>41</a:t>
            </a:fld>
            <a:endParaRPr dirty="0"/>
          </a:p>
        </p:txBody>
      </p:sp>
      <p:sp>
        <p:nvSpPr>
          <p:cNvPr id="3" name="Content Placeholder 4">
            <a:extLst>
              <a:ext uri="{FF2B5EF4-FFF2-40B4-BE49-F238E27FC236}">
                <a16:creationId xmlns:a16="http://schemas.microsoft.com/office/drawing/2014/main" id="{B9BAFCC9-C370-7BA5-DEDF-0EFDE4577339}"/>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Array Methods</a:t>
            </a:r>
          </a:p>
        </p:txBody>
      </p:sp>
      <p:pic>
        <p:nvPicPr>
          <p:cNvPr id="7" name="Picture 6">
            <a:extLst>
              <a:ext uri="{FF2B5EF4-FFF2-40B4-BE49-F238E27FC236}">
                <a16:creationId xmlns:a16="http://schemas.microsoft.com/office/drawing/2014/main" id="{D8075E69-AF9F-DC28-905D-1C290E5A6D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823" y="4366891"/>
            <a:ext cx="5324034" cy="1106977"/>
          </a:xfrm>
          <a:prstGeom prst="rect">
            <a:avLst/>
          </a:prstGeom>
        </p:spPr>
      </p:pic>
    </p:spTree>
    <p:extLst>
      <p:ext uri="{BB962C8B-B14F-4D97-AF65-F5344CB8AC3E}">
        <p14:creationId xmlns:p14="http://schemas.microsoft.com/office/powerpoint/2010/main" val="4037416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B0413-25FA-DAB4-7425-DA701B46D7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4E2343-3078-DC61-4BB8-145BA7AF946D}"/>
              </a:ext>
            </a:extLst>
          </p:cNvPr>
          <p:cNvSpPr>
            <a:spLocks noGrp="1"/>
          </p:cNvSpPr>
          <p:nvPr>
            <p:ph type="title"/>
          </p:nvPr>
        </p:nvSpPr>
        <p:spPr/>
        <p:txBody>
          <a:bodyPr/>
          <a:lstStyle/>
          <a:p>
            <a:r>
              <a:rPr lang="en-US" b="1" dirty="0"/>
              <a:t>Multidimensional Arrays</a:t>
            </a:r>
            <a:endParaRPr lang="en-VN" b="1" dirty="0"/>
          </a:p>
        </p:txBody>
      </p:sp>
      <p:sp>
        <p:nvSpPr>
          <p:cNvPr id="4" name="Content Placeholder 4">
            <a:extLst>
              <a:ext uri="{FF2B5EF4-FFF2-40B4-BE49-F238E27FC236}">
                <a16:creationId xmlns:a16="http://schemas.microsoft.com/office/drawing/2014/main" id="{443F6CFB-F1DC-F13C-6DB8-24B11B0115DC}"/>
              </a:ext>
            </a:extLst>
          </p:cNvPr>
          <p:cNvSpPr>
            <a:spLocks noGrp="1"/>
          </p:cNvSpPr>
          <p:nvPr>
            <p:ph/>
          </p:nvPr>
        </p:nvSpPr>
        <p:spPr>
          <a:xfrm>
            <a:off x="1100898" y="1557338"/>
            <a:ext cx="10232622" cy="3743323"/>
          </a:xfrm>
        </p:spPr>
        <p:txBody>
          <a:bodyPr anchor="t"/>
          <a:lstStyle/>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Arrays with multiple dimensions.</a:t>
            </a:r>
          </a:p>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Declared using multiple pairs of square brackets.</a:t>
            </a:r>
            <a:endParaRPr lang="en-US" sz="2000" dirty="0">
              <a:solidFill>
                <a:srgbClr val="455463"/>
              </a:solidFill>
              <a:latin typeface="+mn-lt"/>
            </a:endParaRPr>
          </a:p>
        </p:txBody>
      </p:sp>
      <p:sp>
        <p:nvSpPr>
          <p:cNvPr id="5" name="PlaceHolder 1">
            <a:extLst>
              <a:ext uri="{FF2B5EF4-FFF2-40B4-BE49-F238E27FC236}">
                <a16:creationId xmlns:a16="http://schemas.microsoft.com/office/drawing/2014/main" id="{F20261D0-26F0-184C-23B8-59C969EA4C7C}"/>
              </a:ext>
            </a:extLst>
          </p:cNvPr>
          <p:cNvSpPr>
            <a:spLocks noGrp="1"/>
          </p:cNvSpPr>
          <p:nvPr>
            <p:ph type="sldNum" idx="1"/>
          </p:nvPr>
        </p:nvSpPr>
        <p:spPr>
          <a:xfrm>
            <a:off x="8610480" y="6483240"/>
            <a:ext cx="2723040" cy="344880"/>
          </a:xfrm>
        </p:spPr>
        <p:txBody>
          <a:bodyPr/>
          <a:lstStyle/>
          <a:p>
            <a:fld id="{BA9FEC38-D3C8-4794-8A5E-1D9A9F335037}" type="slidenum">
              <a:rPr/>
              <a:t>42</a:t>
            </a:fld>
            <a:endParaRPr dirty="0"/>
          </a:p>
        </p:txBody>
      </p:sp>
      <p:pic>
        <p:nvPicPr>
          <p:cNvPr id="12" name="Picture 11">
            <a:extLst>
              <a:ext uri="{FF2B5EF4-FFF2-40B4-BE49-F238E27FC236}">
                <a16:creationId xmlns:a16="http://schemas.microsoft.com/office/drawing/2014/main" id="{D782F8BB-DC25-5A1E-6250-8C1297ACF9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7265" y="2600979"/>
            <a:ext cx="8553845" cy="1924953"/>
          </a:xfrm>
          <a:prstGeom prst="rect">
            <a:avLst/>
          </a:prstGeom>
        </p:spPr>
      </p:pic>
    </p:spTree>
    <p:extLst>
      <p:ext uri="{BB962C8B-B14F-4D97-AF65-F5344CB8AC3E}">
        <p14:creationId xmlns:p14="http://schemas.microsoft.com/office/powerpoint/2010/main" val="2131422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7CFBD-2B5A-9EED-DCAE-3E464EAAE0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2BF916-6E12-75A0-3E4F-54B938CCF5DF}"/>
              </a:ext>
            </a:extLst>
          </p:cNvPr>
          <p:cNvSpPr>
            <a:spLocks noGrp="1"/>
          </p:cNvSpPr>
          <p:nvPr>
            <p:ph type="title"/>
          </p:nvPr>
        </p:nvSpPr>
        <p:spPr/>
        <p:txBody>
          <a:bodyPr/>
          <a:lstStyle/>
          <a:p>
            <a:r>
              <a:rPr lang="en-US" b="1" dirty="0"/>
              <a:t>List&lt;T&gt;</a:t>
            </a:r>
            <a:endParaRPr lang="en-VN" b="1" dirty="0"/>
          </a:p>
        </p:txBody>
      </p:sp>
      <p:sp>
        <p:nvSpPr>
          <p:cNvPr id="4" name="Content Placeholder 4">
            <a:extLst>
              <a:ext uri="{FF2B5EF4-FFF2-40B4-BE49-F238E27FC236}">
                <a16:creationId xmlns:a16="http://schemas.microsoft.com/office/drawing/2014/main" id="{7C743926-3A33-6CE4-F6E2-185016C840C2}"/>
              </a:ext>
            </a:extLst>
          </p:cNvPr>
          <p:cNvSpPr>
            <a:spLocks noGrp="1"/>
          </p:cNvSpPr>
          <p:nvPr>
            <p:ph/>
          </p:nvPr>
        </p:nvSpPr>
        <p:spPr>
          <a:xfrm>
            <a:off x="1349298" y="1957710"/>
            <a:ext cx="10232622" cy="3743323"/>
          </a:xfrm>
        </p:spPr>
        <p:txBody>
          <a:bodyPr anchor="t"/>
          <a:lstStyle/>
          <a:p>
            <a:pPr algn="l">
              <a:lnSpc>
                <a:spcPct val="150000"/>
              </a:lnSpc>
            </a:pPr>
            <a:r>
              <a:rPr lang="en-US" sz="2000" b="0" u="none" strike="noStrike" dirty="0">
                <a:solidFill>
                  <a:srgbClr val="455463"/>
                </a:solidFill>
                <a:effectLst/>
                <a:latin typeface="+mn-lt"/>
              </a:rPr>
              <a:t>A List in C# is a versatile </a:t>
            </a:r>
            <a:r>
              <a:rPr lang="en-US" sz="2000" b="0" u="none" strike="noStrike" dirty="0">
                <a:effectLst/>
                <a:latin typeface="+mn-lt"/>
              </a:rPr>
              <a:t>collection</a:t>
            </a:r>
            <a:r>
              <a:rPr lang="en-US" sz="2000" b="0" u="none" strike="noStrike" dirty="0">
                <a:solidFill>
                  <a:srgbClr val="455463"/>
                </a:solidFill>
                <a:effectLst/>
                <a:latin typeface="+mn-lt"/>
              </a:rPr>
              <a:t> that stores a group of strongly typed objects. You can access these objects using their </a:t>
            </a:r>
            <a:r>
              <a:rPr lang="en-US" sz="2000" b="0" u="none" strike="noStrike" dirty="0">
                <a:effectLst/>
                <a:latin typeface="+mn-lt"/>
              </a:rPr>
              <a:t>index</a:t>
            </a:r>
            <a:r>
              <a:rPr lang="en-US" sz="2000" b="0" u="none" strike="noStrike" dirty="0">
                <a:solidFill>
                  <a:srgbClr val="455463"/>
                </a:solidFill>
                <a:effectLst/>
                <a:latin typeface="+mn-lt"/>
              </a:rPr>
              <a:t> (position in the list) and manipulate them with various methods. It's like </a:t>
            </a:r>
            <a:r>
              <a:rPr lang="en-US" sz="2000" b="0" u="none" strike="noStrike" dirty="0">
                <a:effectLst/>
                <a:latin typeface="+mn-lt"/>
              </a:rPr>
              <a:t>an expandable array </a:t>
            </a:r>
            <a:r>
              <a:rPr lang="en-US" sz="2000" b="0" u="none" strike="noStrike" dirty="0">
                <a:solidFill>
                  <a:srgbClr val="455463"/>
                </a:solidFill>
                <a:effectLst/>
                <a:latin typeface="+mn-lt"/>
              </a:rPr>
              <a:t>that offers advantages like dynamic resizing and built-in functionality for searching, sorting, and modifying elements.</a:t>
            </a:r>
            <a:endParaRPr lang="en-US" sz="2000" b="1" dirty="0">
              <a:solidFill>
                <a:srgbClr val="F36F21"/>
              </a:solidFill>
              <a:latin typeface="+mn-lt"/>
            </a:endParaRPr>
          </a:p>
        </p:txBody>
      </p:sp>
      <p:sp>
        <p:nvSpPr>
          <p:cNvPr id="5" name="PlaceHolder 1">
            <a:extLst>
              <a:ext uri="{FF2B5EF4-FFF2-40B4-BE49-F238E27FC236}">
                <a16:creationId xmlns:a16="http://schemas.microsoft.com/office/drawing/2014/main" id="{C7454788-1417-C5D0-F792-221D56B8386B}"/>
              </a:ext>
            </a:extLst>
          </p:cNvPr>
          <p:cNvSpPr>
            <a:spLocks noGrp="1"/>
          </p:cNvSpPr>
          <p:nvPr>
            <p:ph type="sldNum" idx="1"/>
          </p:nvPr>
        </p:nvSpPr>
        <p:spPr>
          <a:xfrm>
            <a:off x="8610480" y="6483240"/>
            <a:ext cx="2723040" cy="344880"/>
          </a:xfrm>
        </p:spPr>
        <p:txBody>
          <a:bodyPr/>
          <a:lstStyle/>
          <a:p>
            <a:fld id="{BA9FEC38-D3C8-4794-8A5E-1D9A9F335037}" type="slidenum">
              <a:rPr/>
              <a:t>43</a:t>
            </a:fld>
            <a:endParaRPr dirty="0"/>
          </a:p>
        </p:txBody>
      </p:sp>
      <p:sp>
        <p:nvSpPr>
          <p:cNvPr id="3" name="Content Placeholder 4">
            <a:extLst>
              <a:ext uri="{FF2B5EF4-FFF2-40B4-BE49-F238E27FC236}">
                <a16:creationId xmlns:a16="http://schemas.microsoft.com/office/drawing/2014/main" id="{60D0B5C2-925B-7D8A-454D-07C5ABF8DC24}"/>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What is a List?</a:t>
            </a:r>
          </a:p>
        </p:txBody>
      </p:sp>
    </p:spTree>
    <p:extLst>
      <p:ext uri="{BB962C8B-B14F-4D97-AF65-F5344CB8AC3E}">
        <p14:creationId xmlns:p14="http://schemas.microsoft.com/office/powerpoint/2010/main" val="15128734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B9159-D54B-2091-0B73-129A5DD7C5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D89654-4E3F-6A29-0F94-91CEF6CCD0FA}"/>
              </a:ext>
            </a:extLst>
          </p:cNvPr>
          <p:cNvSpPr>
            <a:spLocks noGrp="1"/>
          </p:cNvSpPr>
          <p:nvPr>
            <p:ph type="title"/>
          </p:nvPr>
        </p:nvSpPr>
        <p:spPr/>
        <p:txBody>
          <a:bodyPr/>
          <a:lstStyle/>
          <a:p>
            <a:r>
              <a:rPr lang="en-US" b="1" dirty="0"/>
              <a:t>List&lt;T&gt;</a:t>
            </a:r>
            <a:endParaRPr lang="en-VN" b="1" dirty="0"/>
          </a:p>
        </p:txBody>
      </p:sp>
      <p:sp>
        <p:nvSpPr>
          <p:cNvPr id="4" name="Content Placeholder 4">
            <a:extLst>
              <a:ext uri="{FF2B5EF4-FFF2-40B4-BE49-F238E27FC236}">
                <a16:creationId xmlns:a16="http://schemas.microsoft.com/office/drawing/2014/main" id="{FBB46C8C-A04D-B717-663D-64192EA5833E}"/>
              </a:ext>
            </a:extLst>
          </p:cNvPr>
          <p:cNvSpPr>
            <a:spLocks noGrp="1"/>
          </p:cNvSpPr>
          <p:nvPr>
            <p:ph/>
          </p:nvPr>
        </p:nvSpPr>
        <p:spPr>
          <a:xfrm>
            <a:off x="1349298" y="1957710"/>
            <a:ext cx="10232622" cy="3743323"/>
          </a:xfrm>
        </p:spPr>
        <p:txBody>
          <a:bodyPr anchor="t"/>
          <a:lstStyle/>
          <a:p>
            <a:pPr algn="l">
              <a:lnSpc>
                <a:spcPct val="150000"/>
              </a:lnSpc>
            </a:pPr>
            <a:r>
              <a:rPr lang="en-US" sz="2000" b="0" u="none" strike="noStrike" dirty="0">
                <a:solidFill>
                  <a:srgbClr val="455463"/>
                </a:solidFill>
                <a:effectLst/>
                <a:latin typeface="+mn-lt"/>
              </a:rPr>
              <a:t>Key Points:</a:t>
            </a:r>
          </a:p>
          <a:p>
            <a:pPr marL="457200" indent="-457200" algn="l">
              <a:lnSpc>
                <a:spcPct val="150000"/>
              </a:lnSpc>
              <a:buFont typeface="Arial" panose="020B0604020202020204" pitchFamily="34" charset="0"/>
              <a:buChar char="•"/>
            </a:pPr>
            <a:r>
              <a:rPr lang="en-US" sz="2000" b="1" u="none" strike="noStrike" dirty="0">
                <a:effectLst/>
                <a:latin typeface="+mn-lt"/>
              </a:rPr>
              <a:t>Strongly Typed</a:t>
            </a:r>
            <a:r>
              <a:rPr lang="en-US" sz="2000" b="0" u="none" strike="noStrike" dirty="0">
                <a:solidFill>
                  <a:srgbClr val="455463"/>
                </a:solidFill>
                <a:effectLst/>
                <a:latin typeface="+mn-lt"/>
              </a:rPr>
              <a:t>: Ensures type safety and avoids boxing/unboxing operations.</a:t>
            </a:r>
          </a:p>
          <a:p>
            <a:pPr marL="457200" indent="-457200" algn="l">
              <a:lnSpc>
                <a:spcPct val="150000"/>
              </a:lnSpc>
              <a:buFont typeface="Arial" panose="020B0604020202020204" pitchFamily="34" charset="0"/>
              <a:buChar char="•"/>
            </a:pPr>
            <a:r>
              <a:rPr lang="en-US" sz="2000" b="0" u="none" strike="noStrike" dirty="0">
                <a:effectLst/>
                <a:latin typeface="+mn-lt"/>
              </a:rPr>
              <a:t>Dynamic Resizing</a:t>
            </a:r>
            <a:r>
              <a:rPr lang="en-US" sz="2000" b="0" u="none" strike="noStrike" dirty="0">
                <a:solidFill>
                  <a:srgbClr val="455463"/>
                </a:solidFill>
                <a:effectLst/>
                <a:latin typeface="+mn-lt"/>
              </a:rPr>
              <a:t>: Grows automatically as you add elements, unlike fixed-size arrays.</a:t>
            </a:r>
          </a:p>
          <a:p>
            <a:pPr marL="457200" indent="-457200" algn="l">
              <a:lnSpc>
                <a:spcPct val="150000"/>
              </a:lnSpc>
              <a:buFont typeface="Arial" panose="020B0604020202020204" pitchFamily="34" charset="0"/>
              <a:buChar char="•"/>
            </a:pPr>
            <a:r>
              <a:rPr lang="en-US" sz="2000" b="0" u="none" strike="noStrike" dirty="0">
                <a:effectLst/>
                <a:latin typeface="+mn-lt"/>
              </a:rPr>
              <a:t>Indexes</a:t>
            </a:r>
            <a:r>
              <a:rPr lang="en-US" sz="2000" b="0" u="none" strike="noStrike" dirty="0">
                <a:solidFill>
                  <a:srgbClr val="455463"/>
                </a:solidFill>
                <a:effectLst/>
                <a:latin typeface="+mn-lt"/>
              </a:rPr>
              <a:t>: Elements are accessed by their position (index) starting from 0.</a:t>
            </a:r>
          </a:p>
          <a:p>
            <a:pPr marL="457200" indent="-457200" algn="l">
              <a:lnSpc>
                <a:spcPct val="150000"/>
              </a:lnSpc>
              <a:buFont typeface="Arial" panose="020B0604020202020204" pitchFamily="34" charset="0"/>
              <a:buChar char="•"/>
            </a:pPr>
            <a:r>
              <a:rPr lang="en-US" sz="2000" b="0" u="none" strike="noStrike" dirty="0">
                <a:effectLst/>
                <a:latin typeface="+mn-lt"/>
              </a:rPr>
              <a:t>Faster &amp; Safer</a:t>
            </a:r>
            <a:r>
              <a:rPr lang="en-US" sz="2000" b="0" u="none" strike="noStrike" dirty="0">
                <a:solidFill>
                  <a:srgbClr val="455463"/>
                </a:solidFill>
                <a:effectLst/>
                <a:latin typeface="+mn-lt"/>
              </a:rPr>
              <a:t>: Offers better performance and reduces potential errors compared to </a:t>
            </a:r>
            <a:r>
              <a:rPr lang="en-US" sz="2000" b="0" u="none" strike="noStrike" dirty="0" err="1">
                <a:solidFill>
                  <a:srgbClr val="455463"/>
                </a:solidFill>
                <a:effectLst/>
                <a:latin typeface="+mn-lt"/>
              </a:rPr>
              <a:t>ArrayList</a:t>
            </a:r>
            <a:r>
              <a:rPr lang="en-US" sz="2000" b="0" u="none" strike="noStrike" dirty="0">
                <a:solidFill>
                  <a:srgbClr val="455463"/>
                </a:solidFill>
                <a:effectLst/>
                <a:latin typeface="+mn-lt"/>
              </a:rPr>
              <a:t>.</a:t>
            </a:r>
            <a:endParaRPr lang="en-US" sz="2000" b="1" dirty="0">
              <a:solidFill>
                <a:srgbClr val="F36F21"/>
              </a:solidFill>
              <a:latin typeface="+mn-lt"/>
            </a:endParaRPr>
          </a:p>
        </p:txBody>
      </p:sp>
      <p:sp>
        <p:nvSpPr>
          <p:cNvPr id="5" name="PlaceHolder 1">
            <a:extLst>
              <a:ext uri="{FF2B5EF4-FFF2-40B4-BE49-F238E27FC236}">
                <a16:creationId xmlns:a16="http://schemas.microsoft.com/office/drawing/2014/main" id="{A6D211B8-AF23-DD21-7CF3-761C9CDB89A7}"/>
              </a:ext>
            </a:extLst>
          </p:cNvPr>
          <p:cNvSpPr>
            <a:spLocks noGrp="1"/>
          </p:cNvSpPr>
          <p:nvPr>
            <p:ph type="sldNum" idx="1"/>
          </p:nvPr>
        </p:nvSpPr>
        <p:spPr>
          <a:xfrm>
            <a:off x="8610480" y="6483240"/>
            <a:ext cx="2723040" cy="344880"/>
          </a:xfrm>
        </p:spPr>
        <p:txBody>
          <a:bodyPr/>
          <a:lstStyle/>
          <a:p>
            <a:fld id="{BA9FEC38-D3C8-4794-8A5E-1D9A9F335037}" type="slidenum">
              <a:rPr/>
              <a:t>44</a:t>
            </a:fld>
            <a:endParaRPr dirty="0"/>
          </a:p>
        </p:txBody>
      </p:sp>
      <p:sp>
        <p:nvSpPr>
          <p:cNvPr id="3" name="Content Placeholder 4">
            <a:extLst>
              <a:ext uri="{FF2B5EF4-FFF2-40B4-BE49-F238E27FC236}">
                <a16:creationId xmlns:a16="http://schemas.microsoft.com/office/drawing/2014/main" id="{18E28253-C539-9182-01BC-D9D52CD130A7}"/>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What is a List?</a:t>
            </a:r>
          </a:p>
        </p:txBody>
      </p:sp>
    </p:spTree>
    <p:extLst>
      <p:ext uri="{BB962C8B-B14F-4D97-AF65-F5344CB8AC3E}">
        <p14:creationId xmlns:p14="http://schemas.microsoft.com/office/powerpoint/2010/main" val="176528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9FA7C-55CB-B59D-BE76-31617F4F32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B2A406-ED6A-585D-E293-01346421E7F2}"/>
              </a:ext>
            </a:extLst>
          </p:cNvPr>
          <p:cNvSpPr>
            <a:spLocks noGrp="1"/>
          </p:cNvSpPr>
          <p:nvPr>
            <p:ph type="title"/>
          </p:nvPr>
        </p:nvSpPr>
        <p:spPr/>
        <p:txBody>
          <a:bodyPr/>
          <a:lstStyle/>
          <a:p>
            <a:r>
              <a:rPr lang="en-US" b="1" dirty="0"/>
              <a:t>List&lt;T&gt;</a:t>
            </a:r>
            <a:endParaRPr lang="en-VN" b="1" dirty="0"/>
          </a:p>
        </p:txBody>
      </p:sp>
      <p:sp>
        <p:nvSpPr>
          <p:cNvPr id="4" name="Content Placeholder 4">
            <a:extLst>
              <a:ext uri="{FF2B5EF4-FFF2-40B4-BE49-F238E27FC236}">
                <a16:creationId xmlns:a16="http://schemas.microsoft.com/office/drawing/2014/main" id="{0295BBFA-8AAC-B11F-E101-4BDE77A9AB8A}"/>
              </a:ext>
            </a:extLst>
          </p:cNvPr>
          <p:cNvSpPr>
            <a:spLocks noGrp="1"/>
          </p:cNvSpPr>
          <p:nvPr>
            <p:ph/>
          </p:nvPr>
        </p:nvSpPr>
        <p:spPr>
          <a:xfrm>
            <a:off x="1349298" y="1957710"/>
            <a:ext cx="10232622" cy="3743323"/>
          </a:xfrm>
        </p:spPr>
        <p:txBody>
          <a:bodyPr anchor="t"/>
          <a:lstStyle/>
          <a:p>
            <a:pPr algn="l">
              <a:lnSpc>
                <a:spcPct val="150000"/>
              </a:lnSpc>
            </a:pPr>
            <a:r>
              <a:rPr lang="en-US" sz="2000" b="0" u="none" strike="noStrike" dirty="0">
                <a:solidFill>
                  <a:srgbClr val="455463"/>
                </a:solidFill>
                <a:effectLst/>
                <a:latin typeface="+mn-lt"/>
              </a:rPr>
              <a:t>Lists are generic, meaning you specify the type of data they can hold. Here's how to create Lists for different data types:</a:t>
            </a:r>
            <a:endParaRPr lang="en-US" sz="2000" b="1" dirty="0">
              <a:solidFill>
                <a:srgbClr val="F36F21"/>
              </a:solidFill>
              <a:latin typeface="+mn-lt"/>
            </a:endParaRPr>
          </a:p>
        </p:txBody>
      </p:sp>
      <p:sp>
        <p:nvSpPr>
          <p:cNvPr id="5" name="PlaceHolder 1">
            <a:extLst>
              <a:ext uri="{FF2B5EF4-FFF2-40B4-BE49-F238E27FC236}">
                <a16:creationId xmlns:a16="http://schemas.microsoft.com/office/drawing/2014/main" id="{BEB746C6-D0F3-F32E-6876-67950BE457D6}"/>
              </a:ext>
            </a:extLst>
          </p:cNvPr>
          <p:cNvSpPr>
            <a:spLocks noGrp="1"/>
          </p:cNvSpPr>
          <p:nvPr>
            <p:ph type="sldNum" idx="1"/>
          </p:nvPr>
        </p:nvSpPr>
        <p:spPr>
          <a:xfrm>
            <a:off x="8610480" y="6483240"/>
            <a:ext cx="2723040" cy="344880"/>
          </a:xfrm>
        </p:spPr>
        <p:txBody>
          <a:bodyPr/>
          <a:lstStyle/>
          <a:p>
            <a:fld id="{BA9FEC38-D3C8-4794-8A5E-1D9A9F335037}" type="slidenum">
              <a:rPr/>
              <a:t>45</a:t>
            </a:fld>
            <a:endParaRPr dirty="0"/>
          </a:p>
        </p:txBody>
      </p:sp>
      <p:sp>
        <p:nvSpPr>
          <p:cNvPr id="3" name="Content Placeholder 4">
            <a:extLst>
              <a:ext uri="{FF2B5EF4-FFF2-40B4-BE49-F238E27FC236}">
                <a16:creationId xmlns:a16="http://schemas.microsoft.com/office/drawing/2014/main" id="{1E9D6E68-4FE0-90A9-9346-61BBCF26361E}"/>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Creating a List:</a:t>
            </a:r>
          </a:p>
        </p:txBody>
      </p:sp>
      <p:sp>
        <p:nvSpPr>
          <p:cNvPr id="6" name="Content Placeholder 4">
            <a:extLst>
              <a:ext uri="{FF2B5EF4-FFF2-40B4-BE49-F238E27FC236}">
                <a16:creationId xmlns:a16="http://schemas.microsoft.com/office/drawing/2014/main" id="{C42F5FEC-2747-3CB8-DCC2-5620ECD675FC}"/>
              </a:ext>
            </a:extLst>
          </p:cNvPr>
          <p:cNvSpPr>
            <a:spLocks noGrp="1"/>
          </p:cNvSpPr>
          <p:nvPr>
            <p:ph/>
          </p:nvPr>
        </p:nvSpPr>
        <p:spPr>
          <a:xfrm>
            <a:off x="1349298" y="3028629"/>
            <a:ext cx="10232622" cy="2047131"/>
          </a:xfrm>
        </p:spPr>
        <p:txBody>
          <a:bodyPr anchor="t"/>
          <a:lstStyle/>
          <a:p>
            <a:pPr algn="l">
              <a:lnSpc>
                <a:spcPct val="150000"/>
              </a:lnSpc>
            </a:pPr>
            <a:r>
              <a:rPr lang="en-US" sz="2000" b="1" dirty="0">
                <a:latin typeface="+mn-lt"/>
              </a:rPr>
              <a:t>Integers</a:t>
            </a:r>
            <a:r>
              <a:rPr lang="en-US" sz="2000" dirty="0">
                <a:solidFill>
                  <a:srgbClr val="455463"/>
                </a:solidFill>
                <a:latin typeface="+mn-lt"/>
              </a:rPr>
              <a:t>:</a:t>
            </a:r>
          </a:p>
        </p:txBody>
      </p:sp>
      <p:pic>
        <p:nvPicPr>
          <p:cNvPr id="9" name="Picture 8">
            <a:extLst>
              <a:ext uri="{FF2B5EF4-FFF2-40B4-BE49-F238E27FC236}">
                <a16:creationId xmlns:a16="http://schemas.microsoft.com/office/drawing/2014/main" id="{7E3F186C-A362-F615-C916-F6137B5CD5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535" y="3597697"/>
            <a:ext cx="4711700" cy="1193800"/>
          </a:xfrm>
          <a:prstGeom prst="rect">
            <a:avLst/>
          </a:prstGeom>
        </p:spPr>
      </p:pic>
    </p:spTree>
    <p:extLst>
      <p:ext uri="{BB962C8B-B14F-4D97-AF65-F5344CB8AC3E}">
        <p14:creationId xmlns:p14="http://schemas.microsoft.com/office/powerpoint/2010/main" val="13012246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EC5A6-CC14-74F1-F9A5-150A9AA612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BC5D35-C16E-12B8-336D-3CA36224C350}"/>
              </a:ext>
            </a:extLst>
          </p:cNvPr>
          <p:cNvSpPr>
            <a:spLocks noGrp="1"/>
          </p:cNvSpPr>
          <p:nvPr>
            <p:ph type="title"/>
          </p:nvPr>
        </p:nvSpPr>
        <p:spPr/>
        <p:txBody>
          <a:bodyPr/>
          <a:lstStyle/>
          <a:p>
            <a:r>
              <a:rPr lang="en-US" b="1" dirty="0"/>
              <a:t>List&lt;T&gt;</a:t>
            </a:r>
            <a:endParaRPr lang="en-VN" b="1" dirty="0"/>
          </a:p>
        </p:txBody>
      </p:sp>
      <p:sp>
        <p:nvSpPr>
          <p:cNvPr id="4" name="Content Placeholder 4">
            <a:extLst>
              <a:ext uri="{FF2B5EF4-FFF2-40B4-BE49-F238E27FC236}">
                <a16:creationId xmlns:a16="http://schemas.microsoft.com/office/drawing/2014/main" id="{0F1A38DC-F011-9690-4C35-06155C3A06F5}"/>
              </a:ext>
            </a:extLst>
          </p:cNvPr>
          <p:cNvSpPr>
            <a:spLocks noGrp="1"/>
          </p:cNvSpPr>
          <p:nvPr>
            <p:ph/>
          </p:nvPr>
        </p:nvSpPr>
        <p:spPr>
          <a:xfrm>
            <a:off x="1349298" y="1749361"/>
            <a:ext cx="10232622" cy="3743323"/>
          </a:xfrm>
        </p:spPr>
        <p:txBody>
          <a:bodyPr anchor="t"/>
          <a:lstStyle/>
          <a:p>
            <a:pPr algn="l">
              <a:lnSpc>
                <a:spcPct val="150000"/>
              </a:lnSpc>
            </a:pPr>
            <a:r>
              <a:rPr lang="en-US" sz="2000" b="1" dirty="0">
                <a:solidFill>
                  <a:srgbClr val="F36F21"/>
                </a:solidFill>
                <a:latin typeface="+mn-lt"/>
              </a:rPr>
              <a:t> </a:t>
            </a:r>
          </a:p>
        </p:txBody>
      </p:sp>
      <p:sp>
        <p:nvSpPr>
          <p:cNvPr id="3" name="Content Placeholder 4">
            <a:extLst>
              <a:ext uri="{FF2B5EF4-FFF2-40B4-BE49-F238E27FC236}">
                <a16:creationId xmlns:a16="http://schemas.microsoft.com/office/drawing/2014/main" id="{B1CC5B3E-E31E-EEC3-2EB8-141CC04A8ED0}"/>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Creating a List:</a:t>
            </a:r>
          </a:p>
        </p:txBody>
      </p:sp>
      <p:sp>
        <p:nvSpPr>
          <p:cNvPr id="6" name="Content Placeholder 4">
            <a:extLst>
              <a:ext uri="{FF2B5EF4-FFF2-40B4-BE49-F238E27FC236}">
                <a16:creationId xmlns:a16="http://schemas.microsoft.com/office/drawing/2014/main" id="{036FA0B9-4758-994F-16D1-EB3EE7DDAD4A}"/>
              </a:ext>
            </a:extLst>
          </p:cNvPr>
          <p:cNvSpPr>
            <a:spLocks noGrp="1"/>
          </p:cNvSpPr>
          <p:nvPr>
            <p:ph/>
          </p:nvPr>
        </p:nvSpPr>
        <p:spPr>
          <a:xfrm>
            <a:off x="1349298" y="1749361"/>
            <a:ext cx="10232622" cy="2047131"/>
          </a:xfrm>
        </p:spPr>
        <p:txBody>
          <a:bodyPr anchor="t"/>
          <a:lstStyle/>
          <a:p>
            <a:pPr algn="l">
              <a:lnSpc>
                <a:spcPct val="150000"/>
              </a:lnSpc>
            </a:pPr>
            <a:r>
              <a:rPr lang="en-US" sz="2000" b="1" dirty="0">
                <a:latin typeface="+mn-lt"/>
              </a:rPr>
              <a:t>Strings</a:t>
            </a:r>
            <a:r>
              <a:rPr lang="en-US" sz="2000" dirty="0">
                <a:solidFill>
                  <a:srgbClr val="455463"/>
                </a:solidFill>
                <a:latin typeface="+mn-lt"/>
              </a:rPr>
              <a:t>:</a:t>
            </a:r>
          </a:p>
        </p:txBody>
      </p:sp>
      <p:sp>
        <p:nvSpPr>
          <p:cNvPr id="7" name="PlaceHolder 1">
            <a:extLst>
              <a:ext uri="{FF2B5EF4-FFF2-40B4-BE49-F238E27FC236}">
                <a16:creationId xmlns:a16="http://schemas.microsoft.com/office/drawing/2014/main" id="{38C40635-880D-422B-4B03-E6D7FAF78531}"/>
              </a:ext>
            </a:extLst>
          </p:cNvPr>
          <p:cNvSpPr txBox="1">
            <a:spLocks/>
          </p:cNvSpPr>
          <p:nvPr/>
        </p:nvSpPr>
        <p:spPr>
          <a:xfrm>
            <a:off x="8610480" y="7251103"/>
            <a:ext cx="2723040" cy="344880"/>
          </a:xfrm>
          <a:prstGeom prst="rect">
            <a:avLst/>
          </a:prstGeom>
          <a:noFill/>
          <a:ln w="0">
            <a:noFill/>
          </a:ln>
        </p:spPr>
        <p:txBody>
          <a:bodyPr lIns="90000" tIns="45000" rIns="90000" bIns="45000" anchor="ctr">
            <a:noAutofit/>
          </a:bodyPr>
          <a:lstStyle>
            <a:defPPr>
              <a:defRPr lang="en-US"/>
            </a:defPPr>
            <a:lvl1pPr marL="0" indent="0" algn="r" defTabSz="914400" rtl="0" eaLnBrk="1" latinLnBrk="0" hangingPunct="1">
              <a:lnSpc>
                <a:spcPct val="100000"/>
              </a:lnSpc>
              <a:buNone/>
              <a:tabLst>
                <a:tab pos="0" algn="l"/>
              </a:tabLst>
              <a:defRPr lang="en-US" sz="1200" b="0" strike="noStrike" kern="1200" spc="-1">
                <a:solidFill>
                  <a:srgbClr val="000000"/>
                </a:solidFill>
                <a:latin typeface="Calibri"/>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A9FEC38-D3C8-4794-8A5E-1D9A9F335037}" type="slidenum">
              <a:rPr lang="en-VN" smtClean="0"/>
              <a:pPr/>
              <a:t>46</a:t>
            </a:fld>
            <a:endParaRPr lang="en-VN" dirty="0"/>
          </a:p>
        </p:txBody>
      </p:sp>
      <p:sp>
        <p:nvSpPr>
          <p:cNvPr id="8" name="Content Placeholder 4">
            <a:extLst>
              <a:ext uri="{FF2B5EF4-FFF2-40B4-BE49-F238E27FC236}">
                <a16:creationId xmlns:a16="http://schemas.microsoft.com/office/drawing/2014/main" id="{483F8B33-8381-A794-65DE-969C4F848427}"/>
              </a:ext>
            </a:extLst>
          </p:cNvPr>
          <p:cNvSpPr>
            <a:spLocks noGrp="1"/>
          </p:cNvSpPr>
          <p:nvPr>
            <p:ph/>
          </p:nvPr>
        </p:nvSpPr>
        <p:spPr>
          <a:xfrm>
            <a:off x="1349298" y="3796492"/>
            <a:ext cx="10232622" cy="2047131"/>
          </a:xfrm>
        </p:spPr>
        <p:txBody>
          <a:bodyPr anchor="t"/>
          <a:lstStyle/>
          <a:p>
            <a:pPr algn="l">
              <a:lnSpc>
                <a:spcPct val="150000"/>
              </a:lnSpc>
            </a:pPr>
            <a:r>
              <a:rPr lang="en-US" sz="2000" b="1" dirty="0">
                <a:latin typeface="+mn-lt"/>
              </a:rPr>
              <a:t>Custom Objects</a:t>
            </a:r>
            <a:r>
              <a:rPr lang="en-US" sz="2000" dirty="0">
                <a:solidFill>
                  <a:srgbClr val="455463"/>
                </a:solidFill>
                <a:latin typeface="+mn-lt"/>
              </a:rPr>
              <a:t>:</a:t>
            </a:r>
          </a:p>
        </p:txBody>
      </p:sp>
      <p:pic>
        <p:nvPicPr>
          <p:cNvPr id="12" name="Picture 11">
            <a:extLst>
              <a:ext uri="{FF2B5EF4-FFF2-40B4-BE49-F238E27FC236}">
                <a16:creationId xmlns:a16="http://schemas.microsoft.com/office/drawing/2014/main" id="{4C3C63F6-3C3F-B8D8-C365-8E01D27C79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535" y="2124753"/>
            <a:ext cx="5029200" cy="1320800"/>
          </a:xfrm>
          <a:prstGeom prst="rect">
            <a:avLst/>
          </a:prstGeom>
        </p:spPr>
      </p:pic>
      <p:pic>
        <p:nvPicPr>
          <p:cNvPr id="14" name="Picture 13">
            <a:extLst>
              <a:ext uri="{FF2B5EF4-FFF2-40B4-BE49-F238E27FC236}">
                <a16:creationId xmlns:a16="http://schemas.microsoft.com/office/drawing/2014/main" id="{C345A4B6-6D4C-7EEB-6C0A-DE0949123B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2535" y="4347250"/>
            <a:ext cx="7772400" cy="2054378"/>
          </a:xfrm>
          <a:prstGeom prst="rect">
            <a:avLst/>
          </a:prstGeom>
        </p:spPr>
      </p:pic>
      <p:sp>
        <p:nvSpPr>
          <p:cNvPr id="15" name="PlaceHolder 1">
            <a:extLst>
              <a:ext uri="{FF2B5EF4-FFF2-40B4-BE49-F238E27FC236}">
                <a16:creationId xmlns:a16="http://schemas.microsoft.com/office/drawing/2014/main" id="{6256B25F-3FB5-8CD8-F4B6-0D0E6CC4B634}"/>
              </a:ext>
            </a:extLst>
          </p:cNvPr>
          <p:cNvSpPr>
            <a:spLocks noGrp="1"/>
          </p:cNvSpPr>
          <p:nvPr>
            <p:ph type="sldNum" idx="1"/>
          </p:nvPr>
        </p:nvSpPr>
        <p:spPr>
          <a:xfrm>
            <a:off x="8610480" y="6483240"/>
            <a:ext cx="2723040" cy="344880"/>
          </a:xfrm>
        </p:spPr>
        <p:txBody>
          <a:bodyPr/>
          <a:lstStyle/>
          <a:p>
            <a:fld id="{BA9FEC38-D3C8-4794-8A5E-1D9A9F335037}" type="slidenum">
              <a:rPr/>
              <a:t>46</a:t>
            </a:fld>
            <a:endParaRPr dirty="0"/>
          </a:p>
        </p:txBody>
      </p:sp>
    </p:spTree>
    <p:extLst>
      <p:ext uri="{BB962C8B-B14F-4D97-AF65-F5344CB8AC3E}">
        <p14:creationId xmlns:p14="http://schemas.microsoft.com/office/powerpoint/2010/main" val="10366537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3C724-5994-C41B-E552-F67D739509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539E7E-2DE7-3904-DC20-9FB79FC7DF13}"/>
              </a:ext>
            </a:extLst>
          </p:cNvPr>
          <p:cNvSpPr>
            <a:spLocks noGrp="1"/>
          </p:cNvSpPr>
          <p:nvPr>
            <p:ph type="title"/>
          </p:nvPr>
        </p:nvSpPr>
        <p:spPr/>
        <p:txBody>
          <a:bodyPr/>
          <a:lstStyle/>
          <a:p>
            <a:r>
              <a:rPr lang="en-US" b="1" dirty="0"/>
              <a:t>List&lt;T&gt;</a:t>
            </a:r>
            <a:endParaRPr lang="en-VN" b="1" dirty="0"/>
          </a:p>
        </p:txBody>
      </p:sp>
      <p:sp>
        <p:nvSpPr>
          <p:cNvPr id="4" name="Content Placeholder 4">
            <a:extLst>
              <a:ext uri="{FF2B5EF4-FFF2-40B4-BE49-F238E27FC236}">
                <a16:creationId xmlns:a16="http://schemas.microsoft.com/office/drawing/2014/main" id="{9F531E5E-A3EA-AAAC-EA3F-F3C03F3591A6}"/>
              </a:ext>
            </a:extLst>
          </p:cNvPr>
          <p:cNvSpPr>
            <a:spLocks noGrp="1"/>
          </p:cNvSpPr>
          <p:nvPr>
            <p:ph/>
          </p:nvPr>
        </p:nvSpPr>
        <p:spPr>
          <a:xfrm>
            <a:off x="1349298" y="1957711"/>
            <a:ext cx="10232622" cy="1471290"/>
          </a:xfrm>
        </p:spPr>
        <p:txBody>
          <a:bodyPr anchor="t"/>
          <a:lstStyle/>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Add() method: Appends an element to the end of the list.</a:t>
            </a:r>
          </a:p>
          <a:p>
            <a:pPr marL="342900" indent="-342900" algn="l">
              <a:lnSpc>
                <a:spcPct val="150000"/>
              </a:lnSpc>
              <a:buFont typeface="Arial" panose="020B0604020202020204" pitchFamily="34" charset="0"/>
              <a:buChar char="•"/>
            </a:pPr>
            <a:r>
              <a:rPr lang="en-US" sz="2000" b="0" u="none" strike="noStrike" dirty="0" err="1">
                <a:solidFill>
                  <a:srgbClr val="455463"/>
                </a:solidFill>
                <a:effectLst/>
                <a:latin typeface="+mn-lt"/>
              </a:rPr>
              <a:t>AddRange</a:t>
            </a:r>
            <a:r>
              <a:rPr lang="en-US" sz="2000" b="0" u="none" strike="noStrike" dirty="0">
                <a:solidFill>
                  <a:srgbClr val="455463"/>
                </a:solidFill>
                <a:effectLst/>
                <a:latin typeface="+mn-lt"/>
              </a:rPr>
              <a:t>() method: Adds all elements from another collection (array or list).</a:t>
            </a:r>
          </a:p>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Collection-initializer syntax: Creates a list with initial values during declaration.</a:t>
            </a:r>
            <a:endParaRPr lang="en-US" sz="2000" b="1" dirty="0">
              <a:solidFill>
                <a:srgbClr val="F36F21"/>
              </a:solidFill>
              <a:latin typeface="+mn-lt"/>
            </a:endParaRPr>
          </a:p>
        </p:txBody>
      </p:sp>
      <p:sp>
        <p:nvSpPr>
          <p:cNvPr id="5" name="PlaceHolder 1">
            <a:extLst>
              <a:ext uri="{FF2B5EF4-FFF2-40B4-BE49-F238E27FC236}">
                <a16:creationId xmlns:a16="http://schemas.microsoft.com/office/drawing/2014/main" id="{70928AC7-6535-275F-9502-C058010E20DA}"/>
              </a:ext>
            </a:extLst>
          </p:cNvPr>
          <p:cNvSpPr>
            <a:spLocks noGrp="1"/>
          </p:cNvSpPr>
          <p:nvPr>
            <p:ph type="sldNum" idx="1"/>
          </p:nvPr>
        </p:nvSpPr>
        <p:spPr>
          <a:xfrm>
            <a:off x="8610480" y="6483240"/>
            <a:ext cx="2723040" cy="344880"/>
          </a:xfrm>
        </p:spPr>
        <p:txBody>
          <a:bodyPr/>
          <a:lstStyle/>
          <a:p>
            <a:fld id="{BA9FEC38-D3C8-4794-8A5E-1D9A9F335037}" type="slidenum">
              <a:rPr/>
              <a:t>47</a:t>
            </a:fld>
            <a:endParaRPr dirty="0"/>
          </a:p>
        </p:txBody>
      </p:sp>
      <p:sp>
        <p:nvSpPr>
          <p:cNvPr id="3" name="Content Placeholder 4">
            <a:extLst>
              <a:ext uri="{FF2B5EF4-FFF2-40B4-BE49-F238E27FC236}">
                <a16:creationId xmlns:a16="http://schemas.microsoft.com/office/drawing/2014/main" id="{EA270973-AE5B-DA66-9C6D-9A7FC96DEBCE}"/>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Adding Elements:</a:t>
            </a:r>
          </a:p>
        </p:txBody>
      </p:sp>
      <p:sp>
        <p:nvSpPr>
          <p:cNvPr id="6" name="Content Placeholder 4">
            <a:extLst>
              <a:ext uri="{FF2B5EF4-FFF2-40B4-BE49-F238E27FC236}">
                <a16:creationId xmlns:a16="http://schemas.microsoft.com/office/drawing/2014/main" id="{C5E11A32-3B25-2412-B8E6-97779757C36E}"/>
              </a:ext>
            </a:extLst>
          </p:cNvPr>
          <p:cNvSpPr>
            <a:spLocks noGrp="1"/>
          </p:cNvSpPr>
          <p:nvPr>
            <p:ph/>
          </p:nvPr>
        </p:nvSpPr>
        <p:spPr>
          <a:xfrm>
            <a:off x="1349298" y="4112531"/>
            <a:ext cx="10232622" cy="1471290"/>
          </a:xfrm>
        </p:spPr>
        <p:txBody>
          <a:bodyPr anchor="t"/>
          <a:lstStyle/>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By Index: Use square brackets [] with the index (e.g., </a:t>
            </a:r>
            <a:r>
              <a:rPr lang="en-US" sz="2000" b="0" u="none" strike="noStrike" dirty="0" err="1">
                <a:solidFill>
                  <a:srgbClr val="455463"/>
                </a:solidFill>
                <a:effectLst/>
                <a:latin typeface="+mn-lt"/>
              </a:rPr>
              <a:t>myList</a:t>
            </a:r>
            <a:r>
              <a:rPr lang="en-US" sz="2000" b="0" u="none" strike="noStrike" dirty="0">
                <a:solidFill>
                  <a:srgbClr val="455463"/>
                </a:solidFill>
                <a:effectLst/>
                <a:latin typeface="+mn-lt"/>
              </a:rPr>
              <a:t>[0]).</a:t>
            </a:r>
          </a:p>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Loops: Iterate through the list using foreach or for loops.</a:t>
            </a:r>
          </a:p>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LINQ: Leverage LINQ queries for powerful filtering and transformation of list data.</a:t>
            </a:r>
            <a:endParaRPr lang="en-US" sz="2000" b="1" dirty="0">
              <a:solidFill>
                <a:srgbClr val="F36F21"/>
              </a:solidFill>
              <a:latin typeface="+mn-lt"/>
            </a:endParaRPr>
          </a:p>
        </p:txBody>
      </p:sp>
      <p:sp>
        <p:nvSpPr>
          <p:cNvPr id="7" name="Content Placeholder 4">
            <a:extLst>
              <a:ext uri="{FF2B5EF4-FFF2-40B4-BE49-F238E27FC236}">
                <a16:creationId xmlns:a16="http://schemas.microsoft.com/office/drawing/2014/main" id="{5FD35D51-0B09-98E3-2F2D-F2E1394042BD}"/>
              </a:ext>
            </a:extLst>
          </p:cNvPr>
          <p:cNvSpPr>
            <a:spLocks noGrp="1"/>
          </p:cNvSpPr>
          <p:nvPr>
            <p:ph/>
          </p:nvPr>
        </p:nvSpPr>
        <p:spPr>
          <a:xfrm>
            <a:off x="869794" y="3551393"/>
            <a:ext cx="8757425" cy="561137"/>
          </a:xfrm>
        </p:spPr>
        <p:txBody>
          <a:bodyPr anchor="t"/>
          <a:lstStyle/>
          <a:p>
            <a:pPr algn="l"/>
            <a:r>
              <a:rPr lang="en-US" sz="2400" b="1" i="0" u="none" strike="noStrike" dirty="0">
                <a:solidFill>
                  <a:srgbClr val="F36F21"/>
                </a:solidFill>
                <a:effectLst/>
                <a:latin typeface="+mj-lt"/>
              </a:rPr>
              <a:t>Accessing Elements:</a:t>
            </a:r>
          </a:p>
        </p:txBody>
      </p:sp>
    </p:spTree>
    <p:extLst>
      <p:ext uri="{BB962C8B-B14F-4D97-AF65-F5344CB8AC3E}">
        <p14:creationId xmlns:p14="http://schemas.microsoft.com/office/powerpoint/2010/main" val="844077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D66B3-67F9-0F1A-C293-32403F2194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B8F408-51AD-7E95-FBFC-0A23C9D6AD1B}"/>
              </a:ext>
            </a:extLst>
          </p:cNvPr>
          <p:cNvSpPr>
            <a:spLocks noGrp="1"/>
          </p:cNvSpPr>
          <p:nvPr>
            <p:ph type="title"/>
          </p:nvPr>
        </p:nvSpPr>
        <p:spPr/>
        <p:txBody>
          <a:bodyPr/>
          <a:lstStyle/>
          <a:p>
            <a:r>
              <a:rPr lang="en-US" b="1" dirty="0"/>
              <a:t>List&lt;T&gt;</a:t>
            </a:r>
            <a:endParaRPr lang="en-VN" b="1" dirty="0"/>
          </a:p>
        </p:txBody>
      </p:sp>
      <p:sp>
        <p:nvSpPr>
          <p:cNvPr id="4" name="Content Placeholder 4">
            <a:extLst>
              <a:ext uri="{FF2B5EF4-FFF2-40B4-BE49-F238E27FC236}">
                <a16:creationId xmlns:a16="http://schemas.microsoft.com/office/drawing/2014/main" id="{97C4270A-E29D-E481-0BA8-56E518BEE318}"/>
              </a:ext>
            </a:extLst>
          </p:cNvPr>
          <p:cNvSpPr>
            <a:spLocks noGrp="1"/>
          </p:cNvSpPr>
          <p:nvPr>
            <p:ph/>
          </p:nvPr>
        </p:nvSpPr>
        <p:spPr>
          <a:xfrm>
            <a:off x="1349298" y="1957711"/>
            <a:ext cx="10232622" cy="899418"/>
          </a:xfrm>
        </p:spPr>
        <p:txBody>
          <a:bodyPr anchor="t"/>
          <a:lstStyle/>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Use the Insert(int index, T item) method to insert an element at a specific position within the list.</a:t>
            </a:r>
            <a:endParaRPr lang="en-US" sz="2000" b="1" dirty="0">
              <a:solidFill>
                <a:srgbClr val="F36F21"/>
              </a:solidFill>
              <a:latin typeface="+mn-lt"/>
            </a:endParaRPr>
          </a:p>
        </p:txBody>
      </p:sp>
      <p:sp>
        <p:nvSpPr>
          <p:cNvPr id="5" name="PlaceHolder 1">
            <a:extLst>
              <a:ext uri="{FF2B5EF4-FFF2-40B4-BE49-F238E27FC236}">
                <a16:creationId xmlns:a16="http://schemas.microsoft.com/office/drawing/2014/main" id="{17139BF9-EC16-0A65-4D7C-2A3BCDA92753}"/>
              </a:ext>
            </a:extLst>
          </p:cNvPr>
          <p:cNvSpPr>
            <a:spLocks noGrp="1"/>
          </p:cNvSpPr>
          <p:nvPr>
            <p:ph type="sldNum" idx="1"/>
          </p:nvPr>
        </p:nvSpPr>
        <p:spPr>
          <a:xfrm>
            <a:off x="8610480" y="6483240"/>
            <a:ext cx="2723040" cy="344880"/>
          </a:xfrm>
        </p:spPr>
        <p:txBody>
          <a:bodyPr/>
          <a:lstStyle/>
          <a:p>
            <a:fld id="{BA9FEC38-D3C8-4794-8A5E-1D9A9F335037}" type="slidenum">
              <a:rPr/>
              <a:t>48</a:t>
            </a:fld>
            <a:endParaRPr dirty="0"/>
          </a:p>
        </p:txBody>
      </p:sp>
      <p:sp>
        <p:nvSpPr>
          <p:cNvPr id="3" name="Content Placeholder 4">
            <a:extLst>
              <a:ext uri="{FF2B5EF4-FFF2-40B4-BE49-F238E27FC236}">
                <a16:creationId xmlns:a16="http://schemas.microsoft.com/office/drawing/2014/main" id="{9EB36073-C3A0-849A-7B19-D2C17D4C4BB3}"/>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Inserting Elements:</a:t>
            </a:r>
          </a:p>
        </p:txBody>
      </p:sp>
      <p:sp>
        <p:nvSpPr>
          <p:cNvPr id="6" name="Content Placeholder 4">
            <a:extLst>
              <a:ext uri="{FF2B5EF4-FFF2-40B4-BE49-F238E27FC236}">
                <a16:creationId xmlns:a16="http://schemas.microsoft.com/office/drawing/2014/main" id="{70C0D21F-3EEE-7C51-A822-1D2840116483}"/>
              </a:ext>
            </a:extLst>
          </p:cNvPr>
          <p:cNvSpPr>
            <a:spLocks noGrp="1"/>
          </p:cNvSpPr>
          <p:nvPr>
            <p:ph/>
          </p:nvPr>
        </p:nvSpPr>
        <p:spPr>
          <a:xfrm>
            <a:off x="1349298" y="3678719"/>
            <a:ext cx="10232622" cy="1020604"/>
          </a:xfrm>
        </p:spPr>
        <p:txBody>
          <a:bodyPr anchor="t"/>
          <a:lstStyle/>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Remove(T item): Removes the first occurrence of a specific element.</a:t>
            </a:r>
          </a:p>
          <a:p>
            <a:pPr marL="342900" indent="-342900" algn="l">
              <a:lnSpc>
                <a:spcPct val="150000"/>
              </a:lnSpc>
              <a:buFont typeface="Arial" panose="020B0604020202020204" pitchFamily="34" charset="0"/>
              <a:buChar char="•"/>
            </a:pPr>
            <a:r>
              <a:rPr lang="en-US" sz="2000" b="0" u="none" strike="noStrike" dirty="0" err="1">
                <a:solidFill>
                  <a:srgbClr val="455463"/>
                </a:solidFill>
                <a:effectLst/>
                <a:latin typeface="+mn-lt"/>
              </a:rPr>
              <a:t>RemoveAt</a:t>
            </a:r>
            <a:r>
              <a:rPr lang="en-US" sz="2000" b="0" u="none" strike="noStrike" dirty="0">
                <a:solidFill>
                  <a:srgbClr val="455463"/>
                </a:solidFill>
                <a:effectLst/>
                <a:latin typeface="+mn-lt"/>
              </a:rPr>
              <a:t>(int index): Removes the element at a specified index.</a:t>
            </a:r>
            <a:endParaRPr lang="en-US" sz="2000" b="1" dirty="0">
              <a:solidFill>
                <a:srgbClr val="F36F21"/>
              </a:solidFill>
              <a:latin typeface="+mn-lt"/>
            </a:endParaRPr>
          </a:p>
        </p:txBody>
      </p:sp>
      <p:sp>
        <p:nvSpPr>
          <p:cNvPr id="7" name="Content Placeholder 4">
            <a:extLst>
              <a:ext uri="{FF2B5EF4-FFF2-40B4-BE49-F238E27FC236}">
                <a16:creationId xmlns:a16="http://schemas.microsoft.com/office/drawing/2014/main" id="{E4FA444C-D559-B113-1CA6-223A54474CC1}"/>
              </a:ext>
            </a:extLst>
          </p:cNvPr>
          <p:cNvSpPr>
            <a:spLocks noGrp="1"/>
          </p:cNvSpPr>
          <p:nvPr>
            <p:ph/>
          </p:nvPr>
        </p:nvSpPr>
        <p:spPr>
          <a:xfrm>
            <a:off x="869794" y="3117581"/>
            <a:ext cx="8757425" cy="561137"/>
          </a:xfrm>
        </p:spPr>
        <p:txBody>
          <a:bodyPr anchor="t"/>
          <a:lstStyle/>
          <a:p>
            <a:pPr algn="l"/>
            <a:r>
              <a:rPr lang="en-US" sz="2400" b="1" i="0" u="none" strike="noStrike" dirty="0">
                <a:solidFill>
                  <a:srgbClr val="F36F21"/>
                </a:solidFill>
                <a:effectLst/>
                <a:latin typeface="+mj-lt"/>
              </a:rPr>
              <a:t>Removing Elements:</a:t>
            </a:r>
          </a:p>
        </p:txBody>
      </p:sp>
      <p:sp>
        <p:nvSpPr>
          <p:cNvPr id="8" name="Content Placeholder 4">
            <a:extLst>
              <a:ext uri="{FF2B5EF4-FFF2-40B4-BE49-F238E27FC236}">
                <a16:creationId xmlns:a16="http://schemas.microsoft.com/office/drawing/2014/main" id="{16254F8E-0D2E-6A72-39F8-CB2A4971ED07}"/>
              </a:ext>
            </a:extLst>
          </p:cNvPr>
          <p:cNvSpPr>
            <a:spLocks noGrp="1"/>
          </p:cNvSpPr>
          <p:nvPr>
            <p:ph/>
          </p:nvPr>
        </p:nvSpPr>
        <p:spPr>
          <a:xfrm>
            <a:off x="1349298" y="5642027"/>
            <a:ext cx="10232622" cy="1020604"/>
          </a:xfrm>
        </p:spPr>
        <p:txBody>
          <a:bodyPr anchor="t"/>
          <a:lstStyle/>
          <a:p>
            <a:pPr marL="342900" indent="-342900" algn="l">
              <a:lnSpc>
                <a:spcPct val="150000"/>
              </a:lnSpc>
              <a:buFont typeface="Arial" panose="020B0604020202020204" pitchFamily="34" charset="0"/>
              <a:buChar char="•"/>
            </a:pPr>
            <a:r>
              <a:rPr lang="en-US" sz="2000" b="0" u="none" strike="noStrike" dirty="0">
                <a:solidFill>
                  <a:srgbClr val="455463"/>
                </a:solidFill>
                <a:effectLst/>
                <a:latin typeface="+mn-lt"/>
              </a:rPr>
              <a:t>The Contains(T item) method helps determine if a particular element exists in the list.</a:t>
            </a:r>
            <a:endParaRPr lang="en-US" sz="2000" b="1" dirty="0">
              <a:solidFill>
                <a:srgbClr val="F36F21"/>
              </a:solidFill>
              <a:latin typeface="+mn-lt"/>
            </a:endParaRPr>
          </a:p>
        </p:txBody>
      </p:sp>
      <p:sp>
        <p:nvSpPr>
          <p:cNvPr id="9" name="Content Placeholder 4">
            <a:extLst>
              <a:ext uri="{FF2B5EF4-FFF2-40B4-BE49-F238E27FC236}">
                <a16:creationId xmlns:a16="http://schemas.microsoft.com/office/drawing/2014/main" id="{C1D592A9-1DC7-1E1E-D4FE-57F07F49C6A3}"/>
              </a:ext>
            </a:extLst>
          </p:cNvPr>
          <p:cNvSpPr>
            <a:spLocks noGrp="1"/>
          </p:cNvSpPr>
          <p:nvPr>
            <p:ph/>
          </p:nvPr>
        </p:nvSpPr>
        <p:spPr>
          <a:xfrm>
            <a:off x="869794" y="5080889"/>
            <a:ext cx="8757425" cy="561137"/>
          </a:xfrm>
        </p:spPr>
        <p:txBody>
          <a:bodyPr anchor="t"/>
          <a:lstStyle/>
          <a:p>
            <a:pPr algn="l"/>
            <a:r>
              <a:rPr lang="en-US" sz="2400" b="1" i="0" u="none" strike="noStrike" dirty="0">
                <a:solidFill>
                  <a:srgbClr val="F36F21"/>
                </a:solidFill>
                <a:effectLst/>
                <a:latin typeface="+mj-lt"/>
              </a:rPr>
              <a:t>Checking Elements:</a:t>
            </a:r>
          </a:p>
        </p:txBody>
      </p:sp>
    </p:spTree>
    <p:extLst>
      <p:ext uri="{BB962C8B-B14F-4D97-AF65-F5344CB8AC3E}">
        <p14:creationId xmlns:p14="http://schemas.microsoft.com/office/powerpoint/2010/main" val="22129141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37F7C-196A-6BA3-5CBC-D2AF23AC78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E0D84F-D779-BF68-3556-55261149F252}"/>
              </a:ext>
            </a:extLst>
          </p:cNvPr>
          <p:cNvSpPr>
            <a:spLocks noGrp="1"/>
          </p:cNvSpPr>
          <p:nvPr>
            <p:ph type="title"/>
          </p:nvPr>
        </p:nvSpPr>
        <p:spPr/>
        <p:txBody>
          <a:bodyPr/>
          <a:lstStyle/>
          <a:p>
            <a:r>
              <a:rPr lang="en-US" b="1" dirty="0"/>
              <a:t>Dictionary&lt;</a:t>
            </a:r>
            <a:r>
              <a:rPr lang="en-US" b="1" dirty="0" err="1"/>
              <a:t>TKey</a:t>
            </a:r>
            <a:r>
              <a:rPr lang="en-US" b="1" dirty="0"/>
              <a:t>, TValue&gt;</a:t>
            </a:r>
            <a:endParaRPr lang="en-VN" b="1" dirty="0"/>
          </a:p>
        </p:txBody>
      </p:sp>
      <p:sp>
        <p:nvSpPr>
          <p:cNvPr id="4" name="Content Placeholder 4">
            <a:extLst>
              <a:ext uri="{FF2B5EF4-FFF2-40B4-BE49-F238E27FC236}">
                <a16:creationId xmlns:a16="http://schemas.microsoft.com/office/drawing/2014/main" id="{D428D12F-B3EA-475F-BA07-9119CF74FBDA}"/>
              </a:ext>
            </a:extLst>
          </p:cNvPr>
          <p:cNvSpPr>
            <a:spLocks noGrp="1"/>
          </p:cNvSpPr>
          <p:nvPr>
            <p:ph/>
          </p:nvPr>
        </p:nvSpPr>
        <p:spPr>
          <a:xfrm>
            <a:off x="1349298" y="1957710"/>
            <a:ext cx="10232622" cy="3743323"/>
          </a:xfrm>
        </p:spPr>
        <p:txBody>
          <a:bodyPr anchor="t"/>
          <a:lstStyle/>
          <a:p>
            <a:pPr algn="l">
              <a:lnSpc>
                <a:spcPct val="150000"/>
              </a:lnSpc>
            </a:pPr>
            <a:r>
              <a:rPr lang="en-US" sz="2000" b="0" u="none" strike="noStrike" dirty="0">
                <a:solidFill>
                  <a:srgbClr val="455463"/>
                </a:solidFill>
                <a:effectLst/>
                <a:latin typeface="+mn-lt"/>
              </a:rPr>
              <a:t>A </a:t>
            </a:r>
            <a:r>
              <a:rPr lang="en-US" sz="2000" b="1" u="none" strike="noStrike" dirty="0">
                <a:effectLst/>
                <a:latin typeface="+mn-lt"/>
              </a:rPr>
              <a:t>Dictionary</a:t>
            </a:r>
            <a:r>
              <a:rPr lang="en-US" sz="2000" b="0" u="none" strike="noStrike" dirty="0">
                <a:solidFill>
                  <a:srgbClr val="455463"/>
                </a:solidFill>
                <a:effectLst/>
                <a:latin typeface="+mn-lt"/>
              </a:rPr>
              <a:t> in C# is a </a:t>
            </a:r>
            <a:r>
              <a:rPr lang="en-US" sz="2000" b="0" i="1" u="none" strike="noStrike" dirty="0">
                <a:effectLst/>
                <a:latin typeface="+mn-lt"/>
              </a:rPr>
              <a:t>collection of key-value pairs</a:t>
            </a:r>
            <a:r>
              <a:rPr lang="en-US" sz="2000" b="0" u="none" strike="noStrike" dirty="0">
                <a:solidFill>
                  <a:srgbClr val="455463"/>
                </a:solidFill>
                <a:effectLst/>
                <a:latin typeface="+mn-lt"/>
              </a:rPr>
              <a:t>. It's like a real-world dictionary where you look up a word (key) to find its definition (value).</a:t>
            </a:r>
          </a:p>
          <a:p>
            <a:pPr algn="l">
              <a:lnSpc>
                <a:spcPct val="150000"/>
              </a:lnSpc>
            </a:pPr>
            <a:endParaRPr lang="en-US" sz="2000" b="0" u="none" strike="noStrike" dirty="0">
              <a:solidFill>
                <a:srgbClr val="455463"/>
              </a:solidFill>
              <a:effectLst/>
              <a:latin typeface="+mn-lt"/>
            </a:endParaRPr>
          </a:p>
          <a:p>
            <a:pPr algn="l">
              <a:lnSpc>
                <a:spcPct val="150000"/>
              </a:lnSpc>
            </a:pPr>
            <a:r>
              <a:rPr lang="en-US" sz="2000" b="1" u="none" strike="noStrike" dirty="0">
                <a:solidFill>
                  <a:srgbClr val="F36F21"/>
                </a:solidFill>
                <a:effectLst/>
                <a:latin typeface="+mn-lt"/>
              </a:rPr>
              <a:t>Key Features</a:t>
            </a:r>
            <a:r>
              <a:rPr lang="en-US" sz="2000" b="0" u="none" strike="noStrike" dirty="0">
                <a:solidFill>
                  <a:srgbClr val="455463"/>
                </a:solidFill>
                <a:effectLst/>
                <a:latin typeface="+mn-lt"/>
              </a:rPr>
              <a:t>:</a:t>
            </a:r>
          </a:p>
          <a:p>
            <a:pPr marL="342900" indent="-342900" algn="l">
              <a:lnSpc>
                <a:spcPct val="150000"/>
              </a:lnSpc>
              <a:buFont typeface="Arial" panose="020B0604020202020204" pitchFamily="34" charset="0"/>
              <a:buChar char="•"/>
            </a:pPr>
            <a:r>
              <a:rPr lang="en-US" sz="2000" b="1" u="none" strike="noStrike" dirty="0">
                <a:effectLst/>
                <a:latin typeface="+mn-lt"/>
              </a:rPr>
              <a:t>Unique Keys</a:t>
            </a:r>
            <a:r>
              <a:rPr lang="en-US" sz="2000" b="0" u="none" strike="noStrike" dirty="0">
                <a:solidFill>
                  <a:srgbClr val="455463"/>
                </a:solidFill>
                <a:effectLst/>
                <a:latin typeface="+mn-lt"/>
              </a:rPr>
              <a:t>: Each key must be unique within the dictionary.</a:t>
            </a:r>
          </a:p>
          <a:p>
            <a:pPr marL="342900" indent="-342900" algn="l">
              <a:lnSpc>
                <a:spcPct val="150000"/>
              </a:lnSpc>
              <a:buFont typeface="Arial" panose="020B0604020202020204" pitchFamily="34" charset="0"/>
              <a:buChar char="•"/>
            </a:pPr>
            <a:r>
              <a:rPr lang="en-US" sz="2000" b="1" u="none" strike="noStrike" dirty="0">
                <a:effectLst/>
                <a:latin typeface="+mn-lt"/>
              </a:rPr>
              <a:t>Efficient Lookup</a:t>
            </a:r>
            <a:r>
              <a:rPr lang="en-US" sz="2000" b="0" u="none" strike="noStrike" dirty="0">
                <a:solidFill>
                  <a:srgbClr val="455463"/>
                </a:solidFill>
                <a:effectLst/>
                <a:latin typeface="+mn-lt"/>
              </a:rPr>
              <a:t>: Keys are used to quickly retrieve values.</a:t>
            </a:r>
          </a:p>
          <a:p>
            <a:pPr marL="342900" indent="-342900" algn="l">
              <a:lnSpc>
                <a:spcPct val="150000"/>
              </a:lnSpc>
              <a:buFont typeface="Arial" panose="020B0604020202020204" pitchFamily="34" charset="0"/>
              <a:buChar char="•"/>
            </a:pPr>
            <a:r>
              <a:rPr lang="en-US" sz="2000" b="1" u="none" strike="noStrike" dirty="0">
                <a:effectLst/>
                <a:latin typeface="+mn-lt"/>
              </a:rPr>
              <a:t>Flexible Data Storage</a:t>
            </a:r>
            <a:r>
              <a:rPr lang="en-US" sz="2000" b="0" u="none" strike="noStrike" dirty="0">
                <a:solidFill>
                  <a:srgbClr val="455463"/>
                </a:solidFill>
                <a:effectLst/>
                <a:latin typeface="+mn-lt"/>
              </a:rPr>
              <a:t>: Can store different data types for keys and values.</a:t>
            </a:r>
            <a:endParaRPr lang="en-US" sz="2000" b="1" dirty="0">
              <a:solidFill>
                <a:srgbClr val="F36F21"/>
              </a:solidFill>
              <a:latin typeface="+mn-lt"/>
            </a:endParaRPr>
          </a:p>
        </p:txBody>
      </p:sp>
      <p:sp>
        <p:nvSpPr>
          <p:cNvPr id="5" name="PlaceHolder 1">
            <a:extLst>
              <a:ext uri="{FF2B5EF4-FFF2-40B4-BE49-F238E27FC236}">
                <a16:creationId xmlns:a16="http://schemas.microsoft.com/office/drawing/2014/main" id="{0946D53C-45CF-A48A-2352-C96CA1C3B2D7}"/>
              </a:ext>
            </a:extLst>
          </p:cNvPr>
          <p:cNvSpPr>
            <a:spLocks noGrp="1"/>
          </p:cNvSpPr>
          <p:nvPr>
            <p:ph type="sldNum" idx="1"/>
          </p:nvPr>
        </p:nvSpPr>
        <p:spPr>
          <a:xfrm>
            <a:off x="8610480" y="6483240"/>
            <a:ext cx="2723040" cy="344880"/>
          </a:xfrm>
        </p:spPr>
        <p:txBody>
          <a:bodyPr/>
          <a:lstStyle/>
          <a:p>
            <a:fld id="{BA9FEC38-D3C8-4794-8A5E-1D9A9F335037}" type="slidenum">
              <a:rPr/>
              <a:t>49</a:t>
            </a:fld>
            <a:endParaRPr dirty="0"/>
          </a:p>
        </p:txBody>
      </p:sp>
      <p:sp>
        <p:nvSpPr>
          <p:cNvPr id="3" name="Content Placeholder 4">
            <a:extLst>
              <a:ext uri="{FF2B5EF4-FFF2-40B4-BE49-F238E27FC236}">
                <a16:creationId xmlns:a16="http://schemas.microsoft.com/office/drawing/2014/main" id="{7F773557-DFC9-CFD5-D60B-330E83FE709D}"/>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What is a Dictionary?</a:t>
            </a:r>
          </a:p>
        </p:txBody>
      </p:sp>
    </p:spTree>
    <p:extLst>
      <p:ext uri="{BB962C8B-B14F-4D97-AF65-F5344CB8AC3E}">
        <p14:creationId xmlns:p14="http://schemas.microsoft.com/office/powerpoint/2010/main" val="1199109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706EF-843D-58A4-C2D9-B119F37BF4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52819-0FAC-9308-48EA-7E323888A957}"/>
              </a:ext>
            </a:extLst>
          </p:cNvPr>
          <p:cNvSpPr>
            <a:spLocks noGrp="1"/>
          </p:cNvSpPr>
          <p:nvPr>
            <p:ph type="title"/>
          </p:nvPr>
        </p:nvSpPr>
        <p:spPr>
          <a:xfrm>
            <a:off x="609479" y="703080"/>
            <a:ext cx="10620747" cy="715320"/>
          </a:xfrm>
        </p:spPr>
        <p:txBody>
          <a:bodyPr/>
          <a:lstStyle/>
          <a:p>
            <a:r>
              <a:rPr lang="en-US" sz="3200" b="1" spc="-1" dirty="0">
                <a:solidFill>
                  <a:srgbClr val="0066B2"/>
                </a:solidFill>
              </a:rPr>
              <a:t>What is a Class?</a:t>
            </a:r>
            <a:endParaRPr lang="en-VN" dirty="0"/>
          </a:p>
        </p:txBody>
      </p:sp>
      <p:sp>
        <p:nvSpPr>
          <p:cNvPr id="5" name="Subtitle 4">
            <a:extLst>
              <a:ext uri="{FF2B5EF4-FFF2-40B4-BE49-F238E27FC236}">
                <a16:creationId xmlns:a16="http://schemas.microsoft.com/office/drawing/2014/main" id="{7166BEBE-8543-C9F6-DF67-1876495C34F3}"/>
              </a:ext>
            </a:extLst>
          </p:cNvPr>
          <p:cNvSpPr>
            <a:spLocks noGrp="1"/>
          </p:cNvSpPr>
          <p:nvPr>
            <p:ph type="subTitle"/>
          </p:nvPr>
        </p:nvSpPr>
        <p:spPr>
          <a:xfrm>
            <a:off x="609478" y="1418400"/>
            <a:ext cx="11265689" cy="506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gn="l">
              <a:lnSpc>
                <a:spcPct val="150000"/>
              </a:lnSpc>
              <a:buFont typeface="Arial" panose="020B0604020202020204" pitchFamily="34" charset="0"/>
              <a:buChar char="•"/>
            </a:pPr>
            <a:r>
              <a:rPr lang="en-US" sz="2000" i="0" u="none" strike="noStrike" dirty="0">
                <a:solidFill>
                  <a:srgbClr val="455463"/>
                </a:solidFill>
                <a:effectLst/>
              </a:rPr>
              <a:t>A blueprint for creating objects.</a:t>
            </a:r>
          </a:p>
          <a:p>
            <a:pPr marL="342900" indent="-342900" algn="l">
              <a:lnSpc>
                <a:spcPct val="150000"/>
              </a:lnSpc>
              <a:buFont typeface="Arial" panose="020B0604020202020204" pitchFamily="34" charset="0"/>
              <a:buChar char="•"/>
            </a:pPr>
            <a:r>
              <a:rPr lang="en-US" sz="2000" i="0" u="none" strike="noStrike" dirty="0">
                <a:solidFill>
                  <a:srgbClr val="455463"/>
                </a:solidFill>
                <a:effectLst/>
              </a:rPr>
              <a:t>Defines properties (data) and methods (behavior).</a:t>
            </a:r>
          </a:p>
          <a:p>
            <a:pPr algn="l">
              <a:lnSpc>
                <a:spcPct val="150000"/>
              </a:lnSpc>
            </a:pPr>
            <a:endParaRPr lang="en-US" sz="2000" dirty="0">
              <a:solidFill>
                <a:srgbClr val="455463"/>
              </a:solidFill>
            </a:endParaRPr>
          </a:p>
          <a:p>
            <a:pPr algn="l">
              <a:lnSpc>
                <a:spcPct val="150000"/>
              </a:lnSpc>
            </a:pPr>
            <a:r>
              <a:rPr lang="en-US" sz="2000" dirty="0">
                <a:solidFill>
                  <a:srgbClr val="455463"/>
                </a:solidFill>
              </a:rPr>
              <a:t>Example</a:t>
            </a:r>
          </a:p>
          <a:p>
            <a:pPr algn="l">
              <a:lnSpc>
                <a:spcPct val="150000"/>
              </a:lnSpc>
            </a:pPr>
            <a:endParaRPr lang="en-US" sz="2000" dirty="0">
              <a:solidFill>
                <a:srgbClr val="455463"/>
              </a:solidFill>
            </a:endParaRPr>
          </a:p>
        </p:txBody>
      </p:sp>
      <p:sp>
        <p:nvSpPr>
          <p:cNvPr id="3" name="PlaceHolder 1">
            <a:extLst>
              <a:ext uri="{FF2B5EF4-FFF2-40B4-BE49-F238E27FC236}">
                <a16:creationId xmlns:a16="http://schemas.microsoft.com/office/drawing/2014/main" id="{89BE6BFE-0F54-538B-55F4-2EE1BA1F4324}"/>
              </a:ext>
            </a:extLst>
          </p:cNvPr>
          <p:cNvSpPr>
            <a:spLocks noGrp="1"/>
          </p:cNvSpPr>
          <p:nvPr>
            <p:ph type="sldNum" idx="1"/>
          </p:nvPr>
        </p:nvSpPr>
        <p:spPr>
          <a:xfrm>
            <a:off x="8610480" y="6483240"/>
            <a:ext cx="2723040" cy="344880"/>
          </a:xfrm>
        </p:spPr>
        <p:txBody>
          <a:bodyPr/>
          <a:lstStyle/>
          <a:p>
            <a:fld id="{BA9FEC38-D3C8-4794-8A5E-1D9A9F335037}" type="slidenum">
              <a:rPr/>
              <a:t>5</a:t>
            </a:fld>
            <a:endParaRPr dirty="0"/>
          </a:p>
        </p:txBody>
      </p:sp>
      <p:pic>
        <p:nvPicPr>
          <p:cNvPr id="6" name="Picture 5">
            <a:extLst>
              <a:ext uri="{FF2B5EF4-FFF2-40B4-BE49-F238E27FC236}">
                <a16:creationId xmlns:a16="http://schemas.microsoft.com/office/drawing/2014/main" id="{150F91DA-90EF-6C6F-BD4A-26DC6D30F2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6232" y="2955228"/>
            <a:ext cx="4241800" cy="3289300"/>
          </a:xfrm>
          <a:prstGeom prst="rect">
            <a:avLst/>
          </a:prstGeom>
        </p:spPr>
      </p:pic>
    </p:spTree>
    <p:extLst>
      <p:ext uri="{BB962C8B-B14F-4D97-AF65-F5344CB8AC3E}">
        <p14:creationId xmlns:p14="http://schemas.microsoft.com/office/powerpoint/2010/main" val="10282315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87D62-46B8-4CE3-7156-2BD6C7C7A5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680481-024A-7CCD-E6AC-47176FCFD003}"/>
              </a:ext>
            </a:extLst>
          </p:cNvPr>
          <p:cNvSpPr>
            <a:spLocks noGrp="1"/>
          </p:cNvSpPr>
          <p:nvPr>
            <p:ph type="title"/>
          </p:nvPr>
        </p:nvSpPr>
        <p:spPr/>
        <p:txBody>
          <a:bodyPr/>
          <a:lstStyle/>
          <a:p>
            <a:r>
              <a:rPr lang="en-US" b="1" dirty="0"/>
              <a:t>List&lt;T&gt;</a:t>
            </a:r>
            <a:endParaRPr lang="en-VN" b="1" dirty="0"/>
          </a:p>
        </p:txBody>
      </p:sp>
      <p:sp>
        <p:nvSpPr>
          <p:cNvPr id="4" name="Content Placeholder 4">
            <a:extLst>
              <a:ext uri="{FF2B5EF4-FFF2-40B4-BE49-F238E27FC236}">
                <a16:creationId xmlns:a16="http://schemas.microsoft.com/office/drawing/2014/main" id="{8B5D8F0A-1206-0A20-18FD-5CEFF20CA298}"/>
              </a:ext>
            </a:extLst>
          </p:cNvPr>
          <p:cNvSpPr>
            <a:spLocks noGrp="1"/>
          </p:cNvSpPr>
          <p:nvPr>
            <p:ph/>
          </p:nvPr>
        </p:nvSpPr>
        <p:spPr>
          <a:xfrm>
            <a:off x="1349298" y="1957711"/>
            <a:ext cx="10232622" cy="1471290"/>
          </a:xfrm>
        </p:spPr>
        <p:txBody>
          <a:bodyPr anchor="t"/>
          <a:lstStyle/>
          <a:p>
            <a:pPr algn="l">
              <a:lnSpc>
                <a:spcPct val="150000"/>
              </a:lnSpc>
            </a:pPr>
            <a:r>
              <a:rPr lang="en-US" sz="2000" b="1" dirty="0">
                <a:solidFill>
                  <a:srgbClr val="F36F21"/>
                </a:solidFill>
                <a:latin typeface="+mn-lt"/>
              </a:rPr>
              <a:t> </a:t>
            </a:r>
          </a:p>
        </p:txBody>
      </p:sp>
      <p:sp>
        <p:nvSpPr>
          <p:cNvPr id="5" name="PlaceHolder 1">
            <a:extLst>
              <a:ext uri="{FF2B5EF4-FFF2-40B4-BE49-F238E27FC236}">
                <a16:creationId xmlns:a16="http://schemas.microsoft.com/office/drawing/2014/main" id="{704A4FD5-E3E7-B016-C7E3-A7DAC0C1320D}"/>
              </a:ext>
            </a:extLst>
          </p:cNvPr>
          <p:cNvSpPr>
            <a:spLocks noGrp="1"/>
          </p:cNvSpPr>
          <p:nvPr>
            <p:ph type="sldNum" idx="1"/>
          </p:nvPr>
        </p:nvSpPr>
        <p:spPr>
          <a:xfrm>
            <a:off x="8610480" y="6483240"/>
            <a:ext cx="2723040" cy="344880"/>
          </a:xfrm>
        </p:spPr>
        <p:txBody>
          <a:bodyPr/>
          <a:lstStyle/>
          <a:p>
            <a:fld id="{BA9FEC38-D3C8-4794-8A5E-1D9A9F335037}" type="slidenum">
              <a:rPr/>
              <a:t>50</a:t>
            </a:fld>
            <a:endParaRPr dirty="0"/>
          </a:p>
        </p:txBody>
      </p:sp>
      <p:sp>
        <p:nvSpPr>
          <p:cNvPr id="3" name="Content Placeholder 4">
            <a:extLst>
              <a:ext uri="{FF2B5EF4-FFF2-40B4-BE49-F238E27FC236}">
                <a16:creationId xmlns:a16="http://schemas.microsoft.com/office/drawing/2014/main" id="{E2B4AD4B-CBB2-5980-3F83-B9397E367851}"/>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Creating a Dictionary:</a:t>
            </a:r>
          </a:p>
        </p:txBody>
      </p:sp>
      <p:sp>
        <p:nvSpPr>
          <p:cNvPr id="6" name="Content Placeholder 4">
            <a:extLst>
              <a:ext uri="{FF2B5EF4-FFF2-40B4-BE49-F238E27FC236}">
                <a16:creationId xmlns:a16="http://schemas.microsoft.com/office/drawing/2014/main" id="{0040DC6A-EED7-DC20-A2A6-840EAB2C70A6}"/>
              </a:ext>
            </a:extLst>
          </p:cNvPr>
          <p:cNvSpPr>
            <a:spLocks noGrp="1"/>
          </p:cNvSpPr>
          <p:nvPr>
            <p:ph/>
          </p:nvPr>
        </p:nvSpPr>
        <p:spPr>
          <a:xfrm>
            <a:off x="1349298" y="4112531"/>
            <a:ext cx="10232622" cy="1471290"/>
          </a:xfrm>
        </p:spPr>
        <p:txBody>
          <a:bodyPr anchor="t"/>
          <a:lstStyle/>
          <a:p>
            <a:pPr algn="l">
              <a:lnSpc>
                <a:spcPct val="150000"/>
              </a:lnSpc>
            </a:pPr>
            <a:r>
              <a:rPr lang="en-US" sz="2000" b="1" dirty="0">
                <a:solidFill>
                  <a:srgbClr val="F36F21"/>
                </a:solidFill>
                <a:latin typeface="+mn-lt"/>
              </a:rPr>
              <a:t> </a:t>
            </a:r>
          </a:p>
        </p:txBody>
      </p:sp>
      <p:sp>
        <p:nvSpPr>
          <p:cNvPr id="7" name="Content Placeholder 4">
            <a:extLst>
              <a:ext uri="{FF2B5EF4-FFF2-40B4-BE49-F238E27FC236}">
                <a16:creationId xmlns:a16="http://schemas.microsoft.com/office/drawing/2014/main" id="{26790705-82F6-E631-12C7-07D0C882C862}"/>
              </a:ext>
            </a:extLst>
          </p:cNvPr>
          <p:cNvSpPr>
            <a:spLocks noGrp="1"/>
          </p:cNvSpPr>
          <p:nvPr>
            <p:ph/>
          </p:nvPr>
        </p:nvSpPr>
        <p:spPr>
          <a:xfrm>
            <a:off x="869794" y="3863910"/>
            <a:ext cx="8757425" cy="561137"/>
          </a:xfrm>
        </p:spPr>
        <p:txBody>
          <a:bodyPr anchor="t"/>
          <a:lstStyle/>
          <a:p>
            <a:pPr algn="l"/>
            <a:r>
              <a:rPr lang="en-US" sz="2400" b="1" i="0" u="none" strike="noStrike" dirty="0">
                <a:solidFill>
                  <a:srgbClr val="F36F21"/>
                </a:solidFill>
                <a:effectLst/>
                <a:latin typeface="+mj-lt"/>
              </a:rPr>
              <a:t>Accessing Elements:</a:t>
            </a:r>
          </a:p>
        </p:txBody>
      </p:sp>
      <p:pic>
        <p:nvPicPr>
          <p:cNvPr id="11" name="Picture 10">
            <a:extLst>
              <a:ext uri="{FF2B5EF4-FFF2-40B4-BE49-F238E27FC236}">
                <a16:creationId xmlns:a16="http://schemas.microsoft.com/office/drawing/2014/main" id="{4D741F2E-E41F-D776-8546-F3C8BF68D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9155" y="4381641"/>
            <a:ext cx="7011326" cy="698339"/>
          </a:xfrm>
          <a:prstGeom prst="rect">
            <a:avLst/>
          </a:prstGeom>
        </p:spPr>
      </p:pic>
      <p:pic>
        <p:nvPicPr>
          <p:cNvPr id="13" name="Picture 12">
            <a:extLst>
              <a:ext uri="{FF2B5EF4-FFF2-40B4-BE49-F238E27FC236}">
                <a16:creationId xmlns:a16="http://schemas.microsoft.com/office/drawing/2014/main" id="{1BE37D2B-AE65-A9CC-1F24-33B1ED8A3D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99155" y="1802174"/>
            <a:ext cx="7772400" cy="1511300"/>
          </a:xfrm>
          <a:prstGeom prst="rect">
            <a:avLst/>
          </a:prstGeom>
        </p:spPr>
      </p:pic>
    </p:spTree>
    <p:extLst>
      <p:ext uri="{BB962C8B-B14F-4D97-AF65-F5344CB8AC3E}">
        <p14:creationId xmlns:p14="http://schemas.microsoft.com/office/powerpoint/2010/main" val="29792594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8CEB4-006F-CC84-4187-2E9F255787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4DB09E-DA0D-C80F-D7B3-F5F265B579B5}"/>
              </a:ext>
            </a:extLst>
          </p:cNvPr>
          <p:cNvSpPr>
            <a:spLocks noGrp="1"/>
          </p:cNvSpPr>
          <p:nvPr>
            <p:ph type="title"/>
          </p:nvPr>
        </p:nvSpPr>
        <p:spPr/>
        <p:txBody>
          <a:bodyPr/>
          <a:lstStyle/>
          <a:p>
            <a:r>
              <a:rPr lang="en-US" b="1" dirty="0"/>
              <a:t>List&lt;T&gt;</a:t>
            </a:r>
            <a:endParaRPr lang="en-VN" b="1" dirty="0"/>
          </a:p>
        </p:txBody>
      </p:sp>
      <p:sp>
        <p:nvSpPr>
          <p:cNvPr id="4" name="Content Placeholder 4">
            <a:extLst>
              <a:ext uri="{FF2B5EF4-FFF2-40B4-BE49-F238E27FC236}">
                <a16:creationId xmlns:a16="http://schemas.microsoft.com/office/drawing/2014/main" id="{36F07A2E-5707-C8DB-EB92-19757285C94A}"/>
              </a:ext>
            </a:extLst>
          </p:cNvPr>
          <p:cNvSpPr>
            <a:spLocks noGrp="1"/>
          </p:cNvSpPr>
          <p:nvPr>
            <p:ph/>
          </p:nvPr>
        </p:nvSpPr>
        <p:spPr>
          <a:xfrm>
            <a:off x="1349298" y="1957711"/>
            <a:ext cx="10232622" cy="1471290"/>
          </a:xfrm>
        </p:spPr>
        <p:txBody>
          <a:bodyPr anchor="t"/>
          <a:lstStyle/>
          <a:p>
            <a:pPr algn="l">
              <a:lnSpc>
                <a:spcPct val="150000"/>
              </a:lnSpc>
            </a:pPr>
            <a:r>
              <a:rPr lang="en-US" sz="2000" dirty="0">
                <a:solidFill>
                  <a:srgbClr val="455463"/>
                </a:solidFill>
                <a:latin typeface="+mn-lt"/>
              </a:rPr>
              <a:t>Use the Add() method to add a new key-value pair.</a:t>
            </a:r>
          </a:p>
          <a:p>
            <a:pPr algn="l">
              <a:lnSpc>
                <a:spcPct val="150000"/>
              </a:lnSpc>
            </a:pPr>
            <a:r>
              <a:rPr lang="en-US" sz="2000" dirty="0">
                <a:solidFill>
                  <a:srgbClr val="455463"/>
                </a:solidFill>
                <a:latin typeface="+mn-lt"/>
              </a:rPr>
              <a:t>Use the collection initializer syntax for concise initialization:</a:t>
            </a:r>
          </a:p>
        </p:txBody>
      </p:sp>
      <p:sp>
        <p:nvSpPr>
          <p:cNvPr id="5" name="PlaceHolder 1">
            <a:extLst>
              <a:ext uri="{FF2B5EF4-FFF2-40B4-BE49-F238E27FC236}">
                <a16:creationId xmlns:a16="http://schemas.microsoft.com/office/drawing/2014/main" id="{7A93C9CD-A0CE-BF7A-42A3-6A731F5B8039}"/>
              </a:ext>
            </a:extLst>
          </p:cNvPr>
          <p:cNvSpPr>
            <a:spLocks noGrp="1"/>
          </p:cNvSpPr>
          <p:nvPr>
            <p:ph type="sldNum" idx="1"/>
          </p:nvPr>
        </p:nvSpPr>
        <p:spPr>
          <a:xfrm>
            <a:off x="8610480" y="6483240"/>
            <a:ext cx="2723040" cy="344880"/>
          </a:xfrm>
        </p:spPr>
        <p:txBody>
          <a:bodyPr/>
          <a:lstStyle/>
          <a:p>
            <a:fld id="{BA9FEC38-D3C8-4794-8A5E-1D9A9F335037}" type="slidenum">
              <a:rPr/>
              <a:t>51</a:t>
            </a:fld>
            <a:endParaRPr dirty="0"/>
          </a:p>
        </p:txBody>
      </p:sp>
      <p:sp>
        <p:nvSpPr>
          <p:cNvPr id="3" name="Content Placeholder 4">
            <a:extLst>
              <a:ext uri="{FF2B5EF4-FFF2-40B4-BE49-F238E27FC236}">
                <a16:creationId xmlns:a16="http://schemas.microsoft.com/office/drawing/2014/main" id="{61149EBA-92ED-9A3E-2BD3-574D47BA0A23}"/>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Adding Elements:</a:t>
            </a:r>
          </a:p>
        </p:txBody>
      </p:sp>
      <p:pic>
        <p:nvPicPr>
          <p:cNvPr id="17" name="Picture 16">
            <a:extLst>
              <a:ext uri="{FF2B5EF4-FFF2-40B4-BE49-F238E27FC236}">
                <a16:creationId xmlns:a16="http://schemas.microsoft.com/office/drawing/2014/main" id="{621F479E-888F-912B-6F18-EA8272AE1D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4350" y="3251010"/>
            <a:ext cx="7222184" cy="1052954"/>
          </a:xfrm>
          <a:prstGeom prst="rect">
            <a:avLst/>
          </a:prstGeom>
        </p:spPr>
      </p:pic>
    </p:spTree>
    <p:extLst>
      <p:ext uri="{BB962C8B-B14F-4D97-AF65-F5344CB8AC3E}">
        <p14:creationId xmlns:p14="http://schemas.microsoft.com/office/powerpoint/2010/main" val="31649356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18E48-B1E5-B4DA-625C-C3E5651D71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79EDBE-EE60-798F-B1FF-C7CBED362C6D}"/>
              </a:ext>
            </a:extLst>
          </p:cNvPr>
          <p:cNvSpPr>
            <a:spLocks noGrp="1"/>
          </p:cNvSpPr>
          <p:nvPr>
            <p:ph type="title"/>
          </p:nvPr>
        </p:nvSpPr>
        <p:spPr/>
        <p:txBody>
          <a:bodyPr/>
          <a:lstStyle/>
          <a:p>
            <a:r>
              <a:rPr lang="en-US" b="1" dirty="0"/>
              <a:t>List&lt;T&gt;</a:t>
            </a:r>
            <a:endParaRPr lang="en-VN" b="1" dirty="0"/>
          </a:p>
        </p:txBody>
      </p:sp>
      <p:sp>
        <p:nvSpPr>
          <p:cNvPr id="4" name="Content Placeholder 4">
            <a:extLst>
              <a:ext uri="{FF2B5EF4-FFF2-40B4-BE49-F238E27FC236}">
                <a16:creationId xmlns:a16="http://schemas.microsoft.com/office/drawing/2014/main" id="{E6BA66B9-B062-18E0-9E71-A87650B3B065}"/>
              </a:ext>
            </a:extLst>
          </p:cNvPr>
          <p:cNvSpPr>
            <a:spLocks noGrp="1"/>
          </p:cNvSpPr>
          <p:nvPr>
            <p:ph/>
          </p:nvPr>
        </p:nvSpPr>
        <p:spPr>
          <a:xfrm>
            <a:off x="1349298" y="1957711"/>
            <a:ext cx="10232622" cy="1471290"/>
          </a:xfrm>
        </p:spPr>
        <p:txBody>
          <a:bodyPr anchor="t"/>
          <a:lstStyle/>
          <a:p>
            <a:pPr algn="l">
              <a:lnSpc>
                <a:spcPct val="150000"/>
              </a:lnSpc>
            </a:pPr>
            <a:r>
              <a:rPr lang="en-US" sz="2000" dirty="0">
                <a:solidFill>
                  <a:srgbClr val="455463"/>
                </a:solidFill>
                <a:latin typeface="+mn-lt"/>
              </a:rPr>
              <a:t>Use the Remove() method to remove a key-value pair by specifying the key.</a:t>
            </a:r>
          </a:p>
          <a:p>
            <a:pPr algn="l">
              <a:lnSpc>
                <a:spcPct val="150000"/>
              </a:lnSpc>
            </a:pPr>
            <a:r>
              <a:rPr lang="en-US" sz="2000" dirty="0">
                <a:solidFill>
                  <a:srgbClr val="455463"/>
                </a:solidFill>
                <a:latin typeface="+mn-lt"/>
              </a:rPr>
              <a:t>Use the Clear() method to remove all elements.</a:t>
            </a:r>
          </a:p>
        </p:txBody>
      </p:sp>
      <p:sp>
        <p:nvSpPr>
          <p:cNvPr id="5" name="PlaceHolder 1">
            <a:extLst>
              <a:ext uri="{FF2B5EF4-FFF2-40B4-BE49-F238E27FC236}">
                <a16:creationId xmlns:a16="http://schemas.microsoft.com/office/drawing/2014/main" id="{DD513394-A225-0F3C-37A5-560D26FAA086}"/>
              </a:ext>
            </a:extLst>
          </p:cNvPr>
          <p:cNvSpPr>
            <a:spLocks noGrp="1"/>
          </p:cNvSpPr>
          <p:nvPr>
            <p:ph type="sldNum" idx="1"/>
          </p:nvPr>
        </p:nvSpPr>
        <p:spPr>
          <a:xfrm>
            <a:off x="8610480" y="6483240"/>
            <a:ext cx="2723040" cy="344880"/>
          </a:xfrm>
        </p:spPr>
        <p:txBody>
          <a:bodyPr/>
          <a:lstStyle/>
          <a:p>
            <a:fld id="{BA9FEC38-D3C8-4794-8A5E-1D9A9F335037}" type="slidenum">
              <a:rPr/>
              <a:t>52</a:t>
            </a:fld>
            <a:endParaRPr dirty="0"/>
          </a:p>
        </p:txBody>
      </p:sp>
      <p:sp>
        <p:nvSpPr>
          <p:cNvPr id="3" name="Content Placeholder 4">
            <a:extLst>
              <a:ext uri="{FF2B5EF4-FFF2-40B4-BE49-F238E27FC236}">
                <a16:creationId xmlns:a16="http://schemas.microsoft.com/office/drawing/2014/main" id="{DF254019-1315-5E7F-8E42-569FD79E2D37}"/>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Removing Elements:</a:t>
            </a:r>
          </a:p>
        </p:txBody>
      </p:sp>
      <p:pic>
        <p:nvPicPr>
          <p:cNvPr id="7" name="Picture 6">
            <a:extLst>
              <a:ext uri="{FF2B5EF4-FFF2-40B4-BE49-F238E27FC236}">
                <a16:creationId xmlns:a16="http://schemas.microsoft.com/office/drawing/2014/main" id="{716B4488-7DC0-8DC8-3DF1-8EEF0503B5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9298" y="3138427"/>
            <a:ext cx="8675162" cy="2323000"/>
          </a:xfrm>
          <a:prstGeom prst="rect">
            <a:avLst/>
          </a:prstGeom>
        </p:spPr>
      </p:pic>
    </p:spTree>
    <p:extLst>
      <p:ext uri="{BB962C8B-B14F-4D97-AF65-F5344CB8AC3E}">
        <p14:creationId xmlns:p14="http://schemas.microsoft.com/office/powerpoint/2010/main" val="29364387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342F0-EF30-9AB1-7C4B-7B4549F9B1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A1920-E6EE-D100-1CC3-BCDEA26EE931}"/>
              </a:ext>
            </a:extLst>
          </p:cNvPr>
          <p:cNvSpPr>
            <a:spLocks noGrp="1"/>
          </p:cNvSpPr>
          <p:nvPr>
            <p:ph type="title"/>
          </p:nvPr>
        </p:nvSpPr>
        <p:spPr/>
        <p:txBody>
          <a:bodyPr/>
          <a:lstStyle/>
          <a:p>
            <a:r>
              <a:rPr lang="en-US" b="1" dirty="0" err="1"/>
              <a:t>MonoBehaviour</a:t>
            </a:r>
            <a:endParaRPr lang="en-VN" b="1" dirty="0"/>
          </a:p>
        </p:txBody>
      </p:sp>
      <p:sp>
        <p:nvSpPr>
          <p:cNvPr id="4" name="Content Placeholder 4">
            <a:extLst>
              <a:ext uri="{FF2B5EF4-FFF2-40B4-BE49-F238E27FC236}">
                <a16:creationId xmlns:a16="http://schemas.microsoft.com/office/drawing/2014/main" id="{851F3649-912F-7081-2579-B30511C7D04D}"/>
              </a:ext>
            </a:extLst>
          </p:cNvPr>
          <p:cNvSpPr>
            <a:spLocks noGrp="1"/>
          </p:cNvSpPr>
          <p:nvPr>
            <p:ph/>
          </p:nvPr>
        </p:nvSpPr>
        <p:spPr>
          <a:xfrm>
            <a:off x="1349298" y="1724628"/>
            <a:ext cx="10232622" cy="4653023"/>
          </a:xfrm>
        </p:spPr>
        <p:txBody>
          <a:bodyPr anchor="t"/>
          <a:lstStyle/>
          <a:p>
            <a:pPr algn="l">
              <a:lnSpc>
                <a:spcPct val="150000"/>
              </a:lnSpc>
            </a:pPr>
            <a:r>
              <a:rPr lang="en-US" sz="2200" dirty="0" err="1">
                <a:solidFill>
                  <a:srgbClr val="455463"/>
                </a:solidFill>
                <a:latin typeface="+mn-lt"/>
              </a:rPr>
              <a:t>MonoBehaviour</a:t>
            </a:r>
            <a:r>
              <a:rPr lang="en-US" sz="2200" dirty="0">
                <a:solidFill>
                  <a:srgbClr val="455463"/>
                </a:solidFill>
                <a:latin typeface="+mn-lt"/>
              </a:rPr>
              <a:t> is the fundamental class in Unity that forms the </a:t>
            </a:r>
            <a:r>
              <a:rPr lang="en-US" sz="2200" i="1" dirty="0">
                <a:solidFill>
                  <a:srgbClr val="F36F21"/>
                </a:solidFill>
                <a:latin typeface="+mn-lt"/>
              </a:rPr>
              <a:t>backbone of most game objects' behavior</a:t>
            </a:r>
            <a:r>
              <a:rPr lang="en-US" sz="2200" dirty="0">
                <a:solidFill>
                  <a:srgbClr val="455463"/>
                </a:solidFill>
                <a:latin typeface="+mn-lt"/>
              </a:rPr>
              <a:t>. It provides a framework for creating scripts that can be attached to </a:t>
            </a:r>
            <a:r>
              <a:rPr lang="en-US" sz="2200" dirty="0" err="1">
                <a:solidFill>
                  <a:srgbClr val="455463"/>
                </a:solidFill>
                <a:latin typeface="+mn-lt"/>
              </a:rPr>
              <a:t>GameObjects</a:t>
            </a:r>
            <a:r>
              <a:rPr lang="en-US" sz="2200" dirty="0">
                <a:solidFill>
                  <a:srgbClr val="455463"/>
                </a:solidFill>
                <a:latin typeface="+mn-lt"/>
              </a:rPr>
              <a:t> within your Unity scene.</a:t>
            </a:r>
          </a:p>
          <a:p>
            <a:pPr algn="l">
              <a:lnSpc>
                <a:spcPct val="150000"/>
              </a:lnSpc>
            </a:pPr>
            <a:endParaRPr lang="en-US" sz="2200" dirty="0">
              <a:solidFill>
                <a:srgbClr val="455463"/>
              </a:solidFill>
              <a:latin typeface="+mn-lt"/>
            </a:endParaRPr>
          </a:p>
          <a:p>
            <a:pPr algn="l">
              <a:lnSpc>
                <a:spcPct val="150000"/>
              </a:lnSpc>
            </a:pPr>
            <a:r>
              <a:rPr lang="en-US" sz="2200" dirty="0">
                <a:solidFill>
                  <a:srgbClr val="F36F21"/>
                </a:solidFill>
                <a:latin typeface="+mn-lt"/>
              </a:rPr>
              <a:t>Key Features of </a:t>
            </a:r>
            <a:r>
              <a:rPr lang="en-US" sz="2200" dirty="0" err="1">
                <a:solidFill>
                  <a:srgbClr val="F36F21"/>
                </a:solidFill>
                <a:latin typeface="+mn-lt"/>
              </a:rPr>
              <a:t>MonoBehaviour</a:t>
            </a:r>
            <a:r>
              <a:rPr lang="en-US" sz="2200" dirty="0">
                <a:solidFill>
                  <a:srgbClr val="455463"/>
                </a:solidFill>
                <a:latin typeface="+mn-lt"/>
              </a:rPr>
              <a:t>:</a:t>
            </a:r>
          </a:p>
          <a:p>
            <a:pPr marL="342900" indent="-342900" algn="l">
              <a:lnSpc>
                <a:spcPct val="150000"/>
              </a:lnSpc>
              <a:buFont typeface="Arial" panose="020B0604020202020204" pitchFamily="34" charset="0"/>
              <a:buChar char="•"/>
            </a:pPr>
            <a:r>
              <a:rPr lang="en-US" sz="2200" dirty="0">
                <a:latin typeface="+mn-lt"/>
              </a:rPr>
              <a:t>Life Cycle Functions</a:t>
            </a:r>
          </a:p>
          <a:p>
            <a:pPr marL="342900" indent="-342900" algn="l">
              <a:lnSpc>
                <a:spcPct val="150000"/>
              </a:lnSpc>
              <a:buFont typeface="Arial" panose="020B0604020202020204" pitchFamily="34" charset="0"/>
              <a:buChar char="•"/>
            </a:pPr>
            <a:r>
              <a:rPr lang="en-US" sz="2200" dirty="0">
                <a:latin typeface="+mn-lt"/>
              </a:rPr>
              <a:t>Component-Based Architecture</a:t>
            </a:r>
          </a:p>
          <a:p>
            <a:pPr marL="342900" indent="-342900" algn="l">
              <a:lnSpc>
                <a:spcPct val="150000"/>
              </a:lnSpc>
              <a:buFont typeface="Arial" panose="020B0604020202020204" pitchFamily="34" charset="0"/>
              <a:buChar char="•"/>
            </a:pPr>
            <a:r>
              <a:rPr lang="en-US" sz="2200" dirty="0">
                <a:latin typeface="+mn-lt"/>
              </a:rPr>
              <a:t>Event Handling</a:t>
            </a:r>
          </a:p>
        </p:txBody>
      </p:sp>
      <p:sp>
        <p:nvSpPr>
          <p:cNvPr id="5" name="PlaceHolder 1">
            <a:extLst>
              <a:ext uri="{FF2B5EF4-FFF2-40B4-BE49-F238E27FC236}">
                <a16:creationId xmlns:a16="http://schemas.microsoft.com/office/drawing/2014/main" id="{4DE9D1FF-3E47-9817-375E-718FD4AD0AD3}"/>
              </a:ext>
            </a:extLst>
          </p:cNvPr>
          <p:cNvSpPr>
            <a:spLocks noGrp="1"/>
          </p:cNvSpPr>
          <p:nvPr>
            <p:ph type="sldNum" idx="1"/>
          </p:nvPr>
        </p:nvSpPr>
        <p:spPr>
          <a:xfrm>
            <a:off x="8610480" y="6483240"/>
            <a:ext cx="2723040" cy="344880"/>
          </a:xfrm>
        </p:spPr>
        <p:txBody>
          <a:bodyPr/>
          <a:lstStyle/>
          <a:p>
            <a:fld id="{BA9FEC38-D3C8-4794-8A5E-1D9A9F335037}" type="slidenum">
              <a:rPr/>
              <a:t>53</a:t>
            </a:fld>
            <a:endParaRPr dirty="0"/>
          </a:p>
        </p:txBody>
      </p:sp>
      <p:sp>
        <p:nvSpPr>
          <p:cNvPr id="3" name="Content Placeholder 4">
            <a:extLst>
              <a:ext uri="{FF2B5EF4-FFF2-40B4-BE49-F238E27FC236}">
                <a16:creationId xmlns:a16="http://schemas.microsoft.com/office/drawing/2014/main" id="{A06E4EB4-A127-5903-EBAA-738FFCE0AF8B}"/>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Introduction to </a:t>
            </a:r>
            <a:r>
              <a:rPr lang="en-US" sz="2400" b="1" i="0" u="none" strike="noStrike" dirty="0" err="1">
                <a:solidFill>
                  <a:srgbClr val="F36F21"/>
                </a:solidFill>
                <a:effectLst/>
                <a:latin typeface="+mj-lt"/>
              </a:rPr>
              <a:t>MonoBehaviour</a:t>
            </a:r>
            <a:r>
              <a:rPr lang="en-US" sz="2400" b="1" i="0" u="none" strike="noStrike" dirty="0">
                <a:solidFill>
                  <a:srgbClr val="F36F21"/>
                </a:solidFill>
                <a:effectLst/>
                <a:latin typeface="+mj-lt"/>
              </a:rPr>
              <a:t>:</a:t>
            </a:r>
          </a:p>
        </p:txBody>
      </p:sp>
    </p:spTree>
    <p:extLst>
      <p:ext uri="{BB962C8B-B14F-4D97-AF65-F5344CB8AC3E}">
        <p14:creationId xmlns:p14="http://schemas.microsoft.com/office/powerpoint/2010/main" val="33455750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9FE06-87F4-3991-501C-183EEC3DA7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E95817-C133-4E68-CA2F-2C738041058D}"/>
              </a:ext>
            </a:extLst>
          </p:cNvPr>
          <p:cNvSpPr>
            <a:spLocks noGrp="1"/>
          </p:cNvSpPr>
          <p:nvPr>
            <p:ph type="title"/>
          </p:nvPr>
        </p:nvSpPr>
        <p:spPr/>
        <p:txBody>
          <a:bodyPr/>
          <a:lstStyle/>
          <a:p>
            <a:r>
              <a:rPr lang="en-US" b="1" dirty="0"/>
              <a:t>Key Features of </a:t>
            </a:r>
            <a:r>
              <a:rPr lang="en-US" b="1" dirty="0" err="1"/>
              <a:t>MonoBehaviour</a:t>
            </a:r>
            <a:endParaRPr lang="en-VN" b="1" dirty="0"/>
          </a:p>
        </p:txBody>
      </p:sp>
      <p:sp>
        <p:nvSpPr>
          <p:cNvPr id="4" name="Content Placeholder 4">
            <a:extLst>
              <a:ext uri="{FF2B5EF4-FFF2-40B4-BE49-F238E27FC236}">
                <a16:creationId xmlns:a16="http://schemas.microsoft.com/office/drawing/2014/main" id="{AB26B0CF-CB88-C79E-4CF5-81A63F619EE3}"/>
              </a:ext>
            </a:extLst>
          </p:cNvPr>
          <p:cNvSpPr>
            <a:spLocks noGrp="1"/>
          </p:cNvSpPr>
          <p:nvPr>
            <p:ph/>
          </p:nvPr>
        </p:nvSpPr>
        <p:spPr>
          <a:xfrm>
            <a:off x="1349298" y="1724628"/>
            <a:ext cx="10232622" cy="4653023"/>
          </a:xfrm>
        </p:spPr>
        <p:txBody>
          <a:bodyPr anchor="t"/>
          <a:lstStyle/>
          <a:p>
            <a:pPr marL="342900" indent="-342900" algn="l">
              <a:lnSpc>
                <a:spcPct val="150000"/>
              </a:lnSpc>
              <a:buFont typeface="Arial" panose="020B0604020202020204" pitchFamily="34" charset="0"/>
              <a:buChar char="•"/>
            </a:pPr>
            <a:r>
              <a:rPr lang="en-US" sz="2200" dirty="0">
                <a:latin typeface="+mn-lt"/>
              </a:rPr>
              <a:t>Awake</a:t>
            </a:r>
            <a:r>
              <a:rPr lang="en-US" sz="2200" dirty="0">
                <a:solidFill>
                  <a:srgbClr val="455463"/>
                </a:solidFill>
                <a:latin typeface="+mn-lt"/>
              </a:rPr>
              <a:t>: Called once when the script instance is being loaded.</a:t>
            </a:r>
          </a:p>
          <a:p>
            <a:pPr marL="342900" indent="-342900" algn="l">
              <a:lnSpc>
                <a:spcPct val="150000"/>
              </a:lnSpc>
              <a:buFont typeface="Arial" panose="020B0604020202020204" pitchFamily="34" charset="0"/>
              <a:buChar char="•"/>
            </a:pPr>
            <a:r>
              <a:rPr lang="en-US" sz="2200" dirty="0">
                <a:latin typeface="+mn-lt"/>
              </a:rPr>
              <a:t>Start</a:t>
            </a:r>
            <a:r>
              <a:rPr lang="en-US" sz="2200" dirty="0">
                <a:solidFill>
                  <a:srgbClr val="455463"/>
                </a:solidFill>
                <a:latin typeface="+mn-lt"/>
              </a:rPr>
              <a:t>: Called once before the first frame update.</a:t>
            </a:r>
          </a:p>
          <a:p>
            <a:pPr marL="342900" indent="-342900" algn="l">
              <a:lnSpc>
                <a:spcPct val="150000"/>
              </a:lnSpc>
              <a:buFont typeface="Arial" panose="020B0604020202020204" pitchFamily="34" charset="0"/>
              <a:buChar char="•"/>
            </a:pPr>
            <a:r>
              <a:rPr lang="en-US" sz="2200" dirty="0">
                <a:latin typeface="+mn-lt"/>
              </a:rPr>
              <a:t>Update</a:t>
            </a:r>
            <a:r>
              <a:rPr lang="en-US" sz="2200" dirty="0">
                <a:solidFill>
                  <a:srgbClr val="455463"/>
                </a:solidFill>
                <a:latin typeface="+mn-lt"/>
              </a:rPr>
              <a:t>: Called once per frame.</a:t>
            </a:r>
          </a:p>
          <a:p>
            <a:pPr marL="342900" indent="-342900" algn="l">
              <a:lnSpc>
                <a:spcPct val="150000"/>
              </a:lnSpc>
              <a:buFont typeface="Arial" panose="020B0604020202020204" pitchFamily="34" charset="0"/>
              <a:buChar char="•"/>
            </a:pPr>
            <a:r>
              <a:rPr lang="en-US" sz="2200" dirty="0" err="1">
                <a:latin typeface="+mn-lt"/>
              </a:rPr>
              <a:t>FixedUpdate</a:t>
            </a:r>
            <a:r>
              <a:rPr lang="en-US" sz="2200" dirty="0">
                <a:solidFill>
                  <a:srgbClr val="455463"/>
                </a:solidFill>
                <a:latin typeface="+mn-lt"/>
              </a:rPr>
              <a:t>: Called at a fixed interval, useful for physics calculations.</a:t>
            </a:r>
          </a:p>
          <a:p>
            <a:pPr marL="342900" indent="-342900" algn="l">
              <a:lnSpc>
                <a:spcPct val="150000"/>
              </a:lnSpc>
              <a:buFont typeface="Arial" panose="020B0604020202020204" pitchFamily="34" charset="0"/>
              <a:buChar char="•"/>
            </a:pPr>
            <a:r>
              <a:rPr lang="en-US" sz="2200" dirty="0" err="1">
                <a:latin typeface="+mn-lt"/>
              </a:rPr>
              <a:t>LateUpdate</a:t>
            </a:r>
            <a:r>
              <a:rPr lang="en-US" sz="2200" dirty="0">
                <a:solidFill>
                  <a:srgbClr val="455463"/>
                </a:solidFill>
                <a:latin typeface="+mn-lt"/>
              </a:rPr>
              <a:t>: Called after all Update functions have finished.</a:t>
            </a:r>
          </a:p>
          <a:p>
            <a:pPr marL="342900" indent="-342900" algn="l">
              <a:lnSpc>
                <a:spcPct val="150000"/>
              </a:lnSpc>
              <a:buFont typeface="Arial" panose="020B0604020202020204" pitchFamily="34" charset="0"/>
              <a:buChar char="•"/>
            </a:pPr>
            <a:r>
              <a:rPr lang="en-US" sz="2200" dirty="0" err="1">
                <a:latin typeface="+mn-lt"/>
              </a:rPr>
              <a:t>OnDestroy</a:t>
            </a:r>
            <a:r>
              <a:rPr lang="en-US" sz="2200" dirty="0">
                <a:solidFill>
                  <a:srgbClr val="455463"/>
                </a:solidFill>
                <a:latin typeface="+mn-lt"/>
              </a:rPr>
              <a:t>: Called when the </a:t>
            </a:r>
            <a:r>
              <a:rPr lang="en-US" sz="2200" dirty="0" err="1">
                <a:solidFill>
                  <a:srgbClr val="455463"/>
                </a:solidFill>
                <a:latin typeface="+mn-lt"/>
              </a:rPr>
              <a:t>GameObject</a:t>
            </a:r>
            <a:r>
              <a:rPr lang="en-US" sz="2200" dirty="0">
                <a:solidFill>
                  <a:srgbClr val="455463"/>
                </a:solidFill>
                <a:latin typeface="+mn-lt"/>
              </a:rPr>
              <a:t> is destroyed.</a:t>
            </a:r>
            <a:endParaRPr lang="en-US" sz="2200" dirty="0">
              <a:latin typeface="+mn-lt"/>
            </a:endParaRPr>
          </a:p>
        </p:txBody>
      </p:sp>
      <p:sp>
        <p:nvSpPr>
          <p:cNvPr id="5" name="PlaceHolder 1">
            <a:extLst>
              <a:ext uri="{FF2B5EF4-FFF2-40B4-BE49-F238E27FC236}">
                <a16:creationId xmlns:a16="http://schemas.microsoft.com/office/drawing/2014/main" id="{83E52E0D-CF8B-F5B4-F8D0-F9265FAB3ADA}"/>
              </a:ext>
            </a:extLst>
          </p:cNvPr>
          <p:cNvSpPr>
            <a:spLocks noGrp="1"/>
          </p:cNvSpPr>
          <p:nvPr>
            <p:ph type="sldNum" idx="1"/>
          </p:nvPr>
        </p:nvSpPr>
        <p:spPr>
          <a:xfrm>
            <a:off x="8610480" y="6483240"/>
            <a:ext cx="2723040" cy="344880"/>
          </a:xfrm>
        </p:spPr>
        <p:txBody>
          <a:bodyPr/>
          <a:lstStyle/>
          <a:p>
            <a:fld id="{BA9FEC38-D3C8-4794-8A5E-1D9A9F335037}" type="slidenum">
              <a:rPr/>
              <a:t>54</a:t>
            </a:fld>
            <a:endParaRPr dirty="0"/>
          </a:p>
        </p:txBody>
      </p:sp>
      <p:sp>
        <p:nvSpPr>
          <p:cNvPr id="3" name="Content Placeholder 4">
            <a:extLst>
              <a:ext uri="{FF2B5EF4-FFF2-40B4-BE49-F238E27FC236}">
                <a16:creationId xmlns:a16="http://schemas.microsoft.com/office/drawing/2014/main" id="{349EF559-C197-E237-0843-CC74DFD8C23F}"/>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Life Cycle Functions</a:t>
            </a:r>
          </a:p>
        </p:txBody>
      </p:sp>
    </p:spTree>
    <p:extLst>
      <p:ext uri="{BB962C8B-B14F-4D97-AF65-F5344CB8AC3E}">
        <p14:creationId xmlns:p14="http://schemas.microsoft.com/office/powerpoint/2010/main" val="22306603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208EF-E713-54C4-11E0-53FE5DB263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66D932-C301-1BBF-8463-7FAC4760A1D8}"/>
              </a:ext>
            </a:extLst>
          </p:cNvPr>
          <p:cNvSpPr>
            <a:spLocks noGrp="1"/>
          </p:cNvSpPr>
          <p:nvPr>
            <p:ph type="title"/>
          </p:nvPr>
        </p:nvSpPr>
        <p:spPr/>
        <p:txBody>
          <a:bodyPr/>
          <a:lstStyle/>
          <a:p>
            <a:r>
              <a:rPr lang="en-US" b="1" dirty="0"/>
              <a:t>Key Features of </a:t>
            </a:r>
            <a:r>
              <a:rPr lang="en-US" b="1" dirty="0" err="1"/>
              <a:t>MonoBehaviour</a:t>
            </a:r>
            <a:endParaRPr lang="en-VN" b="1" dirty="0"/>
          </a:p>
        </p:txBody>
      </p:sp>
      <p:sp>
        <p:nvSpPr>
          <p:cNvPr id="4" name="Content Placeholder 4">
            <a:extLst>
              <a:ext uri="{FF2B5EF4-FFF2-40B4-BE49-F238E27FC236}">
                <a16:creationId xmlns:a16="http://schemas.microsoft.com/office/drawing/2014/main" id="{0A50BC20-1406-CDD8-C8E8-0C50630F433C}"/>
              </a:ext>
            </a:extLst>
          </p:cNvPr>
          <p:cNvSpPr>
            <a:spLocks noGrp="1"/>
          </p:cNvSpPr>
          <p:nvPr>
            <p:ph/>
          </p:nvPr>
        </p:nvSpPr>
        <p:spPr>
          <a:xfrm>
            <a:off x="1349298" y="1724628"/>
            <a:ext cx="10232622" cy="4653023"/>
          </a:xfrm>
        </p:spPr>
        <p:txBody>
          <a:bodyPr anchor="t"/>
          <a:lstStyle/>
          <a:p>
            <a:pPr algn="l">
              <a:lnSpc>
                <a:spcPct val="150000"/>
              </a:lnSpc>
            </a:pPr>
            <a:r>
              <a:rPr lang="en-US" sz="2200" dirty="0" err="1">
                <a:latin typeface="+mn-lt"/>
              </a:rPr>
              <a:t>MonoBehaviours</a:t>
            </a:r>
            <a:r>
              <a:rPr lang="en-US" sz="2200" dirty="0">
                <a:solidFill>
                  <a:srgbClr val="455463"/>
                </a:solidFill>
                <a:latin typeface="+mn-lt"/>
              </a:rPr>
              <a:t> are components that can be added to and removed from </a:t>
            </a:r>
            <a:r>
              <a:rPr lang="en-US" sz="2200" dirty="0" err="1">
                <a:solidFill>
                  <a:srgbClr val="455463"/>
                </a:solidFill>
                <a:latin typeface="+mn-lt"/>
              </a:rPr>
              <a:t>GameObjects</a:t>
            </a:r>
            <a:r>
              <a:rPr lang="en-US" sz="2200" dirty="0">
                <a:solidFill>
                  <a:srgbClr val="455463"/>
                </a:solidFill>
                <a:latin typeface="+mn-lt"/>
              </a:rPr>
              <a:t>. This allows for flexible and modular game design.</a:t>
            </a:r>
          </a:p>
          <a:p>
            <a:pPr algn="l">
              <a:lnSpc>
                <a:spcPct val="150000"/>
              </a:lnSpc>
            </a:pPr>
            <a:endParaRPr lang="en-US" sz="2200" dirty="0">
              <a:solidFill>
                <a:srgbClr val="455463"/>
              </a:solidFill>
              <a:latin typeface="+mn-lt"/>
            </a:endParaRPr>
          </a:p>
        </p:txBody>
      </p:sp>
      <p:sp>
        <p:nvSpPr>
          <p:cNvPr id="5" name="PlaceHolder 1">
            <a:extLst>
              <a:ext uri="{FF2B5EF4-FFF2-40B4-BE49-F238E27FC236}">
                <a16:creationId xmlns:a16="http://schemas.microsoft.com/office/drawing/2014/main" id="{FCD1A411-C095-D889-05A6-80B552BD44DA}"/>
              </a:ext>
            </a:extLst>
          </p:cNvPr>
          <p:cNvSpPr>
            <a:spLocks noGrp="1"/>
          </p:cNvSpPr>
          <p:nvPr>
            <p:ph type="sldNum" idx="1"/>
          </p:nvPr>
        </p:nvSpPr>
        <p:spPr>
          <a:xfrm>
            <a:off x="8610480" y="6483240"/>
            <a:ext cx="2723040" cy="344880"/>
          </a:xfrm>
        </p:spPr>
        <p:txBody>
          <a:bodyPr/>
          <a:lstStyle/>
          <a:p>
            <a:fld id="{BA9FEC38-D3C8-4794-8A5E-1D9A9F335037}" type="slidenum">
              <a:rPr/>
              <a:t>55</a:t>
            </a:fld>
            <a:endParaRPr dirty="0"/>
          </a:p>
        </p:txBody>
      </p:sp>
      <p:sp>
        <p:nvSpPr>
          <p:cNvPr id="3" name="Content Placeholder 4">
            <a:extLst>
              <a:ext uri="{FF2B5EF4-FFF2-40B4-BE49-F238E27FC236}">
                <a16:creationId xmlns:a16="http://schemas.microsoft.com/office/drawing/2014/main" id="{48450102-1A2B-3AF5-C57E-261C2EC7ADB8}"/>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Component-Based Architecture</a:t>
            </a:r>
          </a:p>
        </p:txBody>
      </p:sp>
      <p:pic>
        <p:nvPicPr>
          <p:cNvPr id="6" name="Picture 5">
            <a:extLst>
              <a:ext uri="{FF2B5EF4-FFF2-40B4-BE49-F238E27FC236}">
                <a16:creationId xmlns:a16="http://schemas.microsoft.com/office/drawing/2014/main" id="{29F212E7-95C3-8C69-9127-5A31F6C641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3861" y="2814302"/>
            <a:ext cx="6723677" cy="3379816"/>
          </a:xfrm>
          <a:prstGeom prst="rect">
            <a:avLst/>
          </a:prstGeom>
        </p:spPr>
      </p:pic>
      <p:sp>
        <p:nvSpPr>
          <p:cNvPr id="7" name="TextBox 6">
            <a:extLst>
              <a:ext uri="{FF2B5EF4-FFF2-40B4-BE49-F238E27FC236}">
                <a16:creationId xmlns:a16="http://schemas.microsoft.com/office/drawing/2014/main" id="{0E2762FB-D18B-1FE2-2AC4-E8D3BE7283C3}"/>
              </a:ext>
            </a:extLst>
          </p:cNvPr>
          <p:cNvSpPr txBox="1"/>
          <p:nvPr/>
        </p:nvSpPr>
        <p:spPr>
          <a:xfrm>
            <a:off x="5845216" y="6194118"/>
            <a:ext cx="6343068" cy="261610"/>
          </a:xfrm>
          <a:prstGeom prst="rect">
            <a:avLst/>
          </a:prstGeom>
          <a:noFill/>
        </p:spPr>
        <p:txBody>
          <a:bodyPr wrap="square">
            <a:spAutoFit/>
          </a:bodyPr>
          <a:lstStyle/>
          <a:p>
            <a:r>
              <a:rPr lang="en-VN" sz="1100" dirty="0"/>
              <a:t>References: </a:t>
            </a:r>
            <a:r>
              <a:rPr lang="en-US" sz="1100" dirty="0">
                <a:hlinkClick r:id="rId4"/>
              </a:rPr>
              <a:t>https://docs.unity3d.com/Packages/com.unity.entities@0.1/manual/ecs_core.html</a:t>
            </a:r>
            <a:endParaRPr lang="en-US" sz="1100" dirty="0"/>
          </a:p>
        </p:txBody>
      </p:sp>
    </p:spTree>
    <p:extLst>
      <p:ext uri="{BB962C8B-B14F-4D97-AF65-F5344CB8AC3E}">
        <p14:creationId xmlns:p14="http://schemas.microsoft.com/office/powerpoint/2010/main" val="2118417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B8158-C44E-C748-27C9-D19AE54EF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0AA3C4-1502-66F8-4C92-0730F87BCBA7}"/>
              </a:ext>
            </a:extLst>
          </p:cNvPr>
          <p:cNvSpPr>
            <a:spLocks noGrp="1"/>
          </p:cNvSpPr>
          <p:nvPr>
            <p:ph type="title"/>
          </p:nvPr>
        </p:nvSpPr>
        <p:spPr/>
        <p:txBody>
          <a:bodyPr/>
          <a:lstStyle/>
          <a:p>
            <a:r>
              <a:rPr lang="en-US" b="1" dirty="0"/>
              <a:t>Key Features of </a:t>
            </a:r>
            <a:r>
              <a:rPr lang="en-US" b="1" dirty="0" err="1"/>
              <a:t>MonoBehaviour</a:t>
            </a:r>
            <a:endParaRPr lang="en-VN" b="1" dirty="0"/>
          </a:p>
        </p:txBody>
      </p:sp>
      <p:sp>
        <p:nvSpPr>
          <p:cNvPr id="4" name="Content Placeholder 4">
            <a:extLst>
              <a:ext uri="{FF2B5EF4-FFF2-40B4-BE49-F238E27FC236}">
                <a16:creationId xmlns:a16="http://schemas.microsoft.com/office/drawing/2014/main" id="{2D4C216C-CA6F-748F-CFD1-D6CBD72F0D58}"/>
              </a:ext>
            </a:extLst>
          </p:cNvPr>
          <p:cNvSpPr>
            <a:spLocks noGrp="1"/>
          </p:cNvSpPr>
          <p:nvPr>
            <p:ph/>
          </p:nvPr>
        </p:nvSpPr>
        <p:spPr>
          <a:xfrm>
            <a:off x="1349298" y="1724628"/>
            <a:ext cx="10232622" cy="4653023"/>
          </a:xfrm>
        </p:spPr>
        <p:txBody>
          <a:bodyPr anchor="t"/>
          <a:lstStyle/>
          <a:p>
            <a:pPr algn="l">
              <a:lnSpc>
                <a:spcPct val="150000"/>
              </a:lnSpc>
            </a:pPr>
            <a:r>
              <a:rPr lang="en-US" sz="2000" dirty="0" err="1">
                <a:latin typeface="+mn-lt"/>
              </a:rPr>
              <a:t>MonoBehaviours</a:t>
            </a:r>
            <a:r>
              <a:rPr lang="en-US" sz="2000" dirty="0">
                <a:solidFill>
                  <a:srgbClr val="455463"/>
                </a:solidFill>
                <a:latin typeface="+mn-lt"/>
              </a:rPr>
              <a:t> can respond to various events, such as </a:t>
            </a:r>
            <a:r>
              <a:rPr lang="en-US" sz="2000" dirty="0">
                <a:latin typeface="+mn-lt"/>
              </a:rPr>
              <a:t>collisions</a:t>
            </a:r>
            <a:r>
              <a:rPr lang="en-US" sz="2000" dirty="0">
                <a:solidFill>
                  <a:srgbClr val="455463"/>
                </a:solidFill>
                <a:latin typeface="+mn-lt"/>
              </a:rPr>
              <a:t>, </a:t>
            </a:r>
            <a:r>
              <a:rPr lang="en-US" sz="2000" dirty="0">
                <a:latin typeface="+mn-lt"/>
              </a:rPr>
              <a:t>trigger events</a:t>
            </a:r>
            <a:r>
              <a:rPr lang="en-US" sz="2000" dirty="0">
                <a:solidFill>
                  <a:srgbClr val="455463"/>
                </a:solidFill>
                <a:latin typeface="+mn-lt"/>
              </a:rPr>
              <a:t>, and </a:t>
            </a:r>
            <a:r>
              <a:rPr lang="en-US" sz="2000" dirty="0">
                <a:latin typeface="+mn-lt"/>
              </a:rPr>
              <a:t>input events</a:t>
            </a:r>
            <a:r>
              <a:rPr lang="en-US" sz="2000" dirty="0">
                <a:solidFill>
                  <a:srgbClr val="455463"/>
                </a:solidFill>
                <a:latin typeface="+mn-lt"/>
              </a:rPr>
              <a:t>.</a:t>
            </a:r>
          </a:p>
          <a:p>
            <a:pPr algn="l">
              <a:lnSpc>
                <a:spcPct val="150000"/>
              </a:lnSpc>
            </a:pPr>
            <a:endParaRPr lang="en-US" sz="2000" dirty="0">
              <a:solidFill>
                <a:srgbClr val="455463"/>
              </a:solidFill>
              <a:latin typeface="+mn-lt"/>
            </a:endParaRPr>
          </a:p>
          <a:p>
            <a:pPr algn="l">
              <a:lnSpc>
                <a:spcPct val="150000"/>
              </a:lnSpc>
            </a:pPr>
            <a:r>
              <a:rPr lang="en-US" sz="2000" dirty="0">
                <a:solidFill>
                  <a:srgbClr val="F36F21"/>
                </a:solidFill>
                <a:latin typeface="+mn-lt"/>
              </a:rPr>
              <a:t>Common Event Handling Techniques in Unity</a:t>
            </a:r>
            <a:r>
              <a:rPr lang="en-US" sz="2000" dirty="0">
                <a:solidFill>
                  <a:srgbClr val="455463"/>
                </a:solidFill>
                <a:latin typeface="+mn-lt"/>
              </a:rPr>
              <a:t>:</a:t>
            </a:r>
          </a:p>
          <a:p>
            <a:pPr marL="342900" indent="-342900" algn="l">
              <a:lnSpc>
                <a:spcPct val="150000"/>
              </a:lnSpc>
              <a:buFont typeface="Arial" panose="020B0604020202020204" pitchFamily="34" charset="0"/>
              <a:buChar char="•"/>
            </a:pPr>
            <a:r>
              <a:rPr lang="en-US" sz="2000" b="1" dirty="0" err="1">
                <a:latin typeface="+mn-lt"/>
              </a:rPr>
              <a:t>UnityEvent</a:t>
            </a:r>
            <a:r>
              <a:rPr lang="en-US" sz="2000" dirty="0">
                <a:solidFill>
                  <a:srgbClr val="455463"/>
                </a:solidFill>
                <a:latin typeface="+mn-lt"/>
              </a:rPr>
              <a:t>: A flexible system for creating and invoking events. Can be used to trigger custom events within your scripts. </a:t>
            </a:r>
            <a:r>
              <a:rPr lang="en-US" sz="2000" dirty="0">
                <a:solidFill>
                  <a:srgbClr val="F36F21"/>
                </a:solidFill>
                <a:latin typeface="+mn-lt"/>
              </a:rPr>
              <a:t>Often used for UI interactions</a:t>
            </a:r>
            <a:r>
              <a:rPr lang="en-US" sz="2000" dirty="0">
                <a:solidFill>
                  <a:srgbClr val="455463"/>
                </a:solidFill>
                <a:latin typeface="+mn-lt"/>
              </a:rPr>
              <a:t>, such as button clicks or slider changes.</a:t>
            </a:r>
          </a:p>
          <a:p>
            <a:pPr marL="342900" indent="-342900" algn="l">
              <a:lnSpc>
                <a:spcPct val="150000"/>
              </a:lnSpc>
              <a:buFont typeface="Arial" panose="020B0604020202020204" pitchFamily="34" charset="0"/>
              <a:buChar char="•"/>
            </a:pPr>
            <a:r>
              <a:rPr lang="en-US" sz="2000" b="1" dirty="0">
                <a:latin typeface="+mn-lt"/>
              </a:rPr>
              <a:t>Collision and Trigger Events</a:t>
            </a:r>
            <a:r>
              <a:rPr lang="en-US" sz="2000" dirty="0">
                <a:solidFill>
                  <a:srgbClr val="455463"/>
                </a:solidFill>
                <a:latin typeface="+mn-lt"/>
              </a:rPr>
              <a:t>: Used for detecting object collisions and interactions. Such as </a:t>
            </a:r>
            <a:r>
              <a:rPr lang="en-US" sz="2000" dirty="0" err="1">
                <a:solidFill>
                  <a:srgbClr val="455463"/>
                </a:solidFill>
                <a:latin typeface="+mn-lt"/>
              </a:rPr>
              <a:t>OnCollisionEnter</a:t>
            </a:r>
            <a:r>
              <a:rPr lang="en-US" sz="2000" dirty="0">
                <a:solidFill>
                  <a:srgbClr val="455463"/>
                </a:solidFill>
                <a:latin typeface="+mn-lt"/>
              </a:rPr>
              <a:t>, </a:t>
            </a:r>
            <a:r>
              <a:rPr lang="en-US" sz="2000" dirty="0" err="1">
                <a:solidFill>
                  <a:srgbClr val="455463"/>
                </a:solidFill>
                <a:latin typeface="+mn-lt"/>
              </a:rPr>
              <a:t>OnCollisionExit</a:t>
            </a:r>
            <a:r>
              <a:rPr lang="en-US" sz="2000" dirty="0">
                <a:solidFill>
                  <a:srgbClr val="455463"/>
                </a:solidFill>
                <a:latin typeface="+mn-lt"/>
              </a:rPr>
              <a:t>, </a:t>
            </a:r>
            <a:r>
              <a:rPr lang="en-US" sz="2000" dirty="0" err="1">
                <a:solidFill>
                  <a:srgbClr val="455463"/>
                </a:solidFill>
                <a:latin typeface="+mn-lt"/>
              </a:rPr>
              <a:t>OnTriggerEnter</a:t>
            </a:r>
            <a:r>
              <a:rPr lang="en-US" sz="2000" dirty="0">
                <a:solidFill>
                  <a:srgbClr val="455463"/>
                </a:solidFill>
                <a:latin typeface="+mn-lt"/>
              </a:rPr>
              <a:t>, </a:t>
            </a:r>
            <a:r>
              <a:rPr lang="en-US" sz="2000" dirty="0" err="1">
                <a:solidFill>
                  <a:srgbClr val="455463"/>
                </a:solidFill>
                <a:latin typeface="+mn-lt"/>
              </a:rPr>
              <a:t>OnTriggerExit</a:t>
            </a:r>
            <a:r>
              <a:rPr lang="en-US" sz="2000" dirty="0">
                <a:solidFill>
                  <a:srgbClr val="455463"/>
                </a:solidFill>
                <a:latin typeface="+mn-lt"/>
              </a:rPr>
              <a:t>...</a:t>
            </a:r>
          </a:p>
          <a:p>
            <a:pPr marL="342900" indent="-342900" algn="l">
              <a:lnSpc>
                <a:spcPct val="150000"/>
              </a:lnSpc>
              <a:buFont typeface="Arial" panose="020B0604020202020204" pitchFamily="34" charset="0"/>
              <a:buChar char="•"/>
            </a:pPr>
            <a:endParaRPr lang="en-US" sz="2000" dirty="0">
              <a:solidFill>
                <a:srgbClr val="455463"/>
              </a:solidFill>
              <a:latin typeface="+mn-lt"/>
            </a:endParaRPr>
          </a:p>
          <a:p>
            <a:pPr algn="l">
              <a:lnSpc>
                <a:spcPct val="150000"/>
              </a:lnSpc>
            </a:pPr>
            <a:endParaRPr lang="en-US" sz="2000" dirty="0">
              <a:solidFill>
                <a:srgbClr val="455463"/>
              </a:solidFill>
              <a:latin typeface="+mn-lt"/>
            </a:endParaRPr>
          </a:p>
        </p:txBody>
      </p:sp>
      <p:sp>
        <p:nvSpPr>
          <p:cNvPr id="5" name="PlaceHolder 1">
            <a:extLst>
              <a:ext uri="{FF2B5EF4-FFF2-40B4-BE49-F238E27FC236}">
                <a16:creationId xmlns:a16="http://schemas.microsoft.com/office/drawing/2014/main" id="{E112484C-A350-C7A4-D57D-D6E7ED70803A}"/>
              </a:ext>
            </a:extLst>
          </p:cNvPr>
          <p:cNvSpPr>
            <a:spLocks noGrp="1"/>
          </p:cNvSpPr>
          <p:nvPr>
            <p:ph type="sldNum" idx="1"/>
          </p:nvPr>
        </p:nvSpPr>
        <p:spPr>
          <a:xfrm>
            <a:off x="8610480" y="6483240"/>
            <a:ext cx="2723040" cy="344880"/>
          </a:xfrm>
        </p:spPr>
        <p:txBody>
          <a:bodyPr/>
          <a:lstStyle/>
          <a:p>
            <a:fld id="{BA9FEC38-D3C8-4794-8A5E-1D9A9F335037}" type="slidenum">
              <a:rPr/>
              <a:t>56</a:t>
            </a:fld>
            <a:endParaRPr dirty="0"/>
          </a:p>
        </p:txBody>
      </p:sp>
      <p:sp>
        <p:nvSpPr>
          <p:cNvPr id="3" name="Content Placeholder 4">
            <a:extLst>
              <a:ext uri="{FF2B5EF4-FFF2-40B4-BE49-F238E27FC236}">
                <a16:creationId xmlns:a16="http://schemas.microsoft.com/office/drawing/2014/main" id="{D740D8B9-F3A0-7908-54E6-527F010BAD43}"/>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Event Handling</a:t>
            </a:r>
          </a:p>
        </p:txBody>
      </p:sp>
    </p:spTree>
    <p:extLst>
      <p:ext uri="{BB962C8B-B14F-4D97-AF65-F5344CB8AC3E}">
        <p14:creationId xmlns:p14="http://schemas.microsoft.com/office/powerpoint/2010/main" val="39102518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39CC2-68EB-84AF-84A0-0713084298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0DBC9B-ADB2-EDBA-6D13-7872DF49DBAD}"/>
              </a:ext>
            </a:extLst>
          </p:cNvPr>
          <p:cNvSpPr>
            <a:spLocks noGrp="1"/>
          </p:cNvSpPr>
          <p:nvPr>
            <p:ph type="title"/>
          </p:nvPr>
        </p:nvSpPr>
        <p:spPr/>
        <p:txBody>
          <a:bodyPr/>
          <a:lstStyle/>
          <a:p>
            <a:r>
              <a:rPr lang="en-US" b="1" dirty="0"/>
              <a:t>Key Features of </a:t>
            </a:r>
            <a:r>
              <a:rPr lang="en-US" b="1" dirty="0" err="1"/>
              <a:t>MonoBehaviour</a:t>
            </a:r>
            <a:endParaRPr lang="en-VN" b="1" dirty="0"/>
          </a:p>
        </p:txBody>
      </p:sp>
      <p:sp>
        <p:nvSpPr>
          <p:cNvPr id="4" name="Content Placeholder 4">
            <a:extLst>
              <a:ext uri="{FF2B5EF4-FFF2-40B4-BE49-F238E27FC236}">
                <a16:creationId xmlns:a16="http://schemas.microsoft.com/office/drawing/2014/main" id="{F7ACE631-8365-1BBB-FE59-3CD21C3B0BCD}"/>
              </a:ext>
            </a:extLst>
          </p:cNvPr>
          <p:cNvSpPr>
            <a:spLocks noGrp="1"/>
          </p:cNvSpPr>
          <p:nvPr>
            <p:ph/>
          </p:nvPr>
        </p:nvSpPr>
        <p:spPr>
          <a:xfrm>
            <a:off x="1349298" y="1724628"/>
            <a:ext cx="10232622" cy="4653023"/>
          </a:xfrm>
        </p:spPr>
        <p:txBody>
          <a:bodyPr anchor="t"/>
          <a:lstStyle/>
          <a:p>
            <a:pPr algn="l">
              <a:lnSpc>
                <a:spcPct val="150000"/>
              </a:lnSpc>
            </a:pPr>
            <a:r>
              <a:rPr lang="en-US" sz="2000" dirty="0">
                <a:solidFill>
                  <a:srgbClr val="F36F21"/>
                </a:solidFill>
                <a:latin typeface="+mn-lt"/>
              </a:rPr>
              <a:t>Common Event Handling Techniques in Unity (cont.)</a:t>
            </a:r>
            <a:r>
              <a:rPr lang="en-US" sz="2000" dirty="0">
                <a:solidFill>
                  <a:srgbClr val="455463"/>
                </a:solidFill>
                <a:latin typeface="+mn-lt"/>
              </a:rPr>
              <a:t>:</a:t>
            </a:r>
          </a:p>
          <a:p>
            <a:pPr marL="342900" indent="-342900" algn="l">
              <a:lnSpc>
                <a:spcPct val="150000"/>
              </a:lnSpc>
              <a:buFont typeface="Arial" panose="020B0604020202020204" pitchFamily="34" charset="0"/>
              <a:buChar char="•"/>
            </a:pPr>
            <a:r>
              <a:rPr lang="en-US" sz="2000" b="1" dirty="0">
                <a:latin typeface="+mn-lt"/>
              </a:rPr>
              <a:t>Input Events</a:t>
            </a:r>
            <a:r>
              <a:rPr lang="en-US" sz="2000" dirty="0">
                <a:solidFill>
                  <a:srgbClr val="455463"/>
                </a:solidFill>
                <a:latin typeface="+mn-lt"/>
              </a:rPr>
              <a:t>: Used to respond to player input and control game objects. Such as </a:t>
            </a:r>
            <a:r>
              <a:rPr lang="en-US" sz="2000" dirty="0" err="1">
                <a:latin typeface="+mn-lt"/>
              </a:rPr>
              <a:t>Input.GetAxis</a:t>
            </a:r>
            <a:r>
              <a:rPr lang="en-US" sz="2000" dirty="0">
                <a:solidFill>
                  <a:srgbClr val="455463"/>
                </a:solidFill>
                <a:latin typeface="+mn-lt"/>
              </a:rPr>
              <a:t>, </a:t>
            </a:r>
            <a:r>
              <a:rPr lang="en-US" sz="2000" dirty="0" err="1">
                <a:latin typeface="+mn-lt"/>
              </a:rPr>
              <a:t>Input.GetKeyDown</a:t>
            </a:r>
            <a:r>
              <a:rPr lang="en-US" sz="2000" dirty="0">
                <a:solidFill>
                  <a:srgbClr val="455463"/>
                </a:solidFill>
                <a:latin typeface="+mn-lt"/>
              </a:rPr>
              <a:t>, </a:t>
            </a:r>
            <a:r>
              <a:rPr lang="en-US" sz="2000" dirty="0" err="1">
                <a:latin typeface="+mn-lt"/>
              </a:rPr>
              <a:t>Input.GetKeyUp</a:t>
            </a:r>
            <a:r>
              <a:rPr lang="en-US" sz="2000" dirty="0">
                <a:solidFill>
                  <a:srgbClr val="455463"/>
                </a:solidFill>
                <a:latin typeface="+mn-lt"/>
              </a:rPr>
              <a:t>, </a:t>
            </a:r>
            <a:r>
              <a:rPr lang="en-US" sz="2000" dirty="0" err="1">
                <a:latin typeface="+mn-lt"/>
              </a:rPr>
              <a:t>Input.GetMouseButtonDown</a:t>
            </a:r>
            <a:r>
              <a:rPr lang="en-US" sz="2000" dirty="0">
                <a:solidFill>
                  <a:srgbClr val="455463"/>
                </a:solidFill>
                <a:latin typeface="+mn-lt"/>
              </a:rPr>
              <a:t>, </a:t>
            </a:r>
            <a:r>
              <a:rPr lang="en-US" sz="2000" dirty="0" err="1">
                <a:latin typeface="+mn-lt"/>
              </a:rPr>
              <a:t>Input.GetMouseButtonUp</a:t>
            </a:r>
            <a:r>
              <a:rPr lang="en-US" sz="2000" dirty="0">
                <a:latin typeface="+mn-lt"/>
              </a:rPr>
              <a:t> </a:t>
            </a:r>
            <a:r>
              <a:rPr lang="en-US" sz="2000" dirty="0">
                <a:solidFill>
                  <a:srgbClr val="455463"/>
                </a:solidFill>
                <a:latin typeface="+mn-lt"/>
              </a:rPr>
              <a:t>…</a:t>
            </a:r>
          </a:p>
          <a:p>
            <a:pPr algn="l">
              <a:lnSpc>
                <a:spcPct val="150000"/>
              </a:lnSpc>
            </a:pPr>
            <a:endParaRPr lang="en-US" sz="2000" dirty="0">
              <a:solidFill>
                <a:srgbClr val="455463"/>
              </a:solidFill>
              <a:latin typeface="+mn-lt"/>
            </a:endParaRPr>
          </a:p>
          <a:p>
            <a:pPr marL="342900" indent="-342900" algn="l">
              <a:lnSpc>
                <a:spcPct val="150000"/>
              </a:lnSpc>
              <a:buFont typeface="Arial" panose="020B0604020202020204" pitchFamily="34" charset="0"/>
              <a:buChar char="•"/>
            </a:pPr>
            <a:r>
              <a:rPr lang="en-US" sz="2000" b="1" dirty="0">
                <a:latin typeface="+mn-lt"/>
              </a:rPr>
              <a:t>Custom Events</a:t>
            </a:r>
            <a:r>
              <a:rPr lang="en-US" sz="2000" dirty="0">
                <a:solidFill>
                  <a:srgbClr val="455463"/>
                </a:solidFill>
                <a:latin typeface="+mn-lt"/>
              </a:rPr>
              <a:t>:</a:t>
            </a:r>
          </a:p>
          <a:p>
            <a:pPr marL="674688" indent="-331788" algn="l">
              <a:lnSpc>
                <a:spcPct val="150000"/>
              </a:lnSpc>
              <a:buFont typeface="Wingdings" pitchFamily="2" charset="2"/>
              <a:buChar char="§"/>
            </a:pPr>
            <a:r>
              <a:rPr lang="en-US" sz="2000" dirty="0">
                <a:solidFill>
                  <a:srgbClr val="455463"/>
                </a:solidFill>
                <a:latin typeface="+mn-lt"/>
              </a:rPr>
              <a:t>Create custom events using C# events or </a:t>
            </a:r>
            <a:r>
              <a:rPr lang="en-US" sz="2000" dirty="0" err="1">
                <a:solidFill>
                  <a:srgbClr val="455463"/>
                </a:solidFill>
                <a:latin typeface="+mn-lt"/>
              </a:rPr>
              <a:t>UnityEvents</a:t>
            </a:r>
            <a:r>
              <a:rPr lang="en-US" sz="2000" dirty="0">
                <a:solidFill>
                  <a:srgbClr val="455463"/>
                </a:solidFill>
                <a:latin typeface="+mn-lt"/>
              </a:rPr>
              <a:t>.</a:t>
            </a:r>
          </a:p>
          <a:p>
            <a:pPr marL="674688" indent="-331788" algn="l">
              <a:lnSpc>
                <a:spcPct val="150000"/>
              </a:lnSpc>
              <a:buFont typeface="Wingdings" pitchFamily="2" charset="2"/>
              <a:buChar char="§"/>
            </a:pPr>
            <a:r>
              <a:rPr lang="en-US" sz="2000" dirty="0">
                <a:solidFill>
                  <a:srgbClr val="455463"/>
                </a:solidFill>
                <a:latin typeface="+mn-lt"/>
              </a:rPr>
              <a:t>Trigger these events from different parts of your game to coordinate actions.</a:t>
            </a:r>
          </a:p>
          <a:p>
            <a:pPr algn="l">
              <a:lnSpc>
                <a:spcPct val="150000"/>
              </a:lnSpc>
            </a:pPr>
            <a:endParaRPr lang="en-US" sz="2000" dirty="0">
              <a:solidFill>
                <a:srgbClr val="455463"/>
              </a:solidFill>
              <a:latin typeface="+mn-lt"/>
            </a:endParaRPr>
          </a:p>
        </p:txBody>
      </p:sp>
      <p:sp>
        <p:nvSpPr>
          <p:cNvPr id="5" name="PlaceHolder 1">
            <a:extLst>
              <a:ext uri="{FF2B5EF4-FFF2-40B4-BE49-F238E27FC236}">
                <a16:creationId xmlns:a16="http://schemas.microsoft.com/office/drawing/2014/main" id="{C9A03F66-8804-A059-6D12-33DE89198304}"/>
              </a:ext>
            </a:extLst>
          </p:cNvPr>
          <p:cNvSpPr>
            <a:spLocks noGrp="1"/>
          </p:cNvSpPr>
          <p:nvPr>
            <p:ph type="sldNum" idx="1"/>
          </p:nvPr>
        </p:nvSpPr>
        <p:spPr>
          <a:xfrm>
            <a:off x="8610480" y="6483240"/>
            <a:ext cx="2723040" cy="344880"/>
          </a:xfrm>
        </p:spPr>
        <p:txBody>
          <a:bodyPr/>
          <a:lstStyle/>
          <a:p>
            <a:fld id="{BA9FEC38-D3C8-4794-8A5E-1D9A9F335037}" type="slidenum">
              <a:rPr/>
              <a:t>57</a:t>
            </a:fld>
            <a:endParaRPr dirty="0"/>
          </a:p>
        </p:txBody>
      </p:sp>
      <p:sp>
        <p:nvSpPr>
          <p:cNvPr id="3" name="Content Placeholder 4">
            <a:extLst>
              <a:ext uri="{FF2B5EF4-FFF2-40B4-BE49-F238E27FC236}">
                <a16:creationId xmlns:a16="http://schemas.microsoft.com/office/drawing/2014/main" id="{1215F3A4-5E07-F0E4-3C8D-EBA9C7C9C5C6}"/>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Event Handling</a:t>
            </a:r>
          </a:p>
        </p:txBody>
      </p:sp>
    </p:spTree>
    <p:extLst>
      <p:ext uri="{BB962C8B-B14F-4D97-AF65-F5344CB8AC3E}">
        <p14:creationId xmlns:p14="http://schemas.microsoft.com/office/powerpoint/2010/main" val="36089018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FC67B-19AE-36DD-17AA-B9B9B36A2E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4AD3BE-DC22-F588-B04A-3C4FA5751E8F}"/>
              </a:ext>
            </a:extLst>
          </p:cNvPr>
          <p:cNvSpPr>
            <a:spLocks noGrp="1"/>
          </p:cNvSpPr>
          <p:nvPr>
            <p:ph type="title"/>
          </p:nvPr>
        </p:nvSpPr>
        <p:spPr/>
        <p:txBody>
          <a:bodyPr/>
          <a:lstStyle/>
          <a:p>
            <a:r>
              <a:rPr lang="en-US" b="1" dirty="0"/>
              <a:t>Key Features of </a:t>
            </a:r>
            <a:r>
              <a:rPr lang="en-US" b="1" dirty="0" err="1"/>
              <a:t>MonoBehaviour</a:t>
            </a:r>
            <a:endParaRPr lang="en-VN" b="1" dirty="0"/>
          </a:p>
        </p:txBody>
      </p:sp>
      <p:sp>
        <p:nvSpPr>
          <p:cNvPr id="4" name="Content Placeholder 4">
            <a:extLst>
              <a:ext uri="{FF2B5EF4-FFF2-40B4-BE49-F238E27FC236}">
                <a16:creationId xmlns:a16="http://schemas.microsoft.com/office/drawing/2014/main" id="{3004E64D-5F5D-BF55-2865-DC7A07E8807F}"/>
              </a:ext>
            </a:extLst>
          </p:cNvPr>
          <p:cNvSpPr>
            <a:spLocks noGrp="1"/>
          </p:cNvSpPr>
          <p:nvPr>
            <p:ph/>
          </p:nvPr>
        </p:nvSpPr>
        <p:spPr>
          <a:xfrm>
            <a:off x="1349298" y="1724628"/>
            <a:ext cx="10232622" cy="4653023"/>
          </a:xfrm>
        </p:spPr>
        <p:txBody>
          <a:bodyPr anchor="t"/>
          <a:lstStyle/>
          <a:p>
            <a:pPr algn="l">
              <a:lnSpc>
                <a:spcPct val="150000"/>
              </a:lnSpc>
            </a:pPr>
            <a:r>
              <a:rPr lang="en-US" sz="2000" dirty="0">
                <a:solidFill>
                  <a:srgbClr val="F36F21"/>
                </a:solidFill>
                <a:latin typeface="+mn-lt"/>
              </a:rPr>
              <a:t>Common Event Handling Techniques in Unity (cont.)</a:t>
            </a:r>
            <a:r>
              <a:rPr lang="en-US" sz="2000" dirty="0">
                <a:solidFill>
                  <a:srgbClr val="455463"/>
                </a:solidFill>
                <a:latin typeface="+mn-lt"/>
              </a:rPr>
              <a:t>:</a:t>
            </a:r>
          </a:p>
          <a:p>
            <a:pPr marL="342900" indent="-342900" algn="l">
              <a:lnSpc>
                <a:spcPct val="150000"/>
              </a:lnSpc>
              <a:buFont typeface="Arial" panose="020B0604020202020204" pitchFamily="34" charset="0"/>
              <a:buChar char="•"/>
            </a:pPr>
            <a:r>
              <a:rPr lang="en-US" sz="2000" b="1" dirty="0">
                <a:latin typeface="+mn-lt"/>
              </a:rPr>
              <a:t>Input Events</a:t>
            </a:r>
            <a:r>
              <a:rPr lang="en-US" sz="2000" dirty="0">
                <a:solidFill>
                  <a:srgbClr val="455463"/>
                </a:solidFill>
                <a:latin typeface="+mn-lt"/>
              </a:rPr>
              <a:t>: Used to respond to player input and control game objects. Such as </a:t>
            </a:r>
            <a:r>
              <a:rPr lang="en-US" sz="2000" dirty="0" err="1">
                <a:latin typeface="+mn-lt"/>
              </a:rPr>
              <a:t>Input.GetAxis</a:t>
            </a:r>
            <a:r>
              <a:rPr lang="en-US" sz="2000" dirty="0">
                <a:solidFill>
                  <a:srgbClr val="455463"/>
                </a:solidFill>
                <a:latin typeface="+mn-lt"/>
              </a:rPr>
              <a:t>, </a:t>
            </a:r>
            <a:r>
              <a:rPr lang="en-US" sz="2000" dirty="0" err="1">
                <a:latin typeface="+mn-lt"/>
              </a:rPr>
              <a:t>Input.GetKeyDown</a:t>
            </a:r>
            <a:r>
              <a:rPr lang="en-US" sz="2000" dirty="0">
                <a:solidFill>
                  <a:srgbClr val="455463"/>
                </a:solidFill>
                <a:latin typeface="+mn-lt"/>
              </a:rPr>
              <a:t>, </a:t>
            </a:r>
            <a:r>
              <a:rPr lang="en-US" sz="2000" dirty="0" err="1">
                <a:latin typeface="+mn-lt"/>
              </a:rPr>
              <a:t>Input.GetKeyUp</a:t>
            </a:r>
            <a:r>
              <a:rPr lang="en-US" sz="2000" dirty="0">
                <a:solidFill>
                  <a:srgbClr val="455463"/>
                </a:solidFill>
                <a:latin typeface="+mn-lt"/>
              </a:rPr>
              <a:t>, </a:t>
            </a:r>
            <a:r>
              <a:rPr lang="en-US" sz="2000" dirty="0" err="1">
                <a:latin typeface="+mn-lt"/>
              </a:rPr>
              <a:t>Input.GetMouseButtonDown</a:t>
            </a:r>
            <a:r>
              <a:rPr lang="en-US" sz="2000" dirty="0">
                <a:solidFill>
                  <a:srgbClr val="455463"/>
                </a:solidFill>
                <a:latin typeface="+mn-lt"/>
              </a:rPr>
              <a:t>, </a:t>
            </a:r>
            <a:r>
              <a:rPr lang="en-US" sz="2000" dirty="0" err="1">
                <a:latin typeface="+mn-lt"/>
              </a:rPr>
              <a:t>Input.GetMouseButtonUp</a:t>
            </a:r>
            <a:r>
              <a:rPr lang="en-US" sz="2000" dirty="0">
                <a:latin typeface="+mn-lt"/>
              </a:rPr>
              <a:t> </a:t>
            </a:r>
            <a:r>
              <a:rPr lang="en-US" sz="2000" dirty="0">
                <a:solidFill>
                  <a:srgbClr val="455463"/>
                </a:solidFill>
                <a:latin typeface="+mn-lt"/>
              </a:rPr>
              <a:t>…</a:t>
            </a:r>
          </a:p>
          <a:p>
            <a:pPr algn="l">
              <a:lnSpc>
                <a:spcPct val="150000"/>
              </a:lnSpc>
            </a:pPr>
            <a:endParaRPr lang="en-US" sz="2000" dirty="0">
              <a:solidFill>
                <a:srgbClr val="455463"/>
              </a:solidFill>
              <a:latin typeface="+mn-lt"/>
            </a:endParaRPr>
          </a:p>
          <a:p>
            <a:pPr marL="342900" indent="-342900" algn="l">
              <a:lnSpc>
                <a:spcPct val="150000"/>
              </a:lnSpc>
              <a:buFont typeface="Arial" panose="020B0604020202020204" pitchFamily="34" charset="0"/>
              <a:buChar char="•"/>
            </a:pPr>
            <a:r>
              <a:rPr lang="en-US" sz="2000" b="1" dirty="0">
                <a:latin typeface="+mn-lt"/>
              </a:rPr>
              <a:t>Custom Events</a:t>
            </a:r>
            <a:r>
              <a:rPr lang="en-US" sz="2000" dirty="0">
                <a:solidFill>
                  <a:srgbClr val="455463"/>
                </a:solidFill>
                <a:latin typeface="+mn-lt"/>
              </a:rPr>
              <a:t>:</a:t>
            </a:r>
          </a:p>
          <a:p>
            <a:pPr marL="674688" indent="-331788" algn="l">
              <a:lnSpc>
                <a:spcPct val="150000"/>
              </a:lnSpc>
              <a:buFont typeface="Wingdings" pitchFamily="2" charset="2"/>
              <a:buChar char="§"/>
            </a:pPr>
            <a:r>
              <a:rPr lang="en-US" sz="2000" dirty="0">
                <a:solidFill>
                  <a:srgbClr val="455463"/>
                </a:solidFill>
                <a:latin typeface="+mn-lt"/>
              </a:rPr>
              <a:t>Create custom events using C# events or </a:t>
            </a:r>
            <a:r>
              <a:rPr lang="en-US" sz="2000" dirty="0" err="1">
                <a:solidFill>
                  <a:srgbClr val="455463"/>
                </a:solidFill>
                <a:latin typeface="+mn-lt"/>
              </a:rPr>
              <a:t>UnityEvents</a:t>
            </a:r>
            <a:r>
              <a:rPr lang="en-US" sz="2000" dirty="0">
                <a:solidFill>
                  <a:srgbClr val="455463"/>
                </a:solidFill>
                <a:latin typeface="+mn-lt"/>
              </a:rPr>
              <a:t>.</a:t>
            </a:r>
          </a:p>
          <a:p>
            <a:pPr marL="674688" indent="-331788" algn="l">
              <a:lnSpc>
                <a:spcPct val="150000"/>
              </a:lnSpc>
              <a:buFont typeface="Wingdings" pitchFamily="2" charset="2"/>
              <a:buChar char="§"/>
            </a:pPr>
            <a:r>
              <a:rPr lang="en-US" sz="2000" dirty="0">
                <a:solidFill>
                  <a:srgbClr val="455463"/>
                </a:solidFill>
                <a:latin typeface="+mn-lt"/>
              </a:rPr>
              <a:t>Trigger these events from different parts of your game to coordinate actions.</a:t>
            </a:r>
          </a:p>
          <a:p>
            <a:pPr algn="l">
              <a:lnSpc>
                <a:spcPct val="150000"/>
              </a:lnSpc>
            </a:pPr>
            <a:endParaRPr lang="en-US" sz="2000" dirty="0">
              <a:solidFill>
                <a:srgbClr val="455463"/>
              </a:solidFill>
              <a:latin typeface="+mn-lt"/>
            </a:endParaRPr>
          </a:p>
        </p:txBody>
      </p:sp>
      <p:sp>
        <p:nvSpPr>
          <p:cNvPr id="5" name="PlaceHolder 1">
            <a:extLst>
              <a:ext uri="{FF2B5EF4-FFF2-40B4-BE49-F238E27FC236}">
                <a16:creationId xmlns:a16="http://schemas.microsoft.com/office/drawing/2014/main" id="{3EEA01F9-4B9D-401D-CEF7-00F9E8A6A3BE}"/>
              </a:ext>
            </a:extLst>
          </p:cNvPr>
          <p:cNvSpPr>
            <a:spLocks noGrp="1"/>
          </p:cNvSpPr>
          <p:nvPr>
            <p:ph type="sldNum" idx="1"/>
          </p:nvPr>
        </p:nvSpPr>
        <p:spPr>
          <a:xfrm>
            <a:off x="8610480" y="6483240"/>
            <a:ext cx="2723040" cy="344880"/>
          </a:xfrm>
        </p:spPr>
        <p:txBody>
          <a:bodyPr/>
          <a:lstStyle/>
          <a:p>
            <a:fld id="{BA9FEC38-D3C8-4794-8A5E-1D9A9F335037}" type="slidenum">
              <a:rPr/>
              <a:t>58</a:t>
            </a:fld>
            <a:endParaRPr dirty="0"/>
          </a:p>
        </p:txBody>
      </p:sp>
      <p:sp>
        <p:nvSpPr>
          <p:cNvPr id="3" name="Content Placeholder 4">
            <a:extLst>
              <a:ext uri="{FF2B5EF4-FFF2-40B4-BE49-F238E27FC236}">
                <a16:creationId xmlns:a16="http://schemas.microsoft.com/office/drawing/2014/main" id="{9AA83A9A-C9A6-C0D9-525D-DE1C49FB3436}"/>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Event Handling</a:t>
            </a:r>
          </a:p>
        </p:txBody>
      </p:sp>
    </p:spTree>
    <p:extLst>
      <p:ext uri="{BB962C8B-B14F-4D97-AF65-F5344CB8AC3E}">
        <p14:creationId xmlns:p14="http://schemas.microsoft.com/office/powerpoint/2010/main" val="35318453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6D37F-0F8D-D1BA-DDC6-336746CBE5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04D93C-A8FB-136F-1009-7168E21CDDE6}"/>
              </a:ext>
            </a:extLst>
          </p:cNvPr>
          <p:cNvSpPr>
            <a:spLocks noGrp="1"/>
          </p:cNvSpPr>
          <p:nvPr>
            <p:ph type="title"/>
          </p:nvPr>
        </p:nvSpPr>
        <p:spPr/>
        <p:txBody>
          <a:bodyPr/>
          <a:lstStyle/>
          <a:p>
            <a:r>
              <a:rPr lang="en-US" b="1" dirty="0"/>
              <a:t>Referencing </a:t>
            </a:r>
            <a:r>
              <a:rPr lang="en-US" b="1" dirty="0" err="1"/>
              <a:t>GameObjects</a:t>
            </a:r>
            <a:r>
              <a:rPr lang="en-US" b="1" dirty="0"/>
              <a:t> in Unity</a:t>
            </a:r>
            <a:endParaRPr lang="en-VN" b="1" dirty="0"/>
          </a:p>
        </p:txBody>
      </p:sp>
      <p:sp>
        <p:nvSpPr>
          <p:cNvPr id="4" name="Content Placeholder 4">
            <a:extLst>
              <a:ext uri="{FF2B5EF4-FFF2-40B4-BE49-F238E27FC236}">
                <a16:creationId xmlns:a16="http://schemas.microsoft.com/office/drawing/2014/main" id="{EEDE7057-EC11-472F-7C4D-532085A5120F}"/>
              </a:ext>
            </a:extLst>
          </p:cNvPr>
          <p:cNvSpPr>
            <a:spLocks noGrp="1"/>
          </p:cNvSpPr>
          <p:nvPr>
            <p:ph/>
          </p:nvPr>
        </p:nvSpPr>
        <p:spPr>
          <a:xfrm>
            <a:off x="1349298" y="1724628"/>
            <a:ext cx="10232622" cy="4653023"/>
          </a:xfrm>
        </p:spPr>
        <p:txBody>
          <a:bodyPr anchor="t"/>
          <a:lstStyle/>
          <a:p>
            <a:pPr algn="l">
              <a:lnSpc>
                <a:spcPct val="150000"/>
              </a:lnSpc>
            </a:pPr>
            <a:r>
              <a:rPr lang="en-US" sz="2000" dirty="0">
                <a:solidFill>
                  <a:srgbClr val="455463"/>
                </a:solidFill>
                <a:latin typeface="+mn-lt"/>
              </a:rPr>
              <a:t>In Unity, referencing a </a:t>
            </a:r>
            <a:r>
              <a:rPr lang="en-US" sz="2000" dirty="0" err="1">
                <a:solidFill>
                  <a:srgbClr val="455463"/>
                </a:solidFill>
                <a:latin typeface="+mn-lt"/>
              </a:rPr>
              <a:t>GameObject</a:t>
            </a:r>
            <a:r>
              <a:rPr lang="en-US" sz="2000" dirty="0">
                <a:solidFill>
                  <a:srgbClr val="455463"/>
                </a:solidFill>
                <a:latin typeface="+mn-lt"/>
              </a:rPr>
              <a:t> allows you to access and manipulate its components from another script. This is crucial for creating interactions between objects in your game.</a:t>
            </a:r>
          </a:p>
        </p:txBody>
      </p:sp>
      <p:sp>
        <p:nvSpPr>
          <p:cNvPr id="5" name="PlaceHolder 1">
            <a:extLst>
              <a:ext uri="{FF2B5EF4-FFF2-40B4-BE49-F238E27FC236}">
                <a16:creationId xmlns:a16="http://schemas.microsoft.com/office/drawing/2014/main" id="{B0B1301E-D48A-D315-9C66-DD659434F34F}"/>
              </a:ext>
            </a:extLst>
          </p:cNvPr>
          <p:cNvSpPr>
            <a:spLocks noGrp="1"/>
          </p:cNvSpPr>
          <p:nvPr>
            <p:ph type="sldNum" idx="1"/>
          </p:nvPr>
        </p:nvSpPr>
        <p:spPr>
          <a:xfrm>
            <a:off x="8610480" y="6483240"/>
            <a:ext cx="2723040" cy="344880"/>
          </a:xfrm>
        </p:spPr>
        <p:txBody>
          <a:bodyPr/>
          <a:lstStyle/>
          <a:p>
            <a:fld id="{BA9FEC38-D3C8-4794-8A5E-1D9A9F335037}" type="slidenum">
              <a:rPr/>
              <a:t>59</a:t>
            </a:fld>
            <a:endParaRPr dirty="0"/>
          </a:p>
        </p:txBody>
      </p:sp>
      <p:sp>
        <p:nvSpPr>
          <p:cNvPr id="3" name="Content Placeholder 4">
            <a:extLst>
              <a:ext uri="{FF2B5EF4-FFF2-40B4-BE49-F238E27FC236}">
                <a16:creationId xmlns:a16="http://schemas.microsoft.com/office/drawing/2014/main" id="{30509367-4AE2-C88D-DA9F-7932EFA29984}"/>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What is Referencing?</a:t>
            </a:r>
          </a:p>
        </p:txBody>
      </p:sp>
      <p:pic>
        <p:nvPicPr>
          <p:cNvPr id="9" name="Picture 8">
            <a:extLst>
              <a:ext uri="{FF2B5EF4-FFF2-40B4-BE49-F238E27FC236}">
                <a16:creationId xmlns:a16="http://schemas.microsoft.com/office/drawing/2014/main" id="{320BFF9D-AA93-BC37-5385-90797D01D0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4157" y="2704164"/>
            <a:ext cx="9163086" cy="3450756"/>
          </a:xfrm>
          <a:prstGeom prst="rect">
            <a:avLst/>
          </a:prstGeom>
        </p:spPr>
      </p:pic>
    </p:spTree>
    <p:extLst>
      <p:ext uri="{BB962C8B-B14F-4D97-AF65-F5344CB8AC3E}">
        <p14:creationId xmlns:p14="http://schemas.microsoft.com/office/powerpoint/2010/main" val="1786659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CA7749-2BF1-D006-8D96-67C82D01F959}"/>
              </a:ext>
            </a:extLst>
          </p:cNvPr>
          <p:cNvSpPr>
            <a:spLocks noGrp="1"/>
          </p:cNvSpPr>
          <p:nvPr>
            <p:ph type="title"/>
          </p:nvPr>
        </p:nvSpPr>
        <p:spPr/>
        <p:txBody>
          <a:bodyPr/>
          <a:lstStyle/>
          <a:p>
            <a:r>
              <a:rPr lang="en-US" sz="3200" b="1" spc="-1" dirty="0">
                <a:solidFill>
                  <a:srgbClr val="0066B2"/>
                </a:solidFill>
              </a:rPr>
              <a:t>Creating Objects</a:t>
            </a:r>
            <a:endParaRPr lang="en-VN" dirty="0"/>
          </a:p>
        </p:txBody>
      </p:sp>
      <p:sp>
        <p:nvSpPr>
          <p:cNvPr id="5" name="Content Placeholder 4">
            <a:extLst>
              <a:ext uri="{FF2B5EF4-FFF2-40B4-BE49-F238E27FC236}">
                <a16:creationId xmlns:a16="http://schemas.microsoft.com/office/drawing/2014/main" id="{86430216-20DB-18CF-B426-C05BB606D6A2}"/>
              </a:ext>
            </a:extLst>
          </p:cNvPr>
          <p:cNvSpPr>
            <a:spLocks noGrp="1"/>
          </p:cNvSpPr>
          <p:nvPr>
            <p:ph/>
          </p:nvPr>
        </p:nvSpPr>
        <p:spPr>
          <a:xfrm>
            <a:off x="609480" y="1414325"/>
            <a:ext cx="10972440" cy="4962412"/>
          </a:xfrm>
        </p:spPr>
        <p:txBody>
          <a:bodyPr anchor="t"/>
          <a:lstStyle/>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Use the new keyword to create an instance of a class.</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Assign the object to a variable of the class type.</a:t>
            </a:r>
          </a:p>
          <a:p>
            <a:pPr algn="l">
              <a:lnSpc>
                <a:spcPct val="150000"/>
              </a:lnSpc>
            </a:pPr>
            <a:endParaRPr lang="en-US" sz="2000" i="0" u="none" strike="noStrike" dirty="0">
              <a:solidFill>
                <a:srgbClr val="455463"/>
              </a:solidFill>
              <a:effectLst/>
              <a:latin typeface="+mn-lt"/>
            </a:endParaRPr>
          </a:p>
          <a:p>
            <a:pPr algn="l">
              <a:lnSpc>
                <a:spcPct val="150000"/>
              </a:lnSpc>
            </a:pPr>
            <a:r>
              <a:rPr lang="en-US" sz="2000" dirty="0">
                <a:solidFill>
                  <a:srgbClr val="455463"/>
                </a:solidFill>
                <a:latin typeface="+mn-lt"/>
              </a:rPr>
              <a:t>Example:</a:t>
            </a:r>
          </a:p>
          <a:p>
            <a:pPr algn="l">
              <a:lnSpc>
                <a:spcPct val="150000"/>
              </a:lnSpc>
            </a:pPr>
            <a:endParaRPr lang="en-US" sz="2000" dirty="0">
              <a:solidFill>
                <a:srgbClr val="455463"/>
              </a:solidFill>
              <a:latin typeface="+mn-lt"/>
            </a:endParaRPr>
          </a:p>
          <a:p>
            <a:pPr algn="l">
              <a:lnSpc>
                <a:spcPct val="150000"/>
              </a:lnSpc>
            </a:pPr>
            <a:endParaRPr lang="en-US" sz="2000" dirty="0">
              <a:solidFill>
                <a:srgbClr val="455463"/>
              </a:solidFill>
              <a:latin typeface="+mn-lt"/>
            </a:endParaRPr>
          </a:p>
          <a:p>
            <a:pPr algn="l">
              <a:lnSpc>
                <a:spcPct val="150000"/>
              </a:lnSpc>
            </a:pPr>
            <a:endParaRPr lang="en-US" sz="2000" dirty="0">
              <a:solidFill>
                <a:srgbClr val="455463"/>
              </a:solidFill>
              <a:latin typeface="+mn-lt"/>
            </a:endParaRPr>
          </a:p>
          <a:p>
            <a:pPr algn="l">
              <a:lnSpc>
                <a:spcPct val="150000"/>
              </a:lnSpc>
            </a:pPr>
            <a:r>
              <a:rPr lang="en-US" sz="2000" dirty="0">
                <a:solidFill>
                  <a:srgbClr val="455463"/>
                </a:solidFill>
                <a:latin typeface="+mn-lt"/>
              </a:rPr>
              <a:t>A class can contain one or more constructors, fields, methods, properties, delegates, and events. They are called class members</a:t>
            </a:r>
          </a:p>
          <a:p>
            <a:pPr marL="342900" indent="-342900" algn="l">
              <a:lnSpc>
                <a:spcPct val="150000"/>
              </a:lnSpc>
              <a:buFont typeface="Arial" panose="020B0604020202020204" pitchFamily="34" charset="0"/>
              <a:buChar char="•"/>
            </a:pPr>
            <a:endParaRPr lang="en-US" sz="2000" i="0" u="none" strike="noStrike" dirty="0">
              <a:solidFill>
                <a:srgbClr val="455463"/>
              </a:solidFill>
              <a:effectLst/>
              <a:latin typeface="+mn-lt"/>
            </a:endParaRPr>
          </a:p>
        </p:txBody>
      </p:sp>
      <p:sp>
        <p:nvSpPr>
          <p:cNvPr id="2" name="PlaceHolder 1">
            <a:extLst>
              <a:ext uri="{FF2B5EF4-FFF2-40B4-BE49-F238E27FC236}">
                <a16:creationId xmlns:a16="http://schemas.microsoft.com/office/drawing/2014/main" id="{0740C62D-B257-BD45-E5BC-1D134B2AB71E}"/>
              </a:ext>
            </a:extLst>
          </p:cNvPr>
          <p:cNvSpPr>
            <a:spLocks noGrp="1"/>
          </p:cNvSpPr>
          <p:nvPr>
            <p:ph type="sldNum" idx="1"/>
          </p:nvPr>
        </p:nvSpPr>
        <p:spPr>
          <a:xfrm>
            <a:off x="8610480" y="6483240"/>
            <a:ext cx="2723040" cy="344880"/>
          </a:xfrm>
        </p:spPr>
        <p:txBody>
          <a:bodyPr/>
          <a:lstStyle/>
          <a:p>
            <a:fld id="{BA9FEC38-D3C8-4794-8A5E-1D9A9F335037}" type="slidenum">
              <a:rPr/>
              <a:t>6</a:t>
            </a:fld>
            <a:endParaRPr dirty="0"/>
          </a:p>
        </p:txBody>
      </p:sp>
      <p:pic>
        <p:nvPicPr>
          <p:cNvPr id="6" name="Picture 5">
            <a:extLst>
              <a:ext uri="{FF2B5EF4-FFF2-40B4-BE49-F238E27FC236}">
                <a16:creationId xmlns:a16="http://schemas.microsoft.com/office/drawing/2014/main" id="{4324E190-4C25-7309-CD4D-0B12AA1E53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1785" y="3074329"/>
            <a:ext cx="2743200" cy="1244600"/>
          </a:xfrm>
          <a:prstGeom prst="rect">
            <a:avLst/>
          </a:prstGeom>
        </p:spPr>
      </p:pic>
    </p:spTree>
    <p:extLst>
      <p:ext uri="{BB962C8B-B14F-4D97-AF65-F5344CB8AC3E}">
        <p14:creationId xmlns:p14="http://schemas.microsoft.com/office/powerpoint/2010/main" val="10970020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A4E4D-97BA-3FBE-8379-BA5BAAC1F6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EE21A1-A87A-6FAF-D96E-4070CA4A61C4}"/>
              </a:ext>
            </a:extLst>
          </p:cNvPr>
          <p:cNvSpPr>
            <a:spLocks noGrp="1"/>
          </p:cNvSpPr>
          <p:nvPr>
            <p:ph type="title"/>
          </p:nvPr>
        </p:nvSpPr>
        <p:spPr/>
        <p:txBody>
          <a:bodyPr/>
          <a:lstStyle/>
          <a:p>
            <a:r>
              <a:rPr lang="en-US" b="1" dirty="0"/>
              <a:t>Referencing </a:t>
            </a:r>
            <a:r>
              <a:rPr lang="en-US" b="1" dirty="0" err="1"/>
              <a:t>GameObjects</a:t>
            </a:r>
            <a:r>
              <a:rPr lang="en-US" b="1" dirty="0"/>
              <a:t> in Unity</a:t>
            </a:r>
            <a:endParaRPr lang="en-VN" b="1" dirty="0"/>
          </a:p>
        </p:txBody>
      </p:sp>
      <p:sp>
        <p:nvSpPr>
          <p:cNvPr id="4" name="Content Placeholder 4">
            <a:extLst>
              <a:ext uri="{FF2B5EF4-FFF2-40B4-BE49-F238E27FC236}">
                <a16:creationId xmlns:a16="http://schemas.microsoft.com/office/drawing/2014/main" id="{BEA61D67-2977-E9D9-1B8E-21D2530E1B88}"/>
              </a:ext>
            </a:extLst>
          </p:cNvPr>
          <p:cNvSpPr>
            <a:spLocks noGrp="1"/>
          </p:cNvSpPr>
          <p:nvPr>
            <p:ph/>
          </p:nvPr>
        </p:nvSpPr>
        <p:spPr>
          <a:xfrm>
            <a:off x="1349298" y="1724628"/>
            <a:ext cx="9484606" cy="4653023"/>
          </a:xfrm>
        </p:spPr>
        <p:txBody>
          <a:bodyPr anchor="t"/>
          <a:lstStyle/>
          <a:p>
            <a:pPr algn="l">
              <a:lnSpc>
                <a:spcPct val="150000"/>
              </a:lnSpc>
            </a:pPr>
            <a:r>
              <a:rPr lang="en-US" sz="1800" b="1" dirty="0">
                <a:solidFill>
                  <a:srgbClr val="455463"/>
                </a:solidFill>
                <a:latin typeface="+mn-lt"/>
              </a:rPr>
              <a:t>Implement a simple color-swapping mechanic.</a:t>
            </a:r>
          </a:p>
          <a:p>
            <a:pPr algn="l">
              <a:lnSpc>
                <a:spcPct val="150000"/>
              </a:lnSpc>
            </a:pPr>
            <a:r>
              <a:rPr lang="en-US" sz="1800" dirty="0">
                <a:solidFill>
                  <a:srgbClr val="455463"/>
                </a:solidFill>
                <a:latin typeface="+mn-lt"/>
              </a:rPr>
              <a:t>The player controls an orange ball at the beginning. When colliding with the blue enemy ball, the player ball will change color to the enemy ball, and the enemy ball will randomly change to another color.</a:t>
            </a:r>
          </a:p>
        </p:txBody>
      </p:sp>
      <p:sp>
        <p:nvSpPr>
          <p:cNvPr id="5" name="PlaceHolder 1">
            <a:extLst>
              <a:ext uri="{FF2B5EF4-FFF2-40B4-BE49-F238E27FC236}">
                <a16:creationId xmlns:a16="http://schemas.microsoft.com/office/drawing/2014/main" id="{32423298-4ACD-2888-5C72-7B4BEE009832}"/>
              </a:ext>
            </a:extLst>
          </p:cNvPr>
          <p:cNvSpPr>
            <a:spLocks noGrp="1"/>
          </p:cNvSpPr>
          <p:nvPr>
            <p:ph type="sldNum" idx="1"/>
          </p:nvPr>
        </p:nvSpPr>
        <p:spPr>
          <a:xfrm>
            <a:off x="8610480" y="6483240"/>
            <a:ext cx="2723040" cy="344880"/>
          </a:xfrm>
        </p:spPr>
        <p:txBody>
          <a:bodyPr/>
          <a:lstStyle/>
          <a:p>
            <a:fld id="{BA9FEC38-D3C8-4794-8A5E-1D9A9F335037}" type="slidenum">
              <a:rPr/>
              <a:t>60</a:t>
            </a:fld>
            <a:endParaRPr dirty="0"/>
          </a:p>
        </p:txBody>
      </p:sp>
      <p:sp>
        <p:nvSpPr>
          <p:cNvPr id="3" name="Content Placeholder 4">
            <a:extLst>
              <a:ext uri="{FF2B5EF4-FFF2-40B4-BE49-F238E27FC236}">
                <a16:creationId xmlns:a16="http://schemas.microsoft.com/office/drawing/2014/main" id="{65B7BC80-D049-016F-4097-52131041C5BB}"/>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Practice with Referencing</a:t>
            </a:r>
          </a:p>
        </p:txBody>
      </p:sp>
      <p:pic>
        <p:nvPicPr>
          <p:cNvPr id="8" name="Picture 7">
            <a:extLst>
              <a:ext uri="{FF2B5EF4-FFF2-40B4-BE49-F238E27FC236}">
                <a16:creationId xmlns:a16="http://schemas.microsoft.com/office/drawing/2014/main" id="{7D6513C0-6C8D-74F7-BABB-701CD490AD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4886" y="3727048"/>
            <a:ext cx="5679425" cy="2756192"/>
          </a:xfrm>
          <a:prstGeom prst="rect">
            <a:avLst/>
          </a:prstGeom>
        </p:spPr>
      </p:pic>
    </p:spTree>
    <p:extLst>
      <p:ext uri="{BB962C8B-B14F-4D97-AF65-F5344CB8AC3E}">
        <p14:creationId xmlns:p14="http://schemas.microsoft.com/office/powerpoint/2010/main" val="155040088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3BB83-9290-81C1-8FB4-A7FCAEEE17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481F1D-1393-395B-8B74-BE678693DDD2}"/>
              </a:ext>
            </a:extLst>
          </p:cNvPr>
          <p:cNvSpPr>
            <a:spLocks noGrp="1"/>
          </p:cNvSpPr>
          <p:nvPr>
            <p:ph type="title"/>
          </p:nvPr>
        </p:nvSpPr>
        <p:spPr/>
        <p:txBody>
          <a:bodyPr/>
          <a:lstStyle/>
          <a:p>
            <a:r>
              <a:rPr lang="en-US" b="1" dirty="0"/>
              <a:t>Referencing </a:t>
            </a:r>
            <a:r>
              <a:rPr lang="en-US" b="1" dirty="0" err="1"/>
              <a:t>GameObjects</a:t>
            </a:r>
            <a:r>
              <a:rPr lang="en-US" b="1" dirty="0"/>
              <a:t> in Unity</a:t>
            </a:r>
            <a:endParaRPr lang="en-VN" b="1" dirty="0"/>
          </a:p>
        </p:txBody>
      </p:sp>
      <p:sp>
        <p:nvSpPr>
          <p:cNvPr id="4" name="Content Placeholder 4">
            <a:extLst>
              <a:ext uri="{FF2B5EF4-FFF2-40B4-BE49-F238E27FC236}">
                <a16:creationId xmlns:a16="http://schemas.microsoft.com/office/drawing/2014/main" id="{6B5C2753-E3CD-EA79-11B4-4FE81F01006E}"/>
              </a:ext>
            </a:extLst>
          </p:cNvPr>
          <p:cNvSpPr>
            <a:spLocks noGrp="1"/>
          </p:cNvSpPr>
          <p:nvPr>
            <p:ph/>
          </p:nvPr>
        </p:nvSpPr>
        <p:spPr>
          <a:xfrm>
            <a:off x="1349298" y="1724628"/>
            <a:ext cx="9484606" cy="4653023"/>
          </a:xfrm>
        </p:spPr>
        <p:txBody>
          <a:bodyPr anchor="t"/>
          <a:lstStyle/>
          <a:p>
            <a:pPr algn="l">
              <a:lnSpc>
                <a:spcPct val="150000"/>
              </a:lnSpc>
            </a:pPr>
            <a:r>
              <a:rPr lang="en-US" sz="1800" b="1" dirty="0">
                <a:solidFill>
                  <a:srgbClr val="455463"/>
                </a:solidFill>
                <a:latin typeface="+mn-lt"/>
              </a:rPr>
              <a:t>Create the C# Script</a:t>
            </a:r>
          </a:p>
          <a:p>
            <a:pPr marL="285750" indent="-285750" algn="l">
              <a:lnSpc>
                <a:spcPct val="150000"/>
              </a:lnSpc>
              <a:buFont typeface="Arial" panose="020B0604020202020204" pitchFamily="34" charset="0"/>
              <a:buChar char="•"/>
            </a:pPr>
            <a:r>
              <a:rPr lang="en-US" sz="1800" dirty="0">
                <a:solidFill>
                  <a:srgbClr val="455463"/>
                </a:solidFill>
                <a:latin typeface="+mn-lt"/>
              </a:rPr>
              <a:t>Create a new C# script:</a:t>
            </a:r>
          </a:p>
          <a:p>
            <a:pPr marL="285750" indent="-285750" algn="l">
              <a:lnSpc>
                <a:spcPct val="150000"/>
              </a:lnSpc>
              <a:buFont typeface="Arial" panose="020B0604020202020204" pitchFamily="34" charset="0"/>
              <a:buChar char="•"/>
            </a:pPr>
            <a:r>
              <a:rPr lang="en-US" sz="1800" dirty="0">
                <a:solidFill>
                  <a:srgbClr val="455463"/>
                </a:solidFill>
                <a:latin typeface="+mn-lt"/>
              </a:rPr>
              <a:t>Name it </a:t>
            </a:r>
            <a:r>
              <a:rPr lang="en-US" sz="1800" dirty="0" err="1">
                <a:latin typeface="+mn-lt"/>
              </a:rPr>
              <a:t>BallController</a:t>
            </a:r>
            <a:r>
              <a:rPr lang="en-US" sz="1800" dirty="0">
                <a:solidFill>
                  <a:srgbClr val="455463"/>
                </a:solidFill>
                <a:latin typeface="+mn-lt"/>
              </a:rPr>
              <a:t>.</a:t>
            </a:r>
          </a:p>
          <a:p>
            <a:pPr marL="285750" indent="-285750" algn="l">
              <a:lnSpc>
                <a:spcPct val="150000"/>
              </a:lnSpc>
              <a:buFont typeface="Arial" panose="020B0604020202020204" pitchFamily="34" charset="0"/>
              <a:buChar char="•"/>
            </a:pPr>
            <a:r>
              <a:rPr lang="en-US" sz="1800" i="1" dirty="0">
                <a:solidFill>
                  <a:srgbClr val="F36F21"/>
                </a:solidFill>
                <a:latin typeface="+mn-lt"/>
              </a:rPr>
              <a:t>Attach this script to the Player </a:t>
            </a:r>
            <a:r>
              <a:rPr lang="en-US" sz="1800" i="1" dirty="0" err="1">
                <a:solidFill>
                  <a:srgbClr val="F36F21"/>
                </a:solidFill>
                <a:latin typeface="+mn-lt"/>
              </a:rPr>
              <a:t>GameObject</a:t>
            </a:r>
            <a:r>
              <a:rPr lang="en-US" sz="1800" dirty="0">
                <a:solidFill>
                  <a:srgbClr val="455463"/>
                </a:solidFill>
                <a:latin typeface="+mn-lt"/>
              </a:rPr>
              <a:t>.</a:t>
            </a:r>
          </a:p>
        </p:txBody>
      </p:sp>
      <p:sp>
        <p:nvSpPr>
          <p:cNvPr id="5" name="PlaceHolder 1">
            <a:extLst>
              <a:ext uri="{FF2B5EF4-FFF2-40B4-BE49-F238E27FC236}">
                <a16:creationId xmlns:a16="http://schemas.microsoft.com/office/drawing/2014/main" id="{DB13BAD2-2832-46AF-3751-49D4D2385035}"/>
              </a:ext>
            </a:extLst>
          </p:cNvPr>
          <p:cNvSpPr>
            <a:spLocks noGrp="1"/>
          </p:cNvSpPr>
          <p:nvPr>
            <p:ph type="sldNum" idx="1"/>
          </p:nvPr>
        </p:nvSpPr>
        <p:spPr>
          <a:xfrm>
            <a:off x="8610480" y="6483240"/>
            <a:ext cx="2723040" cy="344880"/>
          </a:xfrm>
        </p:spPr>
        <p:txBody>
          <a:bodyPr/>
          <a:lstStyle/>
          <a:p>
            <a:fld id="{BA9FEC38-D3C8-4794-8A5E-1D9A9F335037}" type="slidenum">
              <a:rPr/>
              <a:t>61</a:t>
            </a:fld>
            <a:endParaRPr dirty="0"/>
          </a:p>
        </p:txBody>
      </p:sp>
      <p:sp>
        <p:nvSpPr>
          <p:cNvPr id="3" name="Content Placeholder 4">
            <a:extLst>
              <a:ext uri="{FF2B5EF4-FFF2-40B4-BE49-F238E27FC236}">
                <a16:creationId xmlns:a16="http://schemas.microsoft.com/office/drawing/2014/main" id="{2911F062-292F-2398-519B-DD4AEBD570E9}"/>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Practice with Referencing</a:t>
            </a:r>
          </a:p>
        </p:txBody>
      </p:sp>
      <p:pic>
        <p:nvPicPr>
          <p:cNvPr id="10" name="Picture 9">
            <a:extLst>
              <a:ext uri="{FF2B5EF4-FFF2-40B4-BE49-F238E27FC236}">
                <a16:creationId xmlns:a16="http://schemas.microsoft.com/office/drawing/2014/main" id="{524CDBF2-FDD9-B3A5-64DB-27A03AC61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8297" y="3366079"/>
            <a:ext cx="6110813" cy="3043833"/>
          </a:xfrm>
          <a:prstGeom prst="rect">
            <a:avLst/>
          </a:prstGeom>
        </p:spPr>
      </p:pic>
      <p:pic>
        <p:nvPicPr>
          <p:cNvPr id="12" name="Picture 11">
            <a:extLst>
              <a:ext uri="{FF2B5EF4-FFF2-40B4-BE49-F238E27FC236}">
                <a16:creationId xmlns:a16="http://schemas.microsoft.com/office/drawing/2014/main" id="{D14D29AA-1942-0430-3F85-FC108BCCD9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9110" y="1060740"/>
            <a:ext cx="4230456" cy="3106146"/>
          </a:xfrm>
          <a:prstGeom prst="rect">
            <a:avLst/>
          </a:prstGeom>
        </p:spPr>
      </p:pic>
    </p:spTree>
    <p:extLst>
      <p:ext uri="{BB962C8B-B14F-4D97-AF65-F5344CB8AC3E}">
        <p14:creationId xmlns:p14="http://schemas.microsoft.com/office/powerpoint/2010/main" val="4290451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7B931-6799-974D-7D57-3FCE85D7F5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952F8C-6563-FECF-62B9-5DC62A54FB19}"/>
              </a:ext>
            </a:extLst>
          </p:cNvPr>
          <p:cNvSpPr>
            <a:spLocks noGrp="1"/>
          </p:cNvSpPr>
          <p:nvPr>
            <p:ph type="title"/>
          </p:nvPr>
        </p:nvSpPr>
        <p:spPr/>
        <p:txBody>
          <a:bodyPr/>
          <a:lstStyle/>
          <a:p>
            <a:r>
              <a:rPr lang="en-US" b="1" dirty="0"/>
              <a:t>Referencing </a:t>
            </a:r>
            <a:r>
              <a:rPr lang="en-US" b="1" dirty="0" err="1"/>
              <a:t>GameObjects</a:t>
            </a:r>
            <a:r>
              <a:rPr lang="en-US" b="1" dirty="0"/>
              <a:t> in Unity</a:t>
            </a:r>
            <a:endParaRPr lang="en-VN" b="1" dirty="0"/>
          </a:p>
        </p:txBody>
      </p:sp>
      <p:sp>
        <p:nvSpPr>
          <p:cNvPr id="4" name="Content Placeholder 4">
            <a:extLst>
              <a:ext uri="{FF2B5EF4-FFF2-40B4-BE49-F238E27FC236}">
                <a16:creationId xmlns:a16="http://schemas.microsoft.com/office/drawing/2014/main" id="{5E58DBAA-3EB6-015C-0C30-87D485D42AF7}"/>
              </a:ext>
            </a:extLst>
          </p:cNvPr>
          <p:cNvSpPr>
            <a:spLocks noGrp="1"/>
          </p:cNvSpPr>
          <p:nvPr>
            <p:ph/>
          </p:nvPr>
        </p:nvSpPr>
        <p:spPr>
          <a:xfrm>
            <a:off x="1349298" y="1724628"/>
            <a:ext cx="9484606" cy="4653023"/>
          </a:xfrm>
        </p:spPr>
        <p:txBody>
          <a:bodyPr anchor="t"/>
          <a:lstStyle/>
          <a:p>
            <a:pPr algn="l">
              <a:lnSpc>
                <a:spcPct val="150000"/>
              </a:lnSpc>
            </a:pPr>
            <a:r>
              <a:rPr lang="en-US" sz="1800" b="1" dirty="0">
                <a:solidFill>
                  <a:srgbClr val="455463"/>
                </a:solidFill>
                <a:latin typeface="+mn-lt"/>
              </a:rPr>
              <a:t>Implement Collision Detection and Color Swapping</a:t>
            </a:r>
            <a:endParaRPr lang="en-US" sz="1800" dirty="0">
              <a:solidFill>
                <a:srgbClr val="455463"/>
              </a:solidFill>
              <a:latin typeface="+mn-lt"/>
            </a:endParaRPr>
          </a:p>
        </p:txBody>
      </p:sp>
      <p:sp>
        <p:nvSpPr>
          <p:cNvPr id="5" name="PlaceHolder 1">
            <a:extLst>
              <a:ext uri="{FF2B5EF4-FFF2-40B4-BE49-F238E27FC236}">
                <a16:creationId xmlns:a16="http://schemas.microsoft.com/office/drawing/2014/main" id="{635DD84E-9E25-A469-854C-1E692977846B}"/>
              </a:ext>
            </a:extLst>
          </p:cNvPr>
          <p:cNvSpPr>
            <a:spLocks noGrp="1"/>
          </p:cNvSpPr>
          <p:nvPr>
            <p:ph type="sldNum" idx="1"/>
          </p:nvPr>
        </p:nvSpPr>
        <p:spPr>
          <a:xfrm>
            <a:off x="8610480" y="6483240"/>
            <a:ext cx="2723040" cy="344880"/>
          </a:xfrm>
        </p:spPr>
        <p:txBody>
          <a:bodyPr/>
          <a:lstStyle/>
          <a:p>
            <a:fld id="{BA9FEC38-D3C8-4794-8A5E-1D9A9F335037}" type="slidenum">
              <a:rPr/>
              <a:t>62</a:t>
            </a:fld>
            <a:endParaRPr dirty="0"/>
          </a:p>
        </p:txBody>
      </p:sp>
      <p:sp>
        <p:nvSpPr>
          <p:cNvPr id="3" name="Content Placeholder 4">
            <a:extLst>
              <a:ext uri="{FF2B5EF4-FFF2-40B4-BE49-F238E27FC236}">
                <a16:creationId xmlns:a16="http://schemas.microsoft.com/office/drawing/2014/main" id="{DF79833D-76E8-B1BC-85A4-C15DAABAD0FB}"/>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Practice with Referencing</a:t>
            </a:r>
          </a:p>
        </p:txBody>
      </p:sp>
      <p:pic>
        <p:nvPicPr>
          <p:cNvPr id="9" name="Picture 8">
            <a:extLst>
              <a:ext uri="{FF2B5EF4-FFF2-40B4-BE49-F238E27FC236}">
                <a16:creationId xmlns:a16="http://schemas.microsoft.com/office/drawing/2014/main" id="{96509FB4-572E-6D71-E501-BB9E74F191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62306" y="2263938"/>
            <a:ext cx="9241288" cy="4113713"/>
          </a:xfrm>
          <a:prstGeom prst="rect">
            <a:avLst/>
          </a:prstGeom>
        </p:spPr>
      </p:pic>
    </p:spTree>
    <p:extLst>
      <p:ext uri="{BB962C8B-B14F-4D97-AF65-F5344CB8AC3E}">
        <p14:creationId xmlns:p14="http://schemas.microsoft.com/office/powerpoint/2010/main" val="41981568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AC40F-322D-FC91-7EBF-A2DAAA6E47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3861C9-4057-2C1B-9ECD-6AB0B241D28A}"/>
              </a:ext>
            </a:extLst>
          </p:cNvPr>
          <p:cNvSpPr>
            <a:spLocks noGrp="1"/>
          </p:cNvSpPr>
          <p:nvPr>
            <p:ph type="title"/>
          </p:nvPr>
        </p:nvSpPr>
        <p:spPr/>
        <p:txBody>
          <a:bodyPr/>
          <a:lstStyle/>
          <a:p>
            <a:r>
              <a:rPr lang="en-US" b="1" dirty="0"/>
              <a:t>Referencing </a:t>
            </a:r>
            <a:r>
              <a:rPr lang="en-US" b="1" dirty="0" err="1"/>
              <a:t>GameObjects</a:t>
            </a:r>
            <a:r>
              <a:rPr lang="en-US" b="1" dirty="0"/>
              <a:t> in Unity</a:t>
            </a:r>
            <a:endParaRPr lang="en-VN" b="1" dirty="0"/>
          </a:p>
        </p:txBody>
      </p:sp>
      <p:sp>
        <p:nvSpPr>
          <p:cNvPr id="4" name="Content Placeholder 4">
            <a:extLst>
              <a:ext uri="{FF2B5EF4-FFF2-40B4-BE49-F238E27FC236}">
                <a16:creationId xmlns:a16="http://schemas.microsoft.com/office/drawing/2014/main" id="{F3F45EC4-A7A0-737D-3145-44CB686FA377}"/>
              </a:ext>
            </a:extLst>
          </p:cNvPr>
          <p:cNvSpPr>
            <a:spLocks noGrp="1"/>
          </p:cNvSpPr>
          <p:nvPr>
            <p:ph/>
          </p:nvPr>
        </p:nvSpPr>
        <p:spPr>
          <a:xfrm>
            <a:off x="231494" y="2133720"/>
            <a:ext cx="5524519" cy="4243931"/>
          </a:xfrm>
        </p:spPr>
        <p:txBody>
          <a:bodyPr anchor="t"/>
          <a:lstStyle/>
          <a:p>
            <a:pPr algn="l">
              <a:lnSpc>
                <a:spcPct val="150000"/>
              </a:lnSpc>
            </a:pPr>
            <a:r>
              <a:rPr lang="en-US" sz="1800" b="1" dirty="0">
                <a:solidFill>
                  <a:srgbClr val="455463"/>
                </a:solidFill>
                <a:latin typeface="+mn-lt"/>
              </a:rPr>
              <a:t>Referencing the Enemy </a:t>
            </a:r>
            <a:r>
              <a:rPr lang="en-US" sz="1800" b="1" dirty="0" err="1">
                <a:solidFill>
                  <a:srgbClr val="455463"/>
                </a:solidFill>
                <a:latin typeface="+mn-lt"/>
              </a:rPr>
              <a:t>GameObject</a:t>
            </a:r>
            <a:endParaRPr lang="en-US" sz="1800" b="1" dirty="0">
              <a:solidFill>
                <a:srgbClr val="455463"/>
              </a:solidFill>
              <a:latin typeface="+mn-lt"/>
            </a:endParaRPr>
          </a:p>
          <a:p>
            <a:pPr marL="285750" indent="-285750" algn="l">
              <a:lnSpc>
                <a:spcPct val="150000"/>
              </a:lnSpc>
              <a:buFont typeface="Arial" panose="020B0604020202020204" pitchFamily="34" charset="0"/>
              <a:buChar char="•"/>
            </a:pPr>
            <a:r>
              <a:rPr lang="en-US" sz="1800" dirty="0">
                <a:solidFill>
                  <a:srgbClr val="455463"/>
                </a:solidFill>
                <a:latin typeface="+mn-lt"/>
              </a:rPr>
              <a:t>In the Inspector, </a:t>
            </a:r>
            <a:r>
              <a:rPr lang="en-US" sz="1800" i="1" dirty="0">
                <a:solidFill>
                  <a:srgbClr val="F36F21"/>
                </a:solidFill>
                <a:latin typeface="+mn-lt"/>
              </a:rPr>
              <a:t>drag and drop the Enemy </a:t>
            </a:r>
            <a:r>
              <a:rPr lang="en-US" sz="1800" i="1" dirty="0" err="1">
                <a:solidFill>
                  <a:srgbClr val="F36F21"/>
                </a:solidFill>
                <a:latin typeface="+mn-lt"/>
              </a:rPr>
              <a:t>GameObject</a:t>
            </a:r>
            <a:r>
              <a:rPr lang="en-US" sz="1800" dirty="0">
                <a:solidFill>
                  <a:srgbClr val="455463"/>
                </a:solidFill>
                <a:latin typeface="+mn-lt"/>
              </a:rPr>
              <a:t> onto the </a:t>
            </a:r>
            <a:r>
              <a:rPr lang="en-US" sz="1800" dirty="0">
                <a:latin typeface="+mn-lt"/>
              </a:rPr>
              <a:t>enemy field </a:t>
            </a:r>
            <a:r>
              <a:rPr lang="en-US" sz="1800" dirty="0">
                <a:solidFill>
                  <a:srgbClr val="455463"/>
                </a:solidFill>
                <a:latin typeface="+mn-lt"/>
              </a:rPr>
              <a:t>in the </a:t>
            </a:r>
            <a:r>
              <a:rPr lang="en-US" sz="1800" dirty="0" err="1">
                <a:solidFill>
                  <a:srgbClr val="455463"/>
                </a:solidFill>
                <a:latin typeface="+mn-lt"/>
              </a:rPr>
              <a:t>ColorSwapper</a:t>
            </a:r>
            <a:r>
              <a:rPr lang="en-US" sz="1800" dirty="0">
                <a:solidFill>
                  <a:srgbClr val="455463"/>
                </a:solidFill>
                <a:latin typeface="+mn-lt"/>
              </a:rPr>
              <a:t> script.</a:t>
            </a:r>
          </a:p>
        </p:txBody>
      </p:sp>
      <p:sp>
        <p:nvSpPr>
          <p:cNvPr id="5" name="PlaceHolder 1">
            <a:extLst>
              <a:ext uri="{FF2B5EF4-FFF2-40B4-BE49-F238E27FC236}">
                <a16:creationId xmlns:a16="http://schemas.microsoft.com/office/drawing/2014/main" id="{C72EABA0-56A4-206F-5668-3E69203C0F18}"/>
              </a:ext>
            </a:extLst>
          </p:cNvPr>
          <p:cNvSpPr>
            <a:spLocks noGrp="1"/>
          </p:cNvSpPr>
          <p:nvPr>
            <p:ph type="sldNum" idx="1"/>
          </p:nvPr>
        </p:nvSpPr>
        <p:spPr>
          <a:xfrm>
            <a:off x="8610480" y="6483240"/>
            <a:ext cx="2723040" cy="344880"/>
          </a:xfrm>
        </p:spPr>
        <p:txBody>
          <a:bodyPr/>
          <a:lstStyle/>
          <a:p>
            <a:fld id="{BA9FEC38-D3C8-4794-8A5E-1D9A9F335037}" type="slidenum">
              <a:rPr/>
              <a:t>63</a:t>
            </a:fld>
            <a:endParaRPr dirty="0"/>
          </a:p>
        </p:txBody>
      </p:sp>
      <p:sp>
        <p:nvSpPr>
          <p:cNvPr id="3" name="Content Placeholder 4">
            <a:extLst>
              <a:ext uri="{FF2B5EF4-FFF2-40B4-BE49-F238E27FC236}">
                <a16:creationId xmlns:a16="http://schemas.microsoft.com/office/drawing/2014/main" id="{62BFE390-E9CF-A8D2-F8C0-725464384CF2}"/>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Practice with Referencing</a:t>
            </a:r>
          </a:p>
        </p:txBody>
      </p:sp>
      <p:pic>
        <p:nvPicPr>
          <p:cNvPr id="7" name="Picture 6">
            <a:extLst>
              <a:ext uri="{FF2B5EF4-FFF2-40B4-BE49-F238E27FC236}">
                <a16:creationId xmlns:a16="http://schemas.microsoft.com/office/drawing/2014/main" id="{E2676A39-397F-7187-9B8D-65ECCB561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5095" y="1418400"/>
            <a:ext cx="6305411" cy="4855078"/>
          </a:xfrm>
          <a:prstGeom prst="rect">
            <a:avLst/>
          </a:prstGeom>
        </p:spPr>
      </p:pic>
      <p:sp>
        <p:nvSpPr>
          <p:cNvPr id="8" name="Rectangle 7">
            <a:extLst>
              <a:ext uri="{FF2B5EF4-FFF2-40B4-BE49-F238E27FC236}">
                <a16:creationId xmlns:a16="http://schemas.microsoft.com/office/drawing/2014/main" id="{7B529E32-BD6C-4962-82B9-FB508FF4E8BB}"/>
              </a:ext>
            </a:extLst>
          </p:cNvPr>
          <p:cNvSpPr/>
          <p:nvPr/>
        </p:nvSpPr>
        <p:spPr>
          <a:xfrm>
            <a:off x="8518968" y="4062712"/>
            <a:ext cx="3321934" cy="561136"/>
          </a:xfrm>
          <a:prstGeom prst="rect">
            <a:avLst/>
          </a:prstGeom>
          <a:noFill/>
          <a:ln w="38100">
            <a:solidFill>
              <a:srgbClr val="F36F2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0565330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5121A-A88B-44C6-9FD4-7D3A382AFD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738154-633E-3EB8-95CB-00DF9AD800D9}"/>
              </a:ext>
            </a:extLst>
          </p:cNvPr>
          <p:cNvSpPr>
            <a:spLocks noGrp="1"/>
          </p:cNvSpPr>
          <p:nvPr>
            <p:ph type="title"/>
          </p:nvPr>
        </p:nvSpPr>
        <p:spPr/>
        <p:txBody>
          <a:bodyPr/>
          <a:lstStyle/>
          <a:p>
            <a:r>
              <a:rPr lang="en-US" b="1" dirty="0"/>
              <a:t>Referencing </a:t>
            </a:r>
            <a:r>
              <a:rPr lang="en-US" b="1" dirty="0" err="1"/>
              <a:t>GameObjects</a:t>
            </a:r>
            <a:r>
              <a:rPr lang="en-US" b="1" dirty="0"/>
              <a:t> in Unity</a:t>
            </a:r>
            <a:endParaRPr lang="en-VN" b="1" dirty="0"/>
          </a:p>
        </p:txBody>
      </p:sp>
      <p:sp>
        <p:nvSpPr>
          <p:cNvPr id="4" name="Content Placeholder 4">
            <a:extLst>
              <a:ext uri="{FF2B5EF4-FFF2-40B4-BE49-F238E27FC236}">
                <a16:creationId xmlns:a16="http://schemas.microsoft.com/office/drawing/2014/main" id="{AB3B69D5-F212-4461-9B08-809696AF7FAA}"/>
              </a:ext>
            </a:extLst>
          </p:cNvPr>
          <p:cNvSpPr>
            <a:spLocks noGrp="1"/>
          </p:cNvSpPr>
          <p:nvPr>
            <p:ph/>
          </p:nvPr>
        </p:nvSpPr>
        <p:spPr>
          <a:xfrm>
            <a:off x="1349298" y="1724628"/>
            <a:ext cx="9484606" cy="4653023"/>
          </a:xfrm>
        </p:spPr>
        <p:txBody>
          <a:bodyPr anchor="t"/>
          <a:lstStyle/>
          <a:p>
            <a:pPr algn="l">
              <a:lnSpc>
                <a:spcPct val="150000"/>
              </a:lnSpc>
            </a:pPr>
            <a:r>
              <a:rPr lang="en-US" sz="1800" b="1" dirty="0">
                <a:solidFill>
                  <a:srgbClr val="455463"/>
                </a:solidFill>
                <a:latin typeface="+mn-lt"/>
              </a:rPr>
              <a:t>Control the player</a:t>
            </a:r>
            <a:endParaRPr lang="en-US" sz="1800" dirty="0">
              <a:solidFill>
                <a:srgbClr val="455463"/>
              </a:solidFill>
              <a:latin typeface="+mn-lt"/>
            </a:endParaRPr>
          </a:p>
        </p:txBody>
      </p:sp>
      <p:sp>
        <p:nvSpPr>
          <p:cNvPr id="5" name="PlaceHolder 1">
            <a:extLst>
              <a:ext uri="{FF2B5EF4-FFF2-40B4-BE49-F238E27FC236}">
                <a16:creationId xmlns:a16="http://schemas.microsoft.com/office/drawing/2014/main" id="{6080E366-B58A-6C65-174B-45BBD1841B2B}"/>
              </a:ext>
            </a:extLst>
          </p:cNvPr>
          <p:cNvSpPr>
            <a:spLocks noGrp="1"/>
          </p:cNvSpPr>
          <p:nvPr>
            <p:ph type="sldNum" idx="1"/>
          </p:nvPr>
        </p:nvSpPr>
        <p:spPr>
          <a:xfrm>
            <a:off x="8610480" y="6483240"/>
            <a:ext cx="2723040" cy="344880"/>
          </a:xfrm>
        </p:spPr>
        <p:txBody>
          <a:bodyPr/>
          <a:lstStyle/>
          <a:p>
            <a:fld id="{BA9FEC38-D3C8-4794-8A5E-1D9A9F335037}" type="slidenum">
              <a:rPr/>
              <a:t>64</a:t>
            </a:fld>
            <a:endParaRPr dirty="0"/>
          </a:p>
        </p:txBody>
      </p:sp>
      <p:sp>
        <p:nvSpPr>
          <p:cNvPr id="3" name="Content Placeholder 4">
            <a:extLst>
              <a:ext uri="{FF2B5EF4-FFF2-40B4-BE49-F238E27FC236}">
                <a16:creationId xmlns:a16="http://schemas.microsoft.com/office/drawing/2014/main" id="{D2C2C420-9E1E-9726-D1F9-520DF9B3BA4F}"/>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Practice with Referencing</a:t>
            </a:r>
          </a:p>
        </p:txBody>
      </p:sp>
      <p:pic>
        <p:nvPicPr>
          <p:cNvPr id="7" name="Picture 6">
            <a:extLst>
              <a:ext uri="{FF2B5EF4-FFF2-40B4-BE49-F238E27FC236}">
                <a16:creationId xmlns:a16="http://schemas.microsoft.com/office/drawing/2014/main" id="{9CD826DC-4813-CDB4-7246-0FD27C0065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5393" y="2263938"/>
            <a:ext cx="6999549" cy="3892432"/>
          </a:xfrm>
          <a:prstGeom prst="rect">
            <a:avLst/>
          </a:prstGeom>
        </p:spPr>
      </p:pic>
    </p:spTree>
    <p:extLst>
      <p:ext uri="{BB962C8B-B14F-4D97-AF65-F5344CB8AC3E}">
        <p14:creationId xmlns:p14="http://schemas.microsoft.com/office/powerpoint/2010/main" val="14855641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63269-E8C2-CE4F-1ABA-6575EA7F49C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656E30C-9C49-E433-924F-8E81E20853F8}"/>
              </a:ext>
            </a:extLst>
          </p:cNvPr>
          <p:cNvSpPr>
            <a:spLocks noGrp="1"/>
          </p:cNvSpPr>
          <p:nvPr>
            <p:ph type="title"/>
          </p:nvPr>
        </p:nvSpPr>
        <p:spPr/>
        <p:txBody>
          <a:bodyPr/>
          <a:lstStyle/>
          <a:p>
            <a:r>
              <a:rPr lang="en-US" sz="3200" b="1" spc="-1" dirty="0">
                <a:solidFill>
                  <a:srgbClr val="0066B2"/>
                </a:solidFill>
              </a:rPr>
              <a:t>Recap</a:t>
            </a:r>
            <a:endParaRPr lang="en-VN" dirty="0"/>
          </a:p>
        </p:txBody>
      </p:sp>
      <p:sp>
        <p:nvSpPr>
          <p:cNvPr id="5" name="Content Placeholder 4">
            <a:extLst>
              <a:ext uri="{FF2B5EF4-FFF2-40B4-BE49-F238E27FC236}">
                <a16:creationId xmlns:a16="http://schemas.microsoft.com/office/drawing/2014/main" id="{F6F66AEF-B062-F3C8-BCAE-92C876634219}"/>
              </a:ext>
            </a:extLst>
          </p:cNvPr>
          <p:cNvSpPr>
            <a:spLocks noGrp="1"/>
          </p:cNvSpPr>
          <p:nvPr>
            <p:ph/>
          </p:nvPr>
        </p:nvSpPr>
        <p:spPr>
          <a:xfrm>
            <a:off x="609480" y="1418400"/>
            <a:ext cx="10972440" cy="4282633"/>
          </a:xfrm>
        </p:spPr>
        <p:txBody>
          <a:bodyPr anchor="t"/>
          <a:lstStyle/>
          <a:p>
            <a:pPr algn="l">
              <a:lnSpc>
                <a:spcPct val="150000"/>
              </a:lnSpc>
            </a:pPr>
            <a:r>
              <a:rPr lang="en-US" sz="2000" b="1" i="0" u="none" strike="noStrike" dirty="0">
                <a:solidFill>
                  <a:srgbClr val="F36F21"/>
                </a:solidFill>
                <a:effectLst/>
                <a:latin typeface="+mn-lt"/>
              </a:rPr>
              <a:t>Core Concepts: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Classes and Objects</a:t>
            </a:r>
            <a:r>
              <a:rPr lang="en-US" sz="2000" i="0" u="none" strike="noStrike" dirty="0">
                <a:solidFill>
                  <a:srgbClr val="455463"/>
                </a:solidFill>
                <a:effectLst/>
                <a:latin typeface="+mn-lt"/>
              </a:rPr>
              <a:t>: The fundamental building blocks of object-oriented programming in C#.</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Inheritance</a:t>
            </a:r>
            <a:r>
              <a:rPr lang="en-US" sz="2000" i="0" u="none" strike="noStrike" dirty="0">
                <a:solidFill>
                  <a:srgbClr val="455463"/>
                </a:solidFill>
                <a:effectLst/>
                <a:latin typeface="+mn-lt"/>
              </a:rPr>
              <a:t>: Creating new classes (derived) based on existing ones (base) to promote code reusability.</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Polymorphism</a:t>
            </a:r>
            <a:r>
              <a:rPr lang="en-US" sz="2000" i="0" u="none" strike="noStrike" dirty="0">
                <a:solidFill>
                  <a:srgbClr val="455463"/>
                </a:solidFill>
                <a:effectLst/>
                <a:latin typeface="+mn-lt"/>
              </a:rPr>
              <a:t>: The ability of objects to take on many forms, enabling flexible and adaptable code. </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Encapsulation</a:t>
            </a:r>
            <a:r>
              <a:rPr lang="en-US" sz="2000" i="0" u="none" strike="noStrike" dirty="0">
                <a:solidFill>
                  <a:srgbClr val="455463"/>
                </a:solidFill>
                <a:effectLst/>
                <a:latin typeface="+mn-lt"/>
              </a:rPr>
              <a:t>: Protecting data and methods within a class, controlling access and promoting modularity. </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Interfaces</a:t>
            </a:r>
            <a:r>
              <a:rPr lang="en-US" sz="2000" i="0" u="none" strike="noStrike" dirty="0">
                <a:solidFill>
                  <a:srgbClr val="455463"/>
                </a:solidFill>
                <a:effectLst/>
                <a:latin typeface="+mn-lt"/>
              </a:rPr>
              <a:t>: Defining contracts that classes must adhere to, promoting loose coupling and code reusability. </a:t>
            </a:r>
          </a:p>
        </p:txBody>
      </p:sp>
      <p:sp>
        <p:nvSpPr>
          <p:cNvPr id="2" name="PlaceHolder 1">
            <a:extLst>
              <a:ext uri="{FF2B5EF4-FFF2-40B4-BE49-F238E27FC236}">
                <a16:creationId xmlns:a16="http://schemas.microsoft.com/office/drawing/2014/main" id="{A3E8D6BD-2B21-2886-540C-A2A34F3A5A37}"/>
              </a:ext>
            </a:extLst>
          </p:cNvPr>
          <p:cNvSpPr>
            <a:spLocks noGrp="1"/>
          </p:cNvSpPr>
          <p:nvPr>
            <p:ph type="sldNum" idx="1"/>
          </p:nvPr>
        </p:nvSpPr>
        <p:spPr>
          <a:xfrm>
            <a:off x="8610480" y="6483240"/>
            <a:ext cx="2723040" cy="344880"/>
          </a:xfrm>
        </p:spPr>
        <p:txBody>
          <a:bodyPr/>
          <a:lstStyle/>
          <a:p>
            <a:fld id="{BA9FEC38-D3C8-4794-8A5E-1D9A9F335037}" type="slidenum">
              <a:rPr/>
              <a:t>65</a:t>
            </a:fld>
            <a:endParaRPr dirty="0"/>
          </a:p>
        </p:txBody>
      </p:sp>
    </p:spTree>
    <p:extLst>
      <p:ext uri="{BB962C8B-B14F-4D97-AF65-F5344CB8AC3E}">
        <p14:creationId xmlns:p14="http://schemas.microsoft.com/office/powerpoint/2010/main" val="11237148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AB111-8A57-2FAC-71F0-81BDECD17A5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717EC48-5C37-D57F-BA82-4167D578C03C}"/>
              </a:ext>
            </a:extLst>
          </p:cNvPr>
          <p:cNvSpPr>
            <a:spLocks noGrp="1"/>
          </p:cNvSpPr>
          <p:nvPr>
            <p:ph type="title"/>
          </p:nvPr>
        </p:nvSpPr>
        <p:spPr/>
        <p:txBody>
          <a:bodyPr/>
          <a:lstStyle/>
          <a:p>
            <a:r>
              <a:rPr lang="en-US" sz="3200" b="1" spc="-1" dirty="0">
                <a:solidFill>
                  <a:srgbClr val="0066B2"/>
                </a:solidFill>
              </a:rPr>
              <a:t>Recap</a:t>
            </a:r>
            <a:endParaRPr lang="en-VN" dirty="0"/>
          </a:p>
        </p:txBody>
      </p:sp>
      <p:sp>
        <p:nvSpPr>
          <p:cNvPr id="5" name="Content Placeholder 4">
            <a:extLst>
              <a:ext uri="{FF2B5EF4-FFF2-40B4-BE49-F238E27FC236}">
                <a16:creationId xmlns:a16="http://schemas.microsoft.com/office/drawing/2014/main" id="{5B6E230F-9B57-6352-8A58-EABBC47574E5}"/>
              </a:ext>
            </a:extLst>
          </p:cNvPr>
          <p:cNvSpPr>
            <a:spLocks noGrp="1"/>
          </p:cNvSpPr>
          <p:nvPr>
            <p:ph/>
          </p:nvPr>
        </p:nvSpPr>
        <p:spPr>
          <a:xfrm>
            <a:off x="609480" y="1418400"/>
            <a:ext cx="10972440" cy="4831929"/>
          </a:xfrm>
        </p:spPr>
        <p:txBody>
          <a:bodyPr anchor="t"/>
          <a:lstStyle/>
          <a:p>
            <a:pPr algn="l">
              <a:lnSpc>
                <a:spcPct val="150000"/>
              </a:lnSpc>
            </a:pPr>
            <a:r>
              <a:rPr lang="en-US" sz="1800" b="1" i="0" u="none" strike="noStrike" dirty="0">
                <a:solidFill>
                  <a:srgbClr val="F36F21"/>
                </a:solidFill>
                <a:effectLst/>
                <a:latin typeface="+mn-lt"/>
              </a:rPr>
              <a:t>Data Structures:</a:t>
            </a:r>
          </a:p>
          <a:p>
            <a:pPr marL="342900" indent="-342900" algn="l">
              <a:lnSpc>
                <a:spcPct val="150000"/>
              </a:lnSpc>
              <a:buFont typeface="Arial" panose="020B0604020202020204" pitchFamily="34" charset="0"/>
              <a:buChar char="•"/>
            </a:pPr>
            <a:r>
              <a:rPr lang="en-US" sz="1800" b="1" i="0" u="none" strike="noStrike" dirty="0">
                <a:solidFill>
                  <a:srgbClr val="455463"/>
                </a:solidFill>
                <a:effectLst/>
                <a:latin typeface="+mn-lt"/>
              </a:rPr>
              <a:t>Arrays</a:t>
            </a:r>
            <a:r>
              <a:rPr lang="en-US" sz="1800" i="0" u="none" strike="noStrike" dirty="0">
                <a:solidFill>
                  <a:srgbClr val="455463"/>
                </a:solidFill>
                <a:effectLst/>
                <a:latin typeface="+mn-lt"/>
              </a:rPr>
              <a:t>: Ordered collections of elements of the same data type.</a:t>
            </a:r>
          </a:p>
          <a:p>
            <a:pPr marL="342900" indent="-342900" algn="l">
              <a:lnSpc>
                <a:spcPct val="150000"/>
              </a:lnSpc>
              <a:buFont typeface="Arial" panose="020B0604020202020204" pitchFamily="34" charset="0"/>
              <a:buChar char="•"/>
            </a:pPr>
            <a:r>
              <a:rPr lang="en-US" sz="1800" b="1" i="0" u="none" strike="noStrike" dirty="0">
                <a:solidFill>
                  <a:srgbClr val="455463"/>
                </a:solidFill>
                <a:effectLst/>
                <a:latin typeface="+mn-lt"/>
              </a:rPr>
              <a:t>Lists</a:t>
            </a:r>
            <a:r>
              <a:rPr lang="en-US" sz="1800" i="0" u="none" strike="noStrike" dirty="0">
                <a:solidFill>
                  <a:srgbClr val="455463"/>
                </a:solidFill>
                <a:effectLst/>
                <a:latin typeface="+mn-lt"/>
              </a:rPr>
              <a:t>: Dynamically sized collections, offering flexibility and efficient operations. </a:t>
            </a:r>
          </a:p>
          <a:p>
            <a:pPr marL="342900" indent="-342900" algn="l">
              <a:lnSpc>
                <a:spcPct val="150000"/>
              </a:lnSpc>
              <a:buFont typeface="Arial" panose="020B0604020202020204" pitchFamily="34" charset="0"/>
              <a:buChar char="•"/>
            </a:pPr>
            <a:r>
              <a:rPr lang="en-US" sz="1800" b="1" i="0" u="none" strike="noStrike" dirty="0">
                <a:solidFill>
                  <a:srgbClr val="455463"/>
                </a:solidFill>
                <a:effectLst/>
                <a:latin typeface="+mn-lt"/>
              </a:rPr>
              <a:t>Dictionaries</a:t>
            </a:r>
            <a:r>
              <a:rPr lang="en-US" sz="1800" i="0" u="none" strike="noStrike" dirty="0">
                <a:solidFill>
                  <a:srgbClr val="455463"/>
                </a:solidFill>
                <a:effectLst/>
                <a:latin typeface="+mn-lt"/>
              </a:rPr>
              <a:t>: Key-value pairs for efficient data retrieval and storage.</a:t>
            </a:r>
          </a:p>
          <a:p>
            <a:pPr algn="l">
              <a:lnSpc>
                <a:spcPct val="150000"/>
              </a:lnSpc>
            </a:pPr>
            <a:r>
              <a:rPr lang="en-US" sz="1800" b="1" i="0" u="none" strike="noStrike" dirty="0">
                <a:solidFill>
                  <a:srgbClr val="F36F21"/>
                </a:solidFill>
                <a:effectLst/>
                <a:latin typeface="+mn-lt"/>
              </a:rPr>
              <a:t>Key Takeaways:</a:t>
            </a:r>
          </a:p>
          <a:p>
            <a:pPr marL="342900" indent="-342900" algn="l">
              <a:lnSpc>
                <a:spcPct val="150000"/>
              </a:lnSpc>
              <a:buFont typeface="Arial" panose="020B0604020202020204" pitchFamily="34" charset="0"/>
              <a:buChar char="•"/>
            </a:pPr>
            <a:r>
              <a:rPr lang="en-US" sz="1800" b="1" i="0" u="none" strike="noStrike" dirty="0">
                <a:solidFill>
                  <a:srgbClr val="455463"/>
                </a:solidFill>
                <a:effectLst/>
                <a:latin typeface="+mn-lt"/>
              </a:rPr>
              <a:t>Object-Oriented Programming (OOP) Principles</a:t>
            </a:r>
            <a:r>
              <a:rPr lang="en-US" sz="1800" i="0" u="none" strike="noStrike" dirty="0">
                <a:solidFill>
                  <a:srgbClr val="455463"/>
                </a:solidFill>
                <a:effectLst/>
                <a:latin typeface="+mn-lt"/>
              </a:rPr>
              <a:t>: Understanding OOP principles like inheritance, polymorphism, and encapsulation is crucial for writing well-structured and maintainable C# code.  </a:t>
            </a:r>
          </a:p>
          <a:p>
            <a:pPr marL="342900" indent="-342900" algn="l">
              <a:lnSpc>
                <a:spcPct val="150000"/>
              </a:lnSpc>
              <a:buFont typeface="Arial" panose="020B0604020202020204" pitchFamily="34" charset="0"/>
              <a:buChar char="•"/>
            </a:pPr>
            <a:r>
              <a:rPr lang="en-US" sz="1800" b="1" i="0" u="none" strike="noStrike" dirty="0">
                <a:solidFill>
                  <a:srgbClr val="455463"/>
                </a:solidFill>
                <a:effectLst/>
                <a:latin typeface="+mn-lt"/>
              </a:rPr>
              <a:t>Data Structures</a:t>
            </a:r>
            <a:r>
              <a:rPr lang="en-US" sz="1800" i="0" u="none" strike="noStrike" dirty="0">
                <a:solidFill>
                  <a:srgbClr val="455463"/>
                </a:solidFill>
                <a:effectLst/>
                <a:latin typeface="+mn-lt"/>
              </a:rPr>
              <a:t>: Choosing the right data structure (array, list, dictionary) is essential for efficient data manipulation and storage. </a:t>
            </a:r>
          </a:p>
          <a:p>
            <a:pPr marL="342900" indent="-342900" algn="l">
              <a:lnSpc>
                <a:spcPct val="150000"/>
              </a:lnSpc>
              <a:buFont typeface="Arial" panose="020B0604020202020204" pitchFamily="34" charset="0"/>
              <a:buChar char="•"/>
            </a:pPr>
            <a:r>
              <a:rPr lang="en-US" sz="1800" b="1" i="0" u="none" strike="noStrike" dirty="0">
                <a:solidFill>
                  <a:srgbClr val="455463"/>
                </a:solidFill>
                <a:effectLst/>
                <a:latin typeface="+mn-lt"/>
              </a:rPr>
              <a:t>LINQ</a:t>
            </a:r>
            <a:r>
              <a:rPr lang="en-US" sz="1800" i="0" u="none" strike="noStrike" dirty="0">
                <a:solidFill>
                  <a:srgbClr val="455463"/>
                </a:solidFill>
                <a:effectLst/>
                <a:latin typeface="+mn-lt"/>
              </a:rPr>
              <a:t>: A powerful tool for querying and manipulating data in a concise and expressive way.</a:t>
            </a:r>
          </a:p>
          <a:p>
            <a:pPr marL="342900" indent="-342900" algn="l">
              <a:lnSpc>
                <a:spcPct val="150000"/>
              </a:lnSpc>
              <a:buFont typeface="Arial" panose="020B0604020202020204" pitchFamily="34" charset="0"/>
              <a:buChar char="•"/>
            </a:pPr>
            <a:r>
              <a:rPr lang="en-US" sz="1800" b="1" i="0" u="none" strike="noStrike" dirty="0">
                <a:solidFill>
                  <a:srgbClr val="455463"/>
                </a:solidFill>
                <a:effectLst/>
                <a:latin typeface="+mn-lt"/>
              </a:rPr>
              <a:t>C# Syntax and Features</a:t>
            </a:r>
            <a:r>
              <a:rPr lang="en-US" sz="1800" i="0" u="none" strike="noStrike" dirty="0">
                <a:solidFill>
                  <a:srgbClr val="455463"/>
                </a:solidFill>
                <a:effectLst/>
                <a:latin typeface="+mn-lt"/>
              </a:rPr>
              <a:t>: Mastering C# syntax, including keywords, operators, control flow statements, and language constructs, is essential for effective programming.</a:t>
            </a:r>
          </a:p>
        </p:txBody>
      </p:sp>
      <p:sp>
        <p:nvSpPr>
          <p:cNvPr id="2" name="PlaceHolder 1">
            <a:extLst>
              <a:ext uri="{FF2B5EF4-FFF2-40B4-BE49-F238E27FC236}">
                <a16:creationId xmlns:a16="http://schemas.microsoft.com/office/drawing/2014/main" id="{CAEF9C6C-4AEA-78AB-1DD9-CC2C9E0B4A20}"/>
              </a:ext>
            </a:extLst>
          </p:cNvPr>
          <p:cNvSpPr>
            <a:spLocks noGrp="1"/>
          </p:cNvSpPr>
          <p:nvPr>
            <p:ph type="sldNum" idx="1"/>
          </p:nvPr>
        </p:nvSpPr>
        <p:spPr>
          <a:xfrm>
            <a:off x="8610480" y="6483240"/>
            <a:ext cx="2723040" cy="344880"/>
          </a:xfrm>
        </p:spPr>
        <p:txBody>
          <a:bodyPr/>
          <a:lstStyle/>
          <a:p>
            <a:fld id="{BA9FEC38-D3C8-4794-8A5E-1D9A9F335037}" type="slidenum">
              <a:rPr/>
              <a:t>66</a:t>
            </a:fld>
            <a:endParaRPr dirty="0"/>
          </a:p>
        </p:txBody>
      </p:sp>
    </p:spTree>
    <p:extLst>
      <p:ext uri="{BB962C8B-B14F-4D97-AF65-F5344CB8AC3E}">
        <p14:creationId xmlns:p14="http://schemas.microsoft.com/office/powerpoint/2010/main" val="1393401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E65E3-4944-5DBB-6B59-E26F780D162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6B5C1F2-A6AF-D0B5-43B6-7BD6B5B01787}"/>
              </a:ext>
            </a:extLst>
          </p:cNvPr>
          <p:cNvSpPr>
            <a:spLocks noGrp="1"/>
          </p:cNvSpPr>
          <p:nvPr>
            <p:ph type="title"/>
          </p:nvPr>
        </p:nvSpPr>
        <p:spPr/>
        <p:txBody>
          <a:bodyPr/>
          <a:lstStyle/>
          <a:p>
            <a:r>
              <a:rPr lang="en-US" sz="3200" b="1" spc="-1" dirty="0">
                <a:solidFill>
                  <a:srgbClr val="0066B2"/>
                </a:solidFill>
              </a:rPr>
              <a:t>Class Members</a:t>
            </a:r>
            <a:endParaRPr lang="en-VN" dirty="0"/>
          </a:p>
        </p:txBody>
      </p:sp>
      <p:sp>
        <p:nvSpPr>
          <p:cNvPr id="5" name="Content Placeholder 4">
            <a:extLst>
              <a:ext uri="{FF2B5EF4-FFF2-40B4-BE49-F238E27FC236}">
                <a16:creationId xmlns:a16="http://schemas.microsoft.com/office/drawing/2014/main" id="{CBE93F2B-A44C-2E99-669E-02529214D0A2}"/>
              </a:ext>
            </a:extLst>
          </p:cNvPr>
          <p:cNvSpPr>
            <a:spLocks noGrp="1"/>
          </p:cNvSpPr>
          <p:nvPr>
            <p:ph/>
          </p:nvPr>
        </p:nvSpPr>
        <p:spPr>
          <a:xfrm>
            <a:off x="1103972" y="1957709"/>
            <a:ext cx="10477948" cy="3852781"/>
          </a:xfrm>
        </p:spPr>
        <p:txBody>
          <a:bodyPr anchor="t"/>
          <a:lstStyle/>
          <a:p>
            <a:pPr algn="l">
              <a:lnSpc>
                <a:spcPct val="150000"/>
              </a:lnSpc>
            </a:pPr>
            <a:r>
              <a:rPr lang="en-US" sz="2000" b="1" i="0" u="none" strike="noStrike" dirty="0">
                <a:solidFill>
                  <a:srgbClr val="455463"/>
                </a:solidFill>
                <a:effectLst/>
                <a:latin typeface="+mn-lt"/>
              </a:rPr>
              <a:t>Fields:</a:t>
            </a:r>
            <a:endParaRPr lang="en-US" sz="2000" b="0" i="0" u="none" strike="noStrike" dirty="0">
              <a:solidFill>
                <a:srgbClr val="455463"/>
              </a:solidFill>
              <a:effectLst/>
              <a:latin typeface="+mn-lt"/>
            </a:endParaRP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Variables that store data within a class.</a:t>
            </a: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Can be public, private, protected, or internal.</a:t>
            </a:r>
          </a:p>
          <a:p>
            <a:pPr algn="l">
              <a:lnSpc>
                <a:spcPct val="150000"/>
              </a:lnSpc>
            </a:pPr>
            <a:r>
              <a:rPr lang="en-US" sz="2000" b="1" i="0" u="none" strike="noStrike" dirty="0">
                <a:solidFill>
                  <a:srgbClr val="455463"/>
                </a:solidFill>
                <a:effectLst/>
                <a:latin typeface="+mn-lt"/>
              </a:rPr>
              <a:t>Properties:</a:t>
            </a:r>
            <a:endParaRPr lang="en-US" sz="2000" b="0" i="0" u="none" strike="noStrike" dirty="0">
              <a:solidFill>
                <a:srgbClr val="455463"/>
              </a:solidFill>
              <a:effectLst/>
              <a:latin typeface="+mn-lt"/>
            </a:endParaRP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Encapsulate field access and provide controlled access to data.</a:t>
            </a: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Can have get and set accessors.</a:t>
            </a: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Auto-implemented properties simplify property declaration.</a:t>
            </a:r>
          </a:p>
        </p:txBody>
      </p:sp>
      <p:sp>
        <p:nvSpPr>
          <p:cNvPr id="2" name="PlaceHolder 1">
            <a:extLst>
              <a:ext uri="{FF2B5EF4-FFF2-40B4-BE49-F238E27FC236}">
                <a16:creationId xmlns:a16="http://schemas.microsoft.com/office/drawing/2014/main" id="{FB167C57-9BB7-EA74-E4D0-9D532F89B69D}"/>
              </a:ext>
            </a:extLst>
          </p:cNvPr>
          <p:cNvSpPr>
            <a:spLocks noGrp="1"/>
          </p:cNvSpPr>
          <p:nvPr>
            <p:ph type="sldNum" idx="1"/>
          </p:nvPr>
        </p:nvSpPr>
        <p:spPr>
          <a:xfrm>
            <a:off x="8610480" y="6483240"/>
            <a:ext cx="2723040" cy="344880"/>
          </a:xfrm>
        </p:spPr>
        <p:txBody>
          <a:bodyPr/>
          <a:lstStyle/>
          <a:p>
            <a:fld id="{BA9FEC38-D3C8-4794-8A5E-1D9A9F335037}" type="slidenum">
              <a:rPr/>
              <a:t>7</a:t>
            </a:fld>
            <a:endParaRPr dirty="0"/>
          </a:p>
        </p:txBody>
      </p:sp>
      <p:sp>
        <p:nvSpPr>
          <p:cNvPr id="3" name="Content Placeholder 4">
            <a:extLst>
              <a:ext uri="{FF2B5EF4-FFF2-40B4-BE49-F238E27FC236}">
                <a16:creationId xmlns:a16="http://schemas.microsoft.com/office/drawing/2014/main" id="{863AF3A6-C934-8C2A-30E2-2C52318D6E78}"/>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Fields, Properties, Methods, Constructor</a:t>
            </a:r>
          </a:p>
        </p:txBody>
      </p:sp>
    </p:spTree>
    <p:extLst>
      <p:ext uri="{BB962C8B-B14F-4D97-AF65-F5344CB8AC3E}">
        <p14:creationId xmlns:p14="http://schemas.microsoft.com/office/powerpoint/2010/main" val="2900824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D01E1-C8EE-528E-06CF-765E8F6A09C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B6401C8-98B3-6E66-5C22-39DDA2956FF0}"/>
              </a:ext>
            </a:extLst>
          </p:cNvPr>
          <p:cNvSpPr>
            <a:spLocks noGrp="1"/>
          </p:cNvSpPr>
          <p:nvPr>
            <p:ph type="title"/>
          </p:nvPr>
        </p:nvSpPr>
        <p:spPr/>
        <p:txBody>
          <a:bodyPr/>
          <a:lstStyle/>
          <a:p>
            <a:r>
              <a:rPr lang="en-US" sz="3200" b="1" spc="-1" dirty="0">
                <a:solidFill>
                  <a:srgbClr val="0066B2"/>
                </a:solidFill>
              </a:rPr>
              <a:t>Class Members (cont.)</a:t>
            </a:r>
            <a:endParaRPr lang="en-VN" dirty="0"/>
          </a:p>
        </p:txBody>
      </p:sp>
      <p:sp>
        <p:nvSpPr>
          <p:cNvPr id="5" name="Content Placeholder 4">
            <a:extLst>
              <a:ext uri="{FF2B5EF4-FFF2-40B4-BE49-F238E27FC236}">
                <a16:creationId xmlns:a16="http://schemas.microsoft.com/office/drawing/2014/main" id="{C7166299-4CD7-751C-7408-A64B259B439A}"/>
              </a:ext>
            </a:extLst>
          </p:cNvPr>
          <p:cNvSpPr>
            <a:spLocks noGrp="1"/>
          </p:cNvSpPr>
          <p:nvPr>
            <p:ph/>
          </p:nvPr>
        </p:nvSpPr>
        <p:spPr>
          <a:xfrm>
            <a:off x="1103972" y="1957709"/>
            <a:ext cx="10477948" cy="3852781"/>
          </a:xfrm>
        </p:spPr>
        <p:txBody>
          <a:bodyPr anchor="t"/>
          <a:lstStyle/>
          <a:p>
            <a:pPr algn="l">
              <a:lnSpc>
                <a:spcPct val="150000"/>
              </a:lnSpc>
            </a:pPr>
            <a:r>
              <a:rPr lang="en-US" sz="2000" b="1" i="0" u="none" strike="noStrike" dirty="0">
                <a:solidFill>
                  <a:srgbClr val="455463"/>
                </a:solidFill>
                <a:effectLst/>
                <a:latin typeface="+mn-lt"/>
              </a:rPr>
              <a:t>Methods:</a:t>
            </a:r>
            <a:endParaRPr lang="en-US" sz="2000" b="0" i="0" u="none" strike="noStrike" dirty="0">
              <a:solidFill>
                <a:srgbClr val="455463"/>
              </a:solidFill>
              <a:effectLst/>
              <a:latin typeface="+mn-lt"/>
            </a:endParaRP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Functions that define the behavior of a class.</a:t>
            </a: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Can have parameters and return values.</a:t>
            </a:r>
          </a:p>
          <a:p>
            <a:pPr algn="l">
              <a:lnSpc>
                <a:spcPct val="150000"/>
              </a:lnSpc>
            </a:pPr>
            <a:r>
              <a:rPr lang="en-US" sz="2000" b="1" i="0" u="none" strike="noStrike" dirty="0">
                <a:solidFill>
                  <a:srgbClr val="455463"/>
                </a:solidFill>
                <a:effectLst/>
                <a:latin typeface="+mn-lt"/>
              </a:rPr>
              <a:t>Constructors:</a:t>
            </a:r>
            <a:endParaRPr lang="en-US" sz="2000" b="0" i="0" u="none" strike="noStrike" dirty="0">
              <a:solidFill>
                <a:srgbClr val="455463"/>
              </a:solidFill>
              <a:effectLst/>
              <a:latin typeface="+mn-lt"/>
            </a:endParaRP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Special methods used to initialize objects.</a:t>
            </a: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Can have parameters to provide initial values.</a:t>
            </a:r>
          </a:p>
        </p:txBody>
      </p:sp>
      <p:sp>
        <p:nvSpPr>
          <p:cNvPr id="2" name="PlaceHolder 1">
            <a:extLst>
              <a:ext uri="{FF2B5EF4-FFF2-40B4-BE49-F238E27FC236}">
                <a16:creationId xmlns:a16="http://schemas.microsoft.com/office/drawing/2014/main" id="{D9A0A8BD-BFCB-1BE9-147E-F7EB935420E8}"/>
              </a:ext>
            </a:extLst>
          </p:cNvPr>
          <p:cNvSpPr>
            <a:spLocks noGrp="1"/>
          </p:cNvSpPr>
          <p:nvPr>
            <p:ph type="sldNum" idx="1"/>
          </p:nvPr>
        </p:nvSpPr>
        <p:spPr>
          <a:xfrm>
            <a:off x="8610480" y="6483240"/>
            <a:ext cx="2723040" cy="344880"/>
          </a:xfrm>
        </p:spPr>
        <p:txBody>
          <a:bodyPr/>
          <a:lstStyle/>
          <a:p>
            <a:fld id="{BA9FEC38-D3C8-4794-8A5E-1D9A9F335037}" type="slidenum">
              <a:rPr/>
              <a:t>8</a:t>
            </a:fld>
            <a:endParaRPr dirty="0"/>
          </a:p>
        </p:txBody>
      </p:sp>
      <p:sp>
        <p:nvSpPr>
          <p:cNvPr id="3" name="Content Placeholder 4">
            <a:extLst>
              <a:ext uri="{FF2B5EF4-FFF2-40B4-BE49-F238E27FC236}">
                <a16:creationId xmlns:a16="http://schemas.microsoft.com/office/drawing/2014/main" id="{5344C1BC-5721-F1A6-5182-08E70560749C}"/>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Fields, Properties, Methods, Constructor</a:t>
            </a:r>
          </a:p>
        </p:txBody>
      </p:sp>
    </p:spTree>
    <p:extLst>
      <p:ext uri="{BB962C8B-B14F-4D97-AF65-F5344CB8AC3E}">
        <p14:creationId xmlns:p14="http://schemas.microsoft.com/office/powerpoint/2010/main" val="3461956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BEEE-85BE-D736-1819-AAEECBB45694}"/>
              </a:ext>
            </a:extLst>
          </p:cNvPr>
          <p:cNvSpPr>
            <a:spLocks noGrp="1"/>
          </p:cNvSpPr>
          <p:nvPr>
            <p:ph type="title"/>
          </p:nvPr>
        </p:nvSpPr>
        <p:spPr/>
        <p:txBody>
          <a:bodyPr/>
          <a:lstStyle/>
          <a:p>
            <a:r>
              <a:rPr lang="en-US" b="1" dirty="0"/>
              <a:t>C# Namespace</a:t>
            </a:r>
            <a:endParaRPr lang="en-VN" b="1" dirty="0"/>
          </a:p>
        </p:txBody>
      </p:sp>
      <p:sp>
        <p:nvSpPr>
          <p:cNvPr id="4" name="Content Placeholder 4">
            <a:extLst>
              <a:ext uri="{FF2B5EF4-FFF2-40B4-BE49-F238E27FC236}">
                <a16:creationId xmlns:a16="http://schemas.microsoft.com/office/drawing/2014/main" id="{67234E88-BA10-F30C-6820-4D0A17FEE4B8}"/>
              </a:ext>
            </a:extLst>
          </p:cNvPr>
          <p:cNvSpPr>
            <a:spLocks noGrp="1"/>
          </p:cNvSpPr>
          <p:nvPr>
            <p:ph/>
          </p:nvPr>
        </p:nvSpPr>
        <p:spPr>
          <a:xfrm>
            <a:off x="1349298" y="1957710"/>
            <a:ext cx="10232622" cy="3743323"/>
          </a:xfrm>
        </p:spPr>
        <p:txBody>
          <a:bodyPr anchor="t"/>
          <a:lstStyle/>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Namespaces are </a:t>
            </a:r>
            <a:r>
              <a:rPr lang="en-US" sz="2000" b="1" i="0" u="none" strike="noStrike" dirty="0">
                <a:solidFill>
                  <a:srgbClr val="455463"/>
                </a:solidFill>
                <a:effectLst/>
                <a:latin typeface="+mn-lt"/>
              </a:rPr>
              <a:t>containers</a:t>
            </a:r>
            <a:r>
              <a:rPr lang="en-US" sz="2000" b="0" i="0" u="none" strike="noStrike" dirty="0">
                <a:solidFill>
                  <a:srgbClr val="455463"/>
                </a:solidFill>
                <a:effectLst/>
                <a:latin typeface="+mn-lt"/>
              </a:rPr>
              <a:t> for classes and other namespaces.</a:t>
            </a: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They help organize related code and </a:t>
            </a:r>
            <a:r>
              <a:rPr lang="en-US" sz="2000" b="0" i="1" u="none" strike="noStrike" dirty="0">
                <a:solidFill>
                  <a:srgbClr val="F36F21"/>
                </a:solidFill>
                <a:effectLst/>
                <a:latin typeface="+mn-lt"/>
              </a:rPr>
              <a:t>prevent naming conflicts</a:t>
            </a:r>
            <a:r>
              <a:rPr lang="en-US" sz="2000" b="0" i="0" u="none" strike="noStrike" dirty="0">
                <a:solidFill>
                  <a:srgbClr val="455463"/>
                </a:solidFill>
                <a:effectLst/>
                <a:latin typeface="+mn-lt"/>
              </a:rPr>
              <a:t>.</a:t>
            </a:r>
          </a:p>
          <a:p>
            <a:pPr marL="342900" indent="-342900" algn="l">
              <a:lnSpc>
                <a:spcPct val="150000"/>
              </a:lnSpc>
              <a:buFont typeface="Arial" panose="020B0604020202020204" pitchFamily="34" charset="0"/>
              <a:buChar char="•"/>
            </a:pPr>
            <a:r>
              <a:rPr lang="en-US" sz="2000" b="0" i="0" u="none" strike="noStrike" dirty="0">
                <a:solidFill>
                  <a:srgbClr val="455463"/>
                </a:solidFill>
                <a:effectLst/>
                <a:latin typeface="+mn-lt"/>
              </a:rPr>
              <a:t>The .NET Framework uses namespaces </a:t>
            </a:r>
            <a:r>
              <a:rPr lang="en-US" sz="2000" b="0" i="1" u="none" strike="noStrike" dirty="0">
                <a:solidFill>
                  <a:srgbClr val="F36F21"/>
                </a:solidFill>
                <a:effectLst/>
                <a:latin typeface="+mn-lt"/>
              </a:rPr>
              <a:t>to group its built-in classes </a:t>
            </a:r>
            <a:r>
              <a:rPr lang="en-US" sz="2000" b="0" i="0" u="none" strike="noStrike" dirty="0">
                <a:solidFill>
                  <a:srgbClr val="455463"/>
                </a:solidFill>
                <a:effectLst/>
                <a:latin typeface="+mn-lt"/>
              </a:rPr>
              <a:t>(e.g., System, </a:t>
            </a:r>
            <a:r>
              <a:rPr lang="en-US" sz="2000" b="0" i="0" u="none" strike="noStrike" dirty="0" err="1">
                <a:solidFill>
                  <a:srgbClr val="455463"/>
                </a:solidFill>
                <a:effectLst/>
                <a:latin typeface="+mn-lt"/>
              </a:rPr>
              <a:t>System.Linq</a:t>
            </a:r>
            <a:r>
              <a:rPr lang="en-US" sz="2000" b="0" i="0" u="none" strike="noStrike" dirty="0">
                <a:solidFill>
                  <a:srgbClr val="455463"/>
                </a:solidFill>
                <a:effectLst/>
                <a:latin typeface="+mn-lt"/>
              </a:rPr>
              <a:t>, </a:t>
            </a:r>
            <a:r>
              <a:rPr lang="en-US" sz="2000" b="0" i="0" u="none" strike="noStrike" dirty="0" err="1">
                <a:solidFill>
                  <a:srgbClr val="455463"/>
                </a:solidFill>
                <a:effectLst/>
                <a:latin typeface="+mn-lt"/>
              </a:rPr>
              <a:t>System.Web</a:t>
            </a:r>
            <a:r>
              <a:rPr lang="en-US" sz="2000" b="0" i="0" u="none" strike="noStrike" dirty="0">
                <a:solidFill>
                  <a:srgbClr val="455463"/>
                </a:solidFill>
                <a:effectLst/>
                <a:latin typeface="+mn-lt"/>
              </a:rPr>
              <a:t>)</a:t>
            </a:r>
          </a:p>
        </p:txBody>
      </p:sp>
      <p:sp>
        <p:nvSpPr>
          <p:cNvPr id="5" name="PlaceHolder 1">
            <a:extLst>
              <a:ext uri="{FF2B5EF4-FFF2-40B4-BE49-F238E27FC236}">
                <a16:creationId xmlns:a16="http://schemas.microsoft.com/office/drawing/2014/main" id="{8DC5834C-A26B-4A58-24F4-AD81A59A4C88}"/>
              </a:ext>
            </a:extLst>
          </p:cNvPr>
          <p:cNvSpPr>
            <a:spLocks noGrp="1"/>
          </p:cNvSpPr>
          <p:nvPr>
            <p:ph type="sldNum" idx="1"/>
          </p:nvPr>
        </p:nvSpPr>
        <p:spPr>
          <a:xfrm>
            <a:off x="8610480" y="6483240"/>
            <a:ext cx="2723040" cy="344880"/>
          </a:xfrm>
        </p:spPr>
        <p:txBody>
          <a:bodyPr/>
          <a:lstStyle/>
          <a:p>
            <a:fld id="{BA9FEC38-D3C8-4794-8A5E-1D9A9F335037}" type="slidenum">
              <a:rPr/>
              <a:t>9</a:t>
            </a:fld>
            <a:endParaRPr dirty="0"/>
          </a:p>
        </p:txBody>
      </p:sp>
      <p:sp>
        <p:nvSpPr>
          <p:cNvPr id="3" name="Content Placeholder 4">
            <a:extLst>
              <a:ext uri="{FF2B5EF4-FFF2-40B4-BE49-F238E27FC236}">
                <a16:creationId xmlns:a16="http://schemas.microsoft.com/office/drawing/2014/main" id="{4CA87131-C2AC-5893-EDB0-BAF80A852332}"/>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What are Namespaces?</a:t>
            </a:r>
          </a:p>
        </p:txBody>
      </p:sp>
    </p:spTree>
    <p:extLst>
      <p:ext uri="{BB962C8B-B14F-4D97-AF65-F5344CB8AC3E}">
        <p14:creationId xmlns:p14="http://schemas.microsoft.com/office/powerpoint/2010/main" val="362176624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10698</TotalTime>
  <Words>3231</Words>
  <Application>Microsoft Macintosh PowerPoint</Application>
  <PresentationFormat>Widescreen</PresentationFormat>
  <Paragraphs>501</Paragraphs>
  <Slides>66</Slides>
  <Notes>66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PingFang SC</vt:lpstr>
      <vt:lpstr>Arial</vt:lpstr>
      <vt:lpstr>Calibri</vt:lpstr>
      <vt:lpstr>Symbol</vt:lpstr>
      <vt:lpstr>Times New Roman</vt:lpstr>
      <vt:lpstr>Wingdings</vt:lpstr>
      <vt:lpstr>Office Theme</vt:lpstr>
      <vt:lpstr>PowerPoint Presentation</vt:lpstr>
      <vt:lpstr>Learning Objectives</vt:lpstr>
      <vt:lpstr>PowerPoint Presentation</vt:lpstr>
      <vt:lpstr>What is a Class?</vt:lpstr>
      <vt:lpstr>What is a Class?</vt:lpstr>
      <vt:lpstr>Creating Objects</vt:lpstr>
      <vt:lpstr>Class Members</vt:lpstr>
      <vt:lpstr>Class Members (cont.)</vt:lpstr>
      <vt:lpstr>C# Namespace</vt:lpstr>
      <vt:lpstr>C# Namespace</vt:lpstr>
      <vt:lpstr>C# Namespace</vt:lpstr>
      <vt:lpstr>C# Namespace</vt:lpstr>
      <vt:lpstr>C# Namespace</vt:lpstr>
      <vt:lpstr>PowerPoint Presentation</vt:lpstr>
      <vt:lpstr>Inheritance</vt:lpstr>
      <vt:lpstr>Inheritance</vt:lpstr>
      <vt:lpstr>Inheritance</vt:lpstr>
      <vt:lpstr>Inheritance</vt:lpstr>
      <vt:lpstr>Inheritance</vt:lpstr>
      <vt:lpstr>Inheritance</vt:lpstr>
      <vt:lpstr>Polymorphism</vt:lpstr>
      <vt:lpstr>Polymorphism</vt:lpstr>
      <vt:lpstr>Polymorphism</vt:lpstr>
      <vt:lpstr>Polymorphism</vt:lpstr>
      <vt:lpstr>Polymorphism</vt:lpstr>
      <vt:lpstr>Polymorphism</vt:lpstr>
      <vt:lpstr>Encapsulation</vt:lpstr>
      <vt:lpstr>Encapsulation</vt:lpstr>
      <vt:lpstr>Encapsulation</vt:lpstr>
      <vt:lpstr>Encapsulation</vt:lpstr>
      <vt:lpstr>Encapsulation</vt:lpstr>
      <vt:lpstr>Encapsulation</vt:lpstr>
      <vt:lpstr>Interface</vt:lpstr>
      <vt:lpstr>Interface</vt:lpstr>
      <vt:lpstr>Interface</vt:lpstr>
      <vt:lpstr>Interface</vt:lpstr>
      <vt:lpstr>PowerPoint Presentation</vt:lpstr>
      <vt:lpstr>Array</vt:lpstr>
      <vt:lpstr>Array</vt:lpstr>
      <vt:lpstr>Array</vt:lpstr>
      <vt:lpstr>Array</vt:lpstr>
      <vt:lpstr>Multidimensional Arrays</vt:lpstr>
      <vt:lpstr>List&lt;T&gt;</vt:lpstr>
      <vt:lpstr>List&lt;T&gt;</vt:lpstr>
      <vt:lpstr>List&lt;T&gt;</vt:lpstr>
      <vt:lpstr>List&lt;T&gt;</vt:lpstr>
      <vt:lpstr>List&lt;T&gt;</vt:lpstr>
      <vt:lpstr>List&lt;T&gt;</vt:lpstr>
      <vt:lpstr>Dictionary&lt;TKey, TValue&gt;</vt:lpstr>
      <vt:lpstr>List&lt;T&gt;</vt:lpstr>
      <vt:lpstr>List&lt;T&gt;</vt:lpstr>
      <vt:lpstr>List&lt;T&gt;</vt:lpstr>
      <vt:lpstr>MonoBehaviour</vt:lpstr>
      <vt:lpstr>Key Features of MonoBehaviour</vt:lpstr>
      <vt:lpstr>Key Features of MonoBehaviour</vt:lpstr>
      <vt:lpstr>Key Features of MonoBehaviour</vt:lpstr>
      <vt:lpstr>Key Features of MonoBehaviour</vt:lpstr>
      <vt:lpstr>Key Features of MonoBehaviour</vt:lpstr>
      <vt:lpstr>Referencing GameObjects in Unity</vt:lpstr>
      <vt:lpstr>Referencing GameObjects in Unity</vt:lpstr>
      <vt:lpstr>Referencing GameObjects in Unity</vt:lpstr>
      <vt:lpstr>Referencing GameObjects in Unity</vt:lpstr>
      <vt:lpstr>Referencing GameObjects in Unity</vt:lpstr>
      <vt:lpstr>Referencing GameObjects in Unity</vt:lpstr>
      <vt:lpstr>Recap</vt:lpstr>
      <vt:lpstr>Recap</vt:lpstr>
    </vt:vector>
  </TitlesOfParts>
  <Manager/>
  <Company>SE - FPTU - HCM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FGU301-1.Introduction to Unity</dc:title>
  <dc:subject/>
  <dc:creator>Phạm Thanh Trí</dc:creator>
  <cp:keywords/>
  <dc:description/>
  <cp:lastModifiedBy>Microsoft Office User</cp:lastModifiedBy>
  <cp:revision>1225</cp:revision>
  <cp:lastPrinted>2024-02-18T04:17:36Z</cp:lastPrinted>
  <dcterms:created xsi:type="dcterms:W3CDTF">2023-12-04T12:44:34Z</dcterms:created>
  <dcterms:modified xsi:type="dcterms:W3CDTF">2024-12-08T18:24:27Z</dcterms:modified>
  <cp:category/>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i4>27</vt:i4>
  </property>
</Properties>
</file>