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4"/>
  </p:notesMasterIdLst>
  <p:handoutMasterIdLst>
    <p:handoutMasterId r:id="rId35"/>
  </p:handoutMasterIdLst>
  <p:sldIdLst>
    <p:sldId id="256" r:id="rId2"/>
    <p:sldId id="257" r:id="rId3"/>
    <p:sldId id="363" r:id="rId4"/>
    <p:sldId id="526" r:id="rId5"/>
    <p:sldId id="561" r:id="rId6"/>
    <p:sldId id="564" r:id="rId7"/>
    <p:sldId id="527" r:id="rId8"/>
    <p:sldId id="563" r:id="rId9"/>
    <p:sldId id="565" r:id="rId10"/>
    <p:sldId id="566" r:id="rId11"/>
    <p:sldId id="567" r:id="rId12"/>
    <p:sldId id="569" r:id="rId13"/>
    <p:sldId id="568" r:id="rId14"/>
    <p:sldId id="570" r:id="rId15"/>
    <p:sldId id="571" r:id="rId16"/>
    <p:sldId id="572" r:id="rId17"/>
    <p:sldId id="574" r:id="rId18"/>
    <p:sldId id="575" r:id="rId19"/>
    <p:sldId id="576" r:id="rId20"/>
    <p:sldId id="577" r:id="rId21"/>
    <p:sldId id="578" r:id="rId22"/>
    <p:sldId id="579" r:id="rId23"/>
    <p:sldId id="580" r:id="rId24"/>
    <p:sldId id="581" r:id="rId25"/>
    <p:sldId id="582" r:id="rId26"/>
    <p:sldId id="583" r:id="rId27"/>
    <p:sldId id="584" r:id="rId28"/>
    <p:sldId id="585" r:id="rId29"/>
    <p:sldId id="559" r:id="rId30"/>
    <p:sldId id="586" r:id="rId31"/>
    <p:sldId id="587" r:id="rId32"/>
    <p:sldId id="588" r:id="rId33"/>
  </p:sldIdLst>
  <p:sldSz cx="12192000" cy="6858000"/>
  <p:notesSz cx="7559675" cy="10691813"/>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55463"/>
    <a:srgbClr val="0066B2"/>
    <a:srgbClr val="F36F2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886"/>
    <p:restoredTop sz="75484" autoAdjust="0"/>
  </p:normalViewPr>
  <p:slideViewPr>
    <p:cSldViewPr snapToGrid="0">
      <p:cViewPr varScale="1">
        <p:scale>
          <a:sx n="109" d="100"/>
          <a:sy n="109" d="100"/>
        </p:scale>
        <p:origin x="200" y="216"/>
      </p:cViewPr>
      <p:guideLst/>
    </p:cSldViewPr>
  </p:slideViewPr>
  <p:outlineViewPr>
    <p:cViewPr>
      <p:scale>
        <a:sx n="33" d="100"/>
        <a:sy n="33" d="100"/>
      </p:scale>
      <p:origin x="0" y="-23776"/>
    </p:cViewPr>
  </p:outlineViewPr>
  <p:notesTextViewPr>
    <p:cViewPr>
      <p:scale>
        <a:sx n="1" d="1"/>
        <a:sy n="1" d="1"/>
      </p:scale>
      <p:origin x="0" y="0"/>
    </p:cViewPr>
  </p:notesTextViewPr>
  <p:sorterViewPr>
    <p:cViewPr>
      <p:scale>
        <a:sx n="80" d="100"/>
        <a:sy n="80" d="100"/>
      </p:scale>
      <p:origin x="0" y="0"/>
    </p:cViewPr>
  </p:sorterViewPr>
  <p:notesViewPr>
    <p:cSldViewPr snapToGrid="0">
      <p:cViewPr varScale="1">
        <p:scale>
          <a:sx n="83" d="100"/>
          <a:sy n="83" d="100"/>
        </p:scale>
        <p:origin x="4448" y="20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667837F-32F0-E665-A15D-FB808B086518}"/>
              </a:ext>
            </a:extLst>
          </p:cNvPr>
          <p:cNvSpPr>
            <a:spLocks noGrp="1"/>
          </p:cNvSpPr>
          <p:nvPr>
            <p:ph type="hdr" sz="quarter"/>
          </p:nvPr>
        </p:nvSpPr>
        <p:spPr>
          <a:xfrm>
            <a:off x="0" y="0"/>
            <a:ext cx="3276600" cy="536575"/>
          </a:xfrm>
          <a:prstGeom prst="rect">
            <a:avLst/>
          </a:prstGeom>
        </p:spPr>
        <p:txBody>
          <a:bodyPr vert="horz" lIns="91440" tIns="45720" rIns="91440" bIns="45720" rtlCol="0"/>
          <a:lstStyle>
            <a:lvl1pPr algn="l">
              <a:defRPr sz="1200"/>
            </a:lvl1pPr>
          </a:lstStyle>
          <a:p>
            <a:endParaRPr lang="en-VN"/>
          </a:p>
        </p:txBody>
      </p:sp>
      <p:sp>
        <p:nvSpPr>
          <p:cNvPr id="3" name="Date Placeholder 2">
            <a:extLst>
              <a:ext uri="{FF2B5EF4-FFF2-40B4-BE49-F238E27FC236}">
                <a16:creationId xmlns:a16="http://schemas.microsoft.com/office/drawing/2014/main" id="{46CC0515-E10A-7B7C-5B2C-628C448FA045}"/>
              </a:ext>
            </a:extLst>
          </p:cNvPr>
          <p:cNvSpPr>
            <a:spLocks noGrp="1"/>
          </p:cNvSpPr>
          <p:nvPr>
            <p:ph type="dt" sz="quarter" idx="1"/>
          </p:nvPr>
        </p:nvSpPr>
        <p:spPr>
          <a:xfrm>
            <a:off x="4281488" y="0"/>
            <a:ext cx="3276600" cy="536575"/>
          </a:xfrm>
          <a:prstGeom prst="rect">
            <a:avLst/>
          </a:prstGeom>
        </p:spPr>
        <p:txBody>
          <a:bodyPr vert="horz" lIns="91440" tIns="45720" rIns="91440" bIns="45720" rtlCol="0"/>
          <a:lstStyle>
            <a:lvl1pPr algn="r">
              <a:defRPr sz="1200"/>
            </a:lvl1pPr>
          </a:lstStyle>
          <a:p>
            <a:fld id="{E71916AA-AF53-5F46-A4E5-02F5BDB8B981}" type="datetimeFigureOut">
              <a:rPr lang="en-VN" smtClean="0"/>
              <a:t>29/11/2024</a:t>
            </a:fld>
            <a:endParaRPr lang="en-VN"/>
          </a:p>
        </p:txBody>
      </p:sp>
      <p:sp>
        <p:nvSpPr>
          <p:cNvPr id="4" name="Footer Placeholder 3">
            <a:extLst>
              <a:ext uri="{FF2B5EF4-FFF2-40B4-BE49-F238E27FC236}">
                <a16:creationId xmlns:a16="http://schemas.microsoft.com/office/drawing/2014/main" id="{A1C865F9-75B9-9AE2-CD3B-AF6E0DB51CC7}"/>
              </a:ext>
            </a:extLst>
          </p:cNvPr>
          <p:cNvSpPr>
            <a:spLocks noGrp="1"/>
          </p:cNvSpPr>
          <p:nvPr>
            <p:ph type="ftr" sz="quarter" idx="2"/>
          </p:nvPr>
        </p:nvSpPr>
        <p:spPr>
          <a:xfrm>
            <a:off x="0" y="10155238"/>
            <a:ext cx="3276600" cy="536575"/>
          </a:xfrm>
          <a:prstGeom prst="rect">
            <a:avLst/>
          </a:prstGeom>
        </p:spPr>
        <p:txBody>
          <a:bodyPr vert="horz" lIns="91440" tIns="45720" rIns="91440" bIns="45720" rtlCol="0" anchor="b"/>
          <a:lstStyle>
            <a:lvl1pPr algn="l">
              <a:defRPr sz="1200"/>
            </a:lvl1pPr>
          </a:lstStyle>
          <a:p>
            <a:endParaRPr lang="en-VN"/>
          </a:p>
        </p:txBody>
      </p:sp>
      <p:sp>
        <p:nvSpPr>
          <p:cNvPr id="5" name="Slide Number Placeholder 4">
            <a:extLst>
              <a:ext uri="{FF2B5EF4-FFF2-40B4-BE49-F238E27FC236}">
                <a16:creationId xmlns:a16="http://schemas.microsoft.com/office/drawing/2014/main" id="{427E6813-946A-976F-257F-9E704D58CFD5}"/>
              </a:ext>
            </a:extLst>
          </p:cNvPr>
          <p:cNvSpPr>
            <a:spLocks noGrp="1"/>
          </p:cNvSpPr>
          <p:nvPr>
            <p:ph type="sldNum" sz="quarter" idx="3"/>
          </p:nvPr>
        </p:nvSpPr>
        <p:spPr>
          <a:xfrm>
            <a:off x="4281488" y="10155238"/>
            <a:ext cx="3276600" cy="536575"/>
          </a:xfrm>
          <a:prstGeom prst="rect">
            <a:avLst/>
          </a:prstGeom>
        </p:spPr>
        <p:txBody>
          <a:bodyPr vert="horz" lIns="91440" tIns="45720" rIns="91440" bIns="45720" rtlCol="0" anchor="b"/>
          <a:lstStyle>
            <a:lvl1pPr algn="r">
              <a:defRPr sz="1200"/>
            </a:lvl1pPr>
          </a:lstStyle>
          <a:p>
            <a:fld id="{4BCE4160-ECAF-544D-921F-6E00FD010DF3}" type="slidenum">
              <a:rPr lang="en-VN" smtClean="0"/>
              <a:t>‹#›</a:t>
            </a:fld>
            <a:endParaRPr lang="en-VN"/>
          </a:p>
        </p:txBody>
      </p:sp>
    </p:spTree>
    <p:extLst>
      <p:ext uri="{BB962C8B-B14F-4D97-AF65-F5344CB8AC3E}">
        <p14:creationId xmlns:p14="http://schemas.microsoft.com/office/powerpoint/2010/main" val="23783381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5" name="PlaceHolder 1"/>
          <p:cNvSpPr>
            <a:spLocks noGrp="1" noRot="1" noChangeAspect="1"/>
          </p:cNvSpPr>
          <p:nvPr>
            <p:ph type="sldImg"/>
          </p:nvPr>
        </p:nvSpPr>
        <p:spPr>
          <a:xfrm>
            <a:off x="0" y="812520"/>
            <a:ext cx="0" cy="0"/>
          </a:xfrm>
          <a:prstGeom prst="rect">
            <a:avLst/>
          </a:prstGeom>
          <a:noFill/>
          <a:ln w="0">
            <a:noFill/>
          </a:ln>
        </p:spPr>
        <p:txBody>
          <a:bodyPr lIns="0" tIns="0" rIns="0" bIns="0" anchor="ctr">
            <a:noAutofit/>
          </a:bodyPr>
          <a:lstStyle/>
          <a:p>
            <a:pPr algn="ctr"/>
            <a:r>
              <a:rPr lang="en-US" sz="4400" b="0" strike="noStrike" spc="-1">
                <a:solidFill>
                  <a:srgbClr val="000000"/>
                </a:solidFill>
                <a:latin typeface="Arial"/>
              </a:rPr>
              <a:t>Click to move the slide</a:t>
            </a:r>
          </a:p>
        </p:txBody>
      </p:sp>
      <p:sp>
        <p:nvSpPr>
          <p:cNvPr id="46" name="PlaceHolder 2"/>
          <p:cNvSpPr>
            <a:spLocks noGrp="1"/>
          </p:cNvSpPr>
          <p:nvPr>
            <p:ph type="body"/>
          </p:nvPr>
        </p:nvSpPr>
        <p:spPr>
          <a:xfrm>
            <a:off x="756000" y="5078520"/>
            <a:ext cx="6047640" cy="4811040"/>
          </a:xfrm>
          <a:prstGeom prst="rect">
            <a:avLst/>
          </a:prstGeom>
          <a:noFill/>
          <a:ln w="0">
            <a:noFill/>
          </a:ln>
        </p:spPr>
        <p:txBody>
          <a:bodyPr lIns="0" tIns="0" rIns="0" bIns="0" anchor="t">
            <a:noAutofit/>
          </a:bodyPr>
          <a:lstStyle/>
          <a:p>
            <a:pPr marL="216000" indent="-216000">
              <a:buNone/>
            </a:pPr>
            <a:r>
              <a:rPr lang="en-US" sz="2000" b="0" strike="noStrike" spc="-1">
                <a:solidFill>
                  <a:srgbClr val="000000"/>
                </a:solidFill>
                <a:latin typeface="Arial"/>
              </a:rPr>
              <a:t>Click to edit the notes format</a:t>
            </a:r>
          </a:p>
        </p:txBody>
      </p:sp>
      <p:sp>
        <p:nvSpPr>
          <p:cNvPr id="47" name="PlaceHolder 3"/>
          <p:cNvSpPr>
            <a:spLocks noGrp="1"/>
          </p:cNvSpPr>
          <p:nvPr>
            <p:ph type="hdr"/>
          </p:nvPr>
        </p:nvSpPr>
        <p:spPr>
          <a:xfrm>
            <a:off x="0" y="0"/>
            <a:ext cx="3280680" cy="534240"/>
          </a:xfrm>
          <a:prstGeom prst="rect">
            <a:avLst/>
          </a:prstGeom>
          <a:noFill/>
          <a:ln w="0">
            <a:noFill/>
          </a:ln>
        </p:spPr>
        <p:txBody>
          <a:bodyPr lIns="0" tIns="0" rIns="0" bIns="0" anchor="t">
            <a:noAutofit/>
          </a:bodyPr>
          <a:lstStyle/>
          <a:p>
            <a:pPr indent="0">
              <a:buNone/>
            </a:pPr>
            <a:r>
              <a:rPr lang="en-US" sz="1400" b="0" strike="noStrike" spc="-1">
                <a:solidFill>
                  <a:srgbClr val="000000"/>
                </a:solidFill>
                <a:latin typeface="Times New Roman"/>
              </a:rPr>
              <a:t>&lt;header&gt;</a:t>
            </a:r>
          </a:p>
        </p:txBody>
      </p:sp>
      <p:sp>
        <p:nvSpPr>
          <p:cNvPr id="48" name="PlaceHolder 4"/>
          <p:cNvSpPr>
            <a:spLocks noGrp="1"/>
          </p:cNvSpPr>
          <p:nvPr>
            <p:ph type="dt" idx="2"/>
          </p:nvPr>
        </p:nvSpPr>
        <p:spPr>
          <a:xfrm>
            <a:off x="4278960" y="0"/>
            <a:ext cx="3280680" cy="534240"/>
          </a:xfrm>
          <a:prstGeom prst="rect">
            <a:avLst/>
          </a:prstGeom>
          <a:noFill/>
          <a:ln w="0">
            <a:noFill/>
          </a:ln>
        </p:spPr>
        <p:txBody>
          <a:bodyPr lIns="0" tIns="0" rIns="0" bIns="0" anchor="t">
            <a:noAutofit/>
          </a:bodyPr>
          <a:lstStyle>
            <a:lvl1pPr indent="0" algn="r">
              <a:buNone/>
              <a:defRPr lang="en-US" sz="1400" b="0" strike="noStrike" spc="-1">
                <a:solidFill>
                  <a:srgbClr val="000000"/>
                </a:solidFill>
                <a:latin typeface="Times New Roman"/>
              </a:defRPr>
            </a:lvl1pPr>
          </a:lstStyle>
          <a:p>
            <a:pPr indent="0" algn="r">
              <a:buNone/>
            </a:pPr>
            <a:r>
              <a:rPr lang="en-US" sz="1400" b="0" strike="noStrike" spc="-1">
                <a:solidFill>
                  <a:srgbClr val="000000"/>
                </a:solidFill>
                <a:latin typeface="Times New Roman"/>
              </a:rPr>
              <a:t>&lt;date/time&gt;</a:t>
            </a:r>
          </a:p>
        </p:txBody>
      </p:sp>
      <p:sp>
        <p:nvSpPr>
          <p:cNvPr id="49" name="PlaceHolder 5"/>
          <p:cNvSpPr>
            <a:spLocks noGrp="1"/>
          </p:cNvSpPr>
          <p:nvPr>
            <p:ph type="ftr" idx="3"/>
          </p:nvPr>
        </p:nvSpPr>
        <p:spPr>
          <a:xfrm>
            <a:off x="0" y="10157400"/>
            <a:ext cx="3280680" cy="534240"/>
          </a:xfrm>
          <a:prstGeom prst="rect">
            <a:avLst/>
          </a:prstGeom>
          <a:noFill/>
          <a:ln w="0">
            <a:noFill/>
          </a:ln>
        </p:spPr>
        <p:txBody>
          <a:bodyPr lIns="0" tIns="0" rIns="0" bIns="0" anchor="b">
            <a:noAutofit/>
          </a:bodyPr>
          <a:lstStyle>
            <a:lvl1pPr indent="0">
              <a:buNone/>
              <a:defRPr lang="en-US" sz="1400" b="0" strike="noStrike" spc="-1">
                <a:solidFill>
                  <a:srgbClr val="000000"/>
                </a:solidFill>
                <a:latin typeface="Times New Roman"/>
              </a:defRPr>
            </a:lvl1pPr>
          </a:lstStyle>
          <a:p>
            <a:pPr indent="0">
              <a:buNone/>
            </a:pPr>
            <a:r>
              <a:rPr lang="en-US" sz="1400" b="0" strike="noStrike" spc="-1">
                <a:solidFill>
                  <a:srgbClr val="000000"/>
                </a:solidFill>
                <a:latin typeface="Times New Roman"/>
              </a:rPr>
              <a:t>&lt;footer&gt;</a:t>
            </a:r>
          </a:p>
        </p:txBody>
      </p:sp>
      <p:sp>
        <p:nvSpPr>
          <p:cNvPr id="50" name="PlaceHolder 6"/>
          <p:cNvSpPr>
            <a:spLocks noGrp="1"/>
          </p:cNvSpPr>
          <p:nvPr>
            <p:ph type="sldNum" idx="4"/>
          </p:nvPr>
        </p:nvSpPr>
        <p:spPr>
          <a:xfrm>
            <a:off x="4278960" y="10157400"/>
            <a:ext cx="3280680" cy="534240"/>
          </a:xfrm>
          <a:prstGeom prst="rect">
            <a:avLst/>
          </a:prstGeom>
          <a:noFill/>
          <a:ln w="0">
            <a:noFill/>
          </a:ln>
        </p:spPr>
        <p:txBody>
          <a:bodyPr lIns="0" tIns="0" rIns="0" bIns="0" anchor="b">
            <a:noAutofit/>
          </a:bodyPr>
          <a:lstStyle>
            <a:lvl1pPr indent="0" algn="r">
              <a:buNone/>
              <a:defRPr lang="en-US" sz="1400" b="0" strike="noStrike" spc="-1">
                <a:solidFill>
                  <a:srgbClr val="000000"/>
                </a:solidFill>
                <a:latin typeface="Times New Roman"/>
              </a:defRPr>
            </a:lvl1pPr>
          </a:lstStyle>
          <a:p>
            <a:pPr indent="0" algn="r">
              <a:buNone/>
            </a:pPr>
            <a:fld id="{06D4395C-8BDF-4533-AF16-1D14954F261B}" type="slidenum">
              <a:rPr lang="en-US" sz="1400" b="0" strike="noStrike" spc="-1">
                <a:solidFill>
                  <a:srgbClr val="000000"/>
                </a:solidFill>
                <a:latin typeface="Times New Roman"/>
              </a:rPr>
              <a:t>‹#›</a:t>
            </a:fld>
            <a:endParaRPr lang="en-US" sz="14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812800"/>
            <a:ext cx="0" cy="0"/>
          </a:xfrm>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5760341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7B8E58-0483-AD56-FA06-60893AA88C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B453AF-2C0A-6F30-D4C2-6745C9FDD860}"/>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50C9E5EF-9202-61B1-624D-71129EE0F6E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59886DCF-A0AF-9BDD-E8FE-F4FA9FCC064B}"/>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14024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34887D-D46A-6E72-CEC7-2101801640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13C0DC1-719B-C345-A7D5-60A8B84D533D}"/>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B63F1B11-D483-BC88-E421-A6956E38C042}"/>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5F44165-6595-CF7E-6EBD-0B72942E9668}"/>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8092627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B17099-15CC-3DBC-6BE5-704FB1C88F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AE6726-EECF-1354-B4C6-F87F1A48036B}"/>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D9DD6C85-9B55-58A7-8B67-826545362736}"/>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62CB8F38-062D-6A8B-3730-BA4B29E6A1DA}"/>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925905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633693-D5FC-1EEF-5446-E160A73F80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433EA42-B4BB-6EC7-F6CC-87027A6B193A}"/>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3702E7E0-4816-1F45-632C-EBD6586368E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756A372F-1BD1-10C8-2354-7DC76D3C8A97}"/>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14252317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35B13E-516F-606F-4BBA-ADC1D8BFD1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C3EA8B4-6D74-CC0E-0D9D-79990C7DEB2D}"/>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1826EABF-C23D-D3E8-E8F1-1D91BF0009B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75D8C3E-A832-EAE6-778A-769D606308B1}"/>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36238587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4B8334-3102-E919-D0C6-E46FBA5E57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7A231B-B7A5-070B-97EE-C25D75C39F61}"/>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5DE78BF6-BF6D-B037-1746-05242034B2E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D6D9910-5CAF-5844-8B9C-EFFE961A187C}"/>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6194669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3BCC2-1F87-2166-15D4-85DD36B52B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2B458E-3483-0FD3-EF19-EA4C08CD9402}"/>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84B3535F-B350-05D8-EFD3-9C375C8B2927}"/>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2973BA3-07FD-890F-052E-05B8E62EE727}"/>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2176611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501AC1-3D1E-F69A-4EB5-B87EE0CC36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02C424-84A9-0708-AD2F-10A390C0827F}"/>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9FA55302-C8A4-B144-C587-235CE5CFDD9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A66F7F56-3285-A22C-B8A5-05DFB0FFA50F}"/>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32312392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BA369D-C0D4-33C3-A8BA-24C203EFF46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799757-2A73-1778-0EE5-5D7DC071F796}"/>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46327D7C-9C3D-121D-766F-F592DACFB70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88073226-E2FD-1B60-58D3-C424B37CACF0}"/>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984304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C585CA-4C9B-046D-4091-B579786BFD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6059CC-BF90-B473-8844-D0670D626B11}"/>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AD635367-439D-D24E-8931-B354287B86F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581DB4B6-3148-ACC0-D2E1-0C03E4DFC3DC}"/>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19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191158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 name="PlaceHolder 1"/>
          <p:cNvSpPr>
            <a:spLocks noGrp="1" noRot="1" noChangeAspect="1"/>
          </p:cNvSpPr>
          <p:nvPr>
            <p:ph type="sldImg"/>
          </p:nvPr>
        </p:nvSpPr>
        <p:spPr>
          <a:xfrm>
            <a:off x="220663" y="812800"/>
            <a:ext cx="7107237" cy="3997325"/>
          </a:xfrm>
          <a:prstGeom prst="rect">
            <a:avLst/>
          </a:prstGeom>
          <a:ln w="0">
            <a:noFill/>
          </a:ln>
        </p:spPr>
      </p:sp>
      <p:sp>
        <p:nvSpPr>
          <p:cNvPr id="166" name="PlaceHolder 2"/>
          <p:cNvSpPr>
            <a:spLocks noGrp="1"/>
          </p:cNvSpPr>
          <p:nvPr>
            <p:ph type="body"/>
          </p:nvPr>
        </p:nvSpPr>
        <p:spPr>
          <a:xfrm>
            <a:off x="756000" y="5078520"/>
            <a:ext cx="6036480" cy="4799880"/>
          </a:xfrm>
          <a:prstGeom prst="rect">
            <a:avLst/>
          </a:prstGeom>
          <a:noFill/>
          <a:ln w="0">
            <a:noFill/>
          </a:ln>
        </p:spPr>
        <p:txBody>
          <a:bodyPr lIns="0" tIns="0" rIns="0" bIns="0" anchor="t">
            <a:noAutofit/>
          </a:bodyPr>
          <a:lstStyle/>
          <a:p>
            <a:pPr marL="216000" indent="0">
              <a:lnSpc>
                <a:spcPct val="100000"/>
              </a:lnSpc>
              <a:buNone/>
              <a:tabLst>
                <a:tab pos="0" algn="l"/>
              </a:tabLst>
            </a:pPr>
            <a:endParaRPr lang="en-US" sz="2000" b="0" strike="noStrike" spc="-1">
              <a:solidFill>
                <a:srgbClr val="000000"/>
              </a:solidFill>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802889-94C8-AAE5-0906-5DE1239D56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BE9E44-E42C-1C02-1D98-D6AC714A1DA6}"/>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132B03BA-B465-A082-720A-9A1548BD303B}"/>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C80592CB-4BEF-552A-05C9-98B0DDD2963C}"/>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28570432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A1BFAD-365A-5809-AB00-E0FEC6E1DDE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69118B-EB50-75A9-81C6-BC3A1AA1940E}"/>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3EEAD9B9-DB7F-75F1-523B-7DEDD66F1FE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590E93E8-8F3A-F5C5-E136-724C212794C2}"/>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30165344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01638-F400-38BF-7E36-2B7FEDB6EF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C906AAC-9E05-FE08-8B88-82FCDB219D65}"/>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840E3B47-466B-1A84-F45F-74AB5D5864C3}"/>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FFE9C0E7-AF75-79D4-548A-076350BFE330}"/>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01740456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39229-C961-9033-8063-FB6805F49C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67DA39F-6B9B-42B3-87DF-C2B94730752F}"/>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E2F61D03-349D-3866-1653-883B7B262DAD}"/>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09DC8BE5-A130-1D50-962B-BCD1A70F42CF}"/>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910585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C2C4A-229F-5E7F-AEC9-BCD52DDB29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84224B-AF06-7907-D188-10491A3FF39D}"/>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CA09C91D-837D-94E4-21C7-ED7256A08863}"/>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82CC9631-846B-479E-8704-BC83D1A49E77}"/>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21380162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58B89D-449B-EDE2-A2E9-909E8358838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92460D-758D-B41A-B44B-772586FE360D}"/>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D483994C-2341-C5A4-6E8D-EAC36A13494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87AB0FB2-2EF3-8220-2AF8-E54ECB63EAB8}"/>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0930611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6FFC7D-D3EE-749C-ECA6-D43A3E1E80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E5194D-783E-0FDA-4A8B-6B005EED8CE2}"/>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A5E43D14-FF06-9201-ACE6-CED9EFE3DF45}"/>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BAA61FF-1ACB-6D94-131B-F16EA8B2839B}"/>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37722482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D13D27-29F2-5F34-DCE5-32AF0E2FA9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153842-9A6D-89FB-8209-DE52B9D14108}"/>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B12C89C5-1330-DFE6-6C3D-F3053BCF0A9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4322E9DC-9A19-F337-1661-B2CB8E8F81DC}"/>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3015846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B27F0-6BFB-8067-6A1A-C04A3F91723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374D03-447B-CD28-8E06-24FC03426AB9}"/>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777A1312-6FA9-0807-19BE-C604CBC1EB31}"/>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B8F2F71F-A5EF-75A0-7E9F-16F290A45A09}"/>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416335630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7D3F5E-BB30-D0B1-E979-F579D6D618D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B61DACF-1E7E-B6CE-E3FD-959FAA5DC2F3}"/>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0052E9B9-F5FB-4C91-084F-4C5116CFA2DA}"/>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9BBFD6E-F882-4F44-8D3B-B27F52A99E7B}"/>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29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5984554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0" y="812800"/>
            <a:ext cx="0" cy="0"/>
          </a:xfrm>
        </p:spPr>
      </p:sp>
      <p:sp>
        <p:nvSpPr>
          <p:cNvPr id="3" name="Notes Placeholder 2"/>
          <p:cNvSpPr>
            <a:spLocks noGrp="1"/>
          </p:cNvSpPr>
          <p:nvPr>
            <p:ph type="body" idx="1"/>
          </p:nvPr>
        </p:nvSpPr>
        <p:spPr/>
        <p:txBody>
          <a:bodyPr/>
          <a:lstStyle/>
          <a:p>
            <a:endParaRPr lang="en-VN"/>
          </a:p>
        </p:txBody>
      </p:sp>
      <p:sp>
        <p:nvSpPr>
          <p:cNvPr id="4" name="Slide Number Placeholder 3"/>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03997032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EBF52-1CE8-AA06-0D87-C4CC7FFE8C1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993E2C-9BEC-92AE-9418-0505B23AEDAD}"/>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626B8963-C2CC-75B3-8108-0FB4C23FD16F}"/>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AE7A50F7-7CD3-F4E4-DE44-CB9118C19FE9}"/>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30</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528412557"/>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9E07AB-1826-90FC-E55A-81C717F2ECE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075129-A228-C793-EB6E-D865FD882F1D}"/>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6FF9D1C8-3BBA-8ADD-5FF4-6C19B9723B10}"/>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FC5F703-CE29-8F3B-3EC6-755D64710500}"/>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31</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85132968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C0D527-896E-37FA-90ED-7D7911CEAD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3230C07-DFA1-F0CA-762D-50209823BAD6}"/>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86CC27C6-A280-7846-D57F-733D104BB8E7}"/>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701C3E2-F2E5-531F-2EC8-40BD4C1D92C0}"/>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32</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559755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7C5BF9-1E98-600B-88D9-04838E3DD0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9036675-2C4E-8131-78F0-C20E482A7B79}"/>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2A654D51-31B9-44FB-B928-5380A3FFDAFD}"/>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39243AE6-5622-4C67-9DCF-E1B1E5D35ADA}"/>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4</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7908865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BE38EF-46C4-4F14-48AB-13D4E19B5B5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37B6CC-ACA9-5445-DF14-5390B2E4CB82}"/>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39CB33B7-C622-2843-F715-8794641A405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51F6D619-C13E-2E16-CB8C-E5F08EA43EA8}"/>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5</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88804212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D1875-4A0E-D854-FBAA-ED1BA58868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C9CFC2B-7605-4CC2-7D4B-6187E2DB5FB6}"/>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C79FB350-95AB-8247-AD6B-5C6C7C6B8B5C}"/>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5DA5BB81-FF2C-55CD-A57C-9A477E99B628}"/>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6</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20555392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C93288-00DC-C163-61A5-B00479C79A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DBB656-3E23-7469-F363-32F72DF4994F}"/>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16111A02-FB5B-6A5D-DA7F-8E95148C6EEE}"/>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20CF0815-2166-FA47-297E-9216F12FA778}"/>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7</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315612990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D3A024-0CBF-71C1-F8A0-207AB95A21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3051CE-8F89-7E6C-46D4-30F1E1DDAFE8}"/>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DEEE67FD-4B80-1D81-D0C4-7C330841FD83}"/>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E3E73394-808D-D184-0BDD-9B4D18EEAAEF}"/>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8</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5753183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0D3A50-6D63-A1A2-0B34-AE1EB1F99F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FEC42A6-6E1D-FD40-D95F-C3582CC6D22F}"/>
              </a:ext>
            </a:extLst>
          </p:cNvPr>
          <p:cNvSpPr>
            <a:spLocks noGrp="1" noRot="1" noChangeAspect="1"/>
          </p:cNvSpPr>
          <p:nvPr>
            <p:ph type="sldImg"/>
          </p:nvPr>
        </p:nvSpPr>
        <p:spPr>
          <a:xfrm>
            <a:off x="0" y="812800"/>
            <a:ext cx="0" cy="0"/>
          </a:xfrm>
        </p:spPr>
      </p:sp>
      <p:sp>
        <p:nvSpPr>
          <p:cNvPr id="3" name="Notes Placeholder 2">
            <a:extLst>
              <a:ext uri="{FF2B5EF4-FFF2-40B4-BE49-F238E27FC236}">
                <a16:creationId xmlns:a16="http://schemas.microsoft.com/office/drawing/2014/main" id="{F78689FB-E7B9-D4D9-3A59-E8240DF95D30}"/>
              </a:ext>
            </a:extLst>
          </p:cNvPr>
          <p:cNvSpPr>
            <a:spLocks noGrp="1"/>
          </p:cNvSpPr>
          <p:nvPr>
            <p:ph type="body" idx="1"/>
          </p:nvPr>
        </p:nvSpPr>
        <p:spPr/>
        <p:txBody>
          <a:bodyPr/>
          <a:lstStyle/>
          <a:p>
            <a:endParaRPr lang="en-VN"/>
          </a:p>
        </p:txBody>
      </p:sp>
      <p:sp>
        <p:nvSpPr>
          <p:cNvPr id="4" name="Slide Number Placeholder 3">
            <a:extLst>
              <a:ext uri="{FF2B5EF4-FFF2-40B4-BE49-F238E27FC236}">
                <a16:creationId xmlns:a16="http://schemas.microsoft.com/office/drawing/2014/main" id="{D1424790-E65B-6361-C154-6D370FA298C0}"/>
              </a:ext>
            </a:extLst>
          </p:cNvPr>
          <p:cNvSpPr>
            <a:spLocks noGrp="1"/>
          </p:cNvSpPr>
          <p:nvPr>
            <p:ph type="sldNum" idx="4"/>
          </p:nvPr>
        </p:nvSpPr>
        <p:spPr/>
        <p:txBody>
          <a:bodyPr/>
          <a:lstStyle/>
          <a:p>
            <a:pPr indent="0" algn="r">
              <a:buNone/>
            </a:pPr>
            <a:fld id="{06D4395C-8BDF-4533-AF16-1D14954F261B}" type="slidenum">
              <a:rPr lang="en-US" sz="1400" b="0" strike="noStrike" spc="-1" smtClean="0">
                <a:solidFill>
                  <a:srgbClr val="000000"/>
                </a:solidFill>
                <a:latin typeface="Times New Roman"/>
              </a:rPr>
              <a:t>9</a:t>
            </a:fld>
            <a:endParaRPr lang="en-US" sz="1400" b="0" strike="noStrike" spc="-1">
              <a:solidFill>
                <a:srgbClr val="000000"/>
              </a:solidFill>
              <a:latin typeface="Times New Roman"/>
            </a:endParaRPr>
          </a:p>
        </p:txBody>
      </p:sp>
    </p:spTree>
    <p:extLst>
      <p:ext uri="{BB962C8B-B14F-4D97-AF65-F5344CB8AC3E}">
        <p14:creationId xmlns:p14="http://schemas.microsoft.com/office/powerpoint/2010/main" val="11298816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
        <p:nvSpPr>
          <p:cNvPr id="2" name="PlaceHolder 1"/>
          <p:cNvSpPr>
            <a:spLocks noGrp="1"/>
          </p:cNvSpPr>
          <p:nvPr>
            <p:ph type="sldNum" idx="1"/>
          </p:nvPr>
        </p:nvSpPr>
        <p:spPr/>
        <p:txBody>
          <a:bodyPr/>
          <a:lstStyle/>
          <a:p>
            <a:fld id="{33584063-18FA-4AC7-B758-E7400074CFB6}" type="slidenum">
              <a:r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1" name="PlaceHolder 2"/>
          <p:cNvSpPr>
            <a:spLocks noGrp="1"/>
          </p:cNvSpPr>
          <p:nvPr>
            <p:ph/>
          </p:nvPr>
        </p:nvSpPr>
        <p:spPr>
          <a:xfrm>
            <a:off x="609480" y="160452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2" name="PlaceHolder 3"/>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A1D18A1F-A265-4686-9011-9729C705685D}" type="slidenum">
              <a:r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4"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5"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6"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37" name="PlaceHolder 5"/>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7" name="PlaceHolder 6"/>
          <p:cNvSpPr>
            <a:spLocks noGrp="1"/>
          </p:cNvSpPr>
          <p:nvPr>
            <p:ph type="sldNum" idx="1"/>
          </p:nvPr>
        </p:nvSpPr>
        <p:spPr/>
        <p:txBody>
          <a:bodyPr/>
          <a:lstStyle/>
          <a:p>
            <a:fld id="{59ED015F-20EE-408C-AF09-F0E13572C868}" type="slidenum">
              <a:rPr/>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9" name="PlaceHolder 2"/>
          <p:cNvSpPr>
            <a:spLocks noGrp="1"/>
          </p:cNvSpPr>
          <p:nvPr>
            <p:ph/>
          </p:nvPr>
        </p:nvSpPr>
        <p:spPr>
          <a:xfrm>
            <a:off x="60948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0" name="PlaceHolder 3"/>
          <p:cNvSpPr>
            <a:spLocks noGrp="1"/>
          </p:cNvSpPr>
          <p:nvPr>
            <p:ph/>
          </p:nvPr>
        </p:nvSpPr>
        <p:spPr>
          <a:xfrm>
            <a:off x="431964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1" name="PlaceHolder 4"/>
          <p:cNvSpPr>
            <a:spLocks noGrp="1"/>
          </p:cNvSpPr>
          <p:nvPr>
            <p:ph/>
          </p:nvPr>
        </p:nvSpPr>
        <p:spPr>
          <a:xfrm>
            <a:off x="8029800" y="160452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2" name="PlaceHolder 5"/>
          <p:cNvSpPr>
            <a:spLocks noGrp="1"/>
          </p:cNvSpPr>
          <p:nvPr>
            <p:ph/>
          </p:nvPr>
        </p:nvSpPr>
        <p:spPr>
          <a:xfrm>
            <a:off x="60948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3" name="PlaceHolder 6"/>
          <p:cNvSpPr>
            <a:spLocks noGrp="1"/>
          </p:cNvSpPr>
          <p:nvPr>
            <p:ph/>
          </p:nvPr>
        </p:nvSpPr>
        <p:spPr>
          <a:xfrm>
            <a:off x="431964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44" name="PlaceHolder 7"/>
          <p:cNvSpPr>
            <a:spLocks noGrp="1"/>
          </p:cNvSpPr>
          <p:nvPr>
            <p:ph/>
          </p:nvPr>
        </p:nvSpPr>
        <p:spPr>
          <a:xfrm>
            <a:off x="8029800" y="3682080"/>
            <a:ext cx="35330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9" name="PlaceHolder 8"/>
          <p:cNvSpPr>
            <a:spLocks noGrp="1"/>
          </p:cNvSpPr>
          <p:nvPr>
            <p:ph type="sldNum" idx="1"/>
          </p:nvPr>
        </p:nvSpPr>
        <p:spPr/>
        <p:txBody>
          <a:bodyPr/>
          <a:lstStyle/>
          <a:p>
            <a:fld id="{2696E4A7-C256-404D-BD64-DB253A10019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hasCustomPrompt="1"/>
          </p:nvPr>
        </p:nvSpPr>
        <p:spPr>
          <a:xfrm>
            <a:off x="609479" y="703080"/>
            <a:ext cx="10972440" cy="715320"/>
          </a:xfrm>
          <a:prstGeom prst="rect">
            <a:avLst/>
          </a:prstGeom>
          <a:noFill/>
          <a:ln w="0">
            <a:noFill/>
          </a:ln>
        </p:spPr>
        <p:txBody>
          <a:bodyPr lIns="0" tIns="0" rIns="0" bIns="0" anchor="ctr">
            <a:noAutofit/>
          </a:bodyPr>
          <a:lstStyle>
            <a:lvl1pPr algn="l">
              <a:defRPr sz="3200">
                <a:solidFill>
                  <a:srgbClr val="0066B2"/>
                </a:solidFill>
              </a:defRPr>
            </a:lvl1pPr>
          </a:lstStyle>
          <a:p>
            <a:pPr indent="0" algn="ctr">
              <a:buNone/>
            </a:pPr>
            <a:r>
              <a:rPr lang="en-US" sz="3200" b="0" strike="noStrike" spc="-1" dirty="0">
                <a:solidFill>
                  <a:srgbClr val="000000"/>
                </a:solidFill>
                <a:latin typeface="Arial"/>
              </a:rPr>
              <a:t>Sample title</a:t>
            </a:r>
            <a:endParaRPr lang="en-US" sz="4400" b="0" strike="noStrike" spc="-1" dirty="0">
              <a:solidFill>
                <a:srgbClr val="000000"/>
              </a:solidFill>
              <a:latin typeface="Arial"/>
            </a:endParaRPr>
          </a:p>
        </p:txBody>
      </p:sp>
      <p:sp>
        <p:nvSpPr>
          <p:cNvPr id="10" name="PlaceHolder 2"/>
          <p:cNvSpPr>
            <a:spLocks noGrp="1"/>
          </p:cNvSpPr>
          <p:nvPr>
            <p:ph type="subTitle" hasCustomPrompt="1"/>
          </p:nvPr>
        </p:nvSpPr>
        <p:spPr>
          <a:xfrm>
            <a:off x="609480" y="1604520"/>
            <a:ext cx="10972440" cy="3977280"/>
          </a:xfrm>
          <a:prstGeom prst="rect">
            <a:avLst/>
          </a:prstGeom>
          <a:noFill/>
          <a:ln w="0">
            <a:noFill/>
          </a:ln>
        </p:spPr>
        <p:txBody>
          <a:bodyPr lIns="0" tIns="0" rIns="0" bIns="0" anchor="ctr">
            <a:noAutofit/>
          </a:bodyPr>
          <a:lstStyle>
            <a:lvl1pPr algn="l">
              <a:lnSpc>
                <a:spcPct val="150000"/>
              </a:lnSpc>
              <a:defRPr sz="2000">
                <a:solidFill>
                  <a:srgbClr val="455463"/>
                </a:solidFill>
              </a:defRPr>
            </a:lvl1pPr>
          </a:lstStyle>
          <a:p>
            <a:pPr indent="0" algn="ctr">
              <a:buNone/>
            </a:pPr>
            <a:r>
              <a:rPr lang="en-US" sz="3200" b="0" strike="noStrike" spc="-1" dirty="0">
                <a:solidFill>
                  <a:srgbClr val="000000"/>
                </a:solidFill>
                <a:latin typeface="Arial"/>
              </a:rPr>
              <a:t>Sample text</a:t>
            </a:r>
          </a:p>
        </p:txBody>
      </p:sp>
      <p:sp>
        <p:nvSpPr>
          <p:cNvPr id="4" name="PlaceHolder 3"/>
          <p:cNvSpPr>
            <a:spLocks noGrp="1"/>
          </p:cNvSpPr>
          <p:nvPr>
            <p:ph type="sldNum" idx="1"/>
          </p:nvPr>
        </p:nvSpPr>
        <p:spPr/>
        <p:txBody>
          <a:bodyPr/>
          <a:lstStyle/>
          <a:p>
            <a:fld id="{AFB65992-DA9D-494B-98D5-4CF7BD3BA0D8}"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hasCustomPrompt="1"/>
          </p:nvPr>
        </p:nvSpPr>
        <p:spPr>
          <a:xfrm>
            <a:off x="609480" y="703080"/>
            <a:ext cx="10972440" cy="715320"/>
          </a:xfrm>
          <a:prstGeom prst="rect">
            <a:avLst/>
          </a:prstGeom>
          <a:noFill/>
          <a:ln w="0">
            <a:noFill/>
          </a:ln>
        </p:spPr>
        <p:txBody>
          <a:bodyPr lIns="0" tIns="0" rIns="0" bIns="0" anchor="ctr">
            <a:noAutofit/>
          </a:bodyPr>
          <a:lstStyle>
            <a:lvl1pPr algn="l">
              <a:defRPr sz="3200">
                <a:solidFill>
                  <a:srgbClr val="0066B2"/>
                </a:solidFill>
              </a:defRPr>
            </a:lvl1pPr>
          </a:lstStyle>
          <a:p>
            <a:pPr indent="0" algn="ctr">
              <a:buNone/>
            </a:pPr>
            <a:r>
              <a:rPr lang="en-US" sz="4400" b="0" strike="noStrike" spc="-1" dirty="0">
                <a:solidFill>
                  <a:srgbClr val="000000"/>
                </a:solidFill>
                <a:latin typeface="Arial"/>
              </a:rPr>
              <a:t>title</a:t>
            </a:r>
          </a:p>
        </p:txBody>
      </p:sp>
      <p:sp>
        <p:nvSpPr>
          <p:cNvPr id="12" name="PlaceHolder 2"/>
          <p:cNvSpPr>
            <a:spLocks noGrp="1"/>
          </p:cNvSpPr>
          <p:nvPr>
            <p:ph hasCustomPrompt="1"/>
          </p:nvPr>
        </p:nvSpPr>
        <p:spPr>
          <a:xfrm>
            <a:off x="609480" y="1604520"/>
            <a:ext cx="10972440" cy="3977280"/>
          </a:xfrm>
          <a:prstGeom prst="rect">
            <a:avLst/>
          </a:prstGeom>
          <a:noFill/>
          <a:ln w="0">
            <a:noFill/>
          </a:ln>
        </p:spPr>
        <p:txBody>
          <a:bodyPr lIns="0" tIns="0" rIns="0" bIns="0" anchor="ctr">
            <a:normAutofit/>
          </a:bodyPr>
          <a:lstStyle>
            <a:lvl1pPr>
              <a:defRPr sz="2000">
                <a:solidFill>
                  <a:srgbClr val="455463"/>
                </a:solidFill>
              </a:defRPr>
            </a:lvl1pPr>
          </a:lstStyle>
          <a:p>
            <a:pPr indent="0">
              <a:spcBef>
                <a:spcPts val="1417"/>
              </a:spcBef>
              <a:buNone/>
            </a:pPr>
            <a:r>
              <a:rPr lang="en-US" sz="3200" b="0" strike="noStrike" spc="-1" dirty="0">
                <a:solidFill>
                  <a:srgbClr val="000000"/>
                </a:solidFill>
                <a:latin typeface="Arial"/>
              </a:rPr>
              <a:t>content</a:t>
            </a:r>
          </a:p>
        </p:txBody>
      </p:sp>
      <p:sp>
        <p:nvSpPr>
          <p:cNvPr id="4" name="PlaceHolder 3"/>
          <p:cNvSpPr>
            <a:spLocks noGrp="1"/>
          </p:cNvSpPr>
          <p:nvPr>
            <p:ph type="sldNum" idx="1"/>
          </p:nvPr>
        </p:nvSpPr>
        <p:spPr/>
        <p:txBody>
          <a:bodyPr/>
          <a:lstStyle/>
          <a:p>
            <a:fld id="{611E9756-0BF4-495F-B21A-68638C80ADAA}" type="slidenum">
              <a:rPr/>
              <a:t>‹#›</a:t>
            </a:fld>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4"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15"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5" name="PlaceHolder 4"/>
          <p:cNvSpPr>
            <a:spLocks noGrp="1"/>
          </p:cNvSpPr>
          <p:nvPr>
            <p:ph type="sldNum" idx="1"/>
          </p:nvPr>
        </p:nvSpPr>
        <p:spPr/>
        <p:txBody>
          <a:bodyPr/>
          <a:lstStyle/>
          <a:p>
            <a:fld id="{BCD51F12-021F-4A01-B6E7-CD493787F9B2}"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3" name="PlaceHolder 2"/>
          <p:cNvSpPr>
            <a:spLocks noGrp="1"/>
          </p:cNvSpPr>
          <p:nvPr>
            <p:ph type="sldNum" idx="1"/>
          </p:nvPr>
        </p:nvSpPr>
        <p:spPr/>
        <p:txBody>
          <a:bodyPr/>
          <a:lstStyle/>
          <a:p>
            <a:fld id="{DB51EF4D-3EA4-4327-A76E-6C3D14699F7F}" type="slidenum">
              <a:r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a:noFill/>
          <a:ln w="0">
            <a:noFill/>
          </a:ln>
        </p:spPr>
        <p:txBody>
          <a:bodyPr lIns="0" tIns="0" rIns="0" bIns="0" anchor="ctr">
            <a:noAutofit/>
          </a:bodyPr>
          <a:lstStyle/>
          <a:p>
            <a:pPr algn="ctr"/>
            <a:endParaRPr lang="en-US" sz="3200" b="0" strike="noStrike" spc="-1">
              <a:solidFill>
                <a:srgbClr val="000000"/>
              </a:solidFill>
              <a:latin typeface="Arial"/>
            </a:endParaRPr>
          </a:p>
        </p:txBody>
      </p:sp>
      <p:sp>
        <p:nvSpPr>
          <p:cNvPr id="3" name="PlaceHolder 2"/>
          <p:cNvSpPr>
            <a:spLocks noGrp="1"/>
          </p:cNvSpPr>
          <p:nvPr>
            <p:ph type="sldNum" idx="1"/>
          </p:nvPr>
        </p:nvSpPr>
        <p:spPr/>
        <p:txBody>
          <a:bodyPr/>
          <a:lstStyle/>
          <a:p>
            <a:fld id="{41BA0B85-3C16-4E98-9545-1D1A6EBEE40A}" type="slidenum">
              <a:r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19"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0" name="PlaceHolder 3"/>
          <p:cNvSpPr>
            <a:spLocks noGrp="1"/>
          </p:cNvSpPr>
          <p:nvPr>
            <p:ph/>
          </p:nvPr>
        </p:nvSpPr>
        <p:spPr>
          <a:xfrm>
            <a:off x="623196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1" name="PlaceHolder 4"/>
          <p:cNvSpPr>
            <a:spLocks noGrp="1"/>
          </p:cNvSpPr>
          <p:nvPr>
            <p:ph/>
          </p:nvPr>
        </p:nvSpPr>
        <p:spPr>
          <a:xfrm>
            <a:off x="60948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EDF159AE-2C05-4571-B4FF-ECC33DE0385C}" type="slidenum">
              <a:r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3" name="PlaceHolder 2"/>
          <p:cNvSpPr>
            <a:spLocks noGrp="1"/>
          </p:cNvSpPr>
          <p:nvPr>
            <p:ph/>
          </p:nvPr>
        </p:nvSpPr>
        <p:spPr>
          <a:xfrm>
            <a:off x="609480" y="1604520"/>
            <a:ext cx="5354280" cy="397728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4"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5" name="PlaceHolder 4"/>
          <p:cNvSpPr>
            <a:spLocks noGrp="1"/>
          </p:cNvSpPr>
          <p:nvPr>
            <p:ph/>
          </p:nvPr>
        </p:nvSpPr>
        <p:spPr>
          <a:xfrm>
            <a:off x="6231960" y="368208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23BDB4D1-6E56-4A85-A92A-412E7331F9B4}" type="slidenum">
              <a:r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a:noFill/>
          <a:ln w="0">
            <a:noFill/>
          </a:ln>
        </p:spPr>
        <p:txBody>
          <a:bodyPr lIns="0" tIns="0" rIns="0" bIns="0" anchor="ctr">
            <a:noAutofit/>
          </a:bodyPr>
          <a:lstStyle/>
          <a:p>
            <a:pPr indent="0" algn="ctr">
              <a:buNone/>
            </a:pPr>
            <a:endParaRPr lang="en-US" sz="4400" b="0" strike="noStrike" spc="-1">
              <a:solidFill>
                <a:srgbClr val="000000"/>
              </a:solidFill>
              <a:latin typeface="Arial"/>
            </a:endParaRPr>
          </a:p>
        </p:txBody>
      </p:sp>
      <p:sp>
        <p:nvSpPr>
          <p:cNvPr id="27" name="PlaceHolder 2"/>
          <p:cNvSpPr>
            <a:spLocks noGrp="1"/>
          </p:cNvSpPr>
          <p:nvPr>
            <p:ph/>
          </p:nvPr>
        </p:nvSpPr>
        <p:spPr>
          <a:xfrm>
            <a:off x="60948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8" name="PlaceHolder 3"/>
          <p:cNvSpPr>
            <a:spLocks noGrp="1"/>
          </p:cNvSpPr>
          <p:nvPr>
            <p:ph/>
          </p:nvPr>
        </p:nvSpPr>
        <p:spPr>
          <a:xfrm>
            <a:off x="6231960" y="1604520"/>
            <a:ext cx="535428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29" name="PlaceHolder 4"/>
          <p:cNvSpPr>
            <a:spLocks noGrp="1"/>
          </p:cNvSpPr>
          <p:nvPr>
            <p:ph/>
          </p:nvPr>
        </p:nvSpPr>
        <p:spPr>
          <a:xfrm>
            <a:off x="609480" y="3682080"/>
            <a:ext cx="10972440" cy="1896840"/>
          </a:xfrm>
          <a:prstGeom prst="rect">
            <a:avLst/>
          </a:prstGeom>
          <a:noFill/>
          <a:ln w="0">
            <a:noFill/>
          </a:ln>
        </p:spPr>
        <p:txBody>
          <a:bodyPr lIns="0" tIns="0" rIns="0" bIns="0" anchor="t">
            <a:normAutofit/>
          </a:bodyPr>
          <a:lstStyle/>
          <a:p>
            <a:pPr indent="0">
              <a:spcBef>
                <a:spcPts val="1417"/>
              </a:spcBef>
              <a:buNone/>
            </a:pPr>
            <a:endParaRPr lang="en-US" sz="3200" b="0" strike="noStrike" spc="-1">
              <a:solidFill>
                <a:srgbClr val="000000"/>
              </a:solidFill>
              <a:latin typeface="Arial"/>
            </a:endParaRPr>
          </a:p>
        </p:txBody>
      </p:sp>
      <p:sp>
        <p:nvSpPr>
          <p:cNvPr id="6" name="PlaceHolder 5"/>
          <p:cNvSpPr>
            <a:spLocks noGrp="1"/>
          </p:cNvSpPr>
          <p:nvPr>
            <p:ph type="sldNum" idx="1"/>
          </p:nvPr>
        </p:nvSpPr>
        <p:spPr/>
        <p:txBody>
          <a:bodyPr/>
          <a:lstStyle/>
          <a:p>
            <a:fld id="{08041E93-5870-437A-9A88-5D3BD4368986}"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 name="TextBox 6"/>
          <p:cNvSpPr/>
          <p:nvPr/>
        </p:nvSpPr>
        <p:spPr>
          <a:xfrm>
            <a:off x="0" y="6461280"/>
            <a:ext cx="12171960" cy="383760"/>
          </a:xfrm>
          <a:prstGeom prst="rect">
            <a:avLst/>
          </a:prstGeom>
          <a:solidFill>
            <a:schemeClr val="accent2"/>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sp>
        <p:nvSpPr>
          <p:cNvPr id="10" name="TextBox 9"/>
          <p:cNvSpPr/>
          <p:nvPr/>
        </p:nvSpPr>
        <p:spPr>
          <a:xfrm>
            <a:off x="0" y="681120"/>
            <a:ext cx="208440" cy="695880"/>
          </a:xfrm>
          <a:prstGeom prst="rect">
            <a:avLst/>
          </a:prstGeom>
          <a:solidFill>
            <a:srgbClr val="4E8F00"/>
          </a:solidFill>
          <a:ln w="0">
            <a:noFill/>
          </a:ln>
        </p:spPr>
        <p:style>
          <a:lnRef idx="0">
            <a:scrgbClr r="0" g="0" b="0"/>
          </a:lnRef>
          <a:fillRef idx="0">
            <a:scrgbClr r="0" g="0" b="0"/>
          </a:fillRef>
          <a:effectRef idx="0">
            <a:scrgbClr r="0" g="0" b="0"/>
          </a:effectRef>
          <a:fontRef idx="minor"/>
        </p:style>
        <p:txBody>
          <a:bodyPr lIns="90000" tIns="45000" rIns="90000" bIns="45000" anchor="t">
            <a:spAutoFit/>
          </a:bodyPr>
          <a:lstStyle/>
          <a:p>
            <a:pPr>
              <a:lnSpc>
                <a:spcPct val="100000"/>
              </a:lnSpc>
            </a:pPr>
            <a:endParaRPr lang="en-US" sz="1800" b="0" strike="noStrike" spc="-1">
              <a:solidFill>
                <a:srgbClr val="000000"/>
              </a:solidFill>
              <a:latin typeface="Calibri"/>
              <a:ea typeface="DejaVu Sans"/>
            </a:endParaRPr>
          </a:p>
        </p:txBody>
      </p:sp>
      <p:pic>
        <p:nvPicPr>
          <p:cNvPr id="2" name="Picture 9" descr="GitHub - morzhanov/nodejs-express-boilerplate: Node.js Boilerplate is an  project that allows you to start new node.js project from scratch."/>
          <p:cNvPicPr/>
          <p:nvPr/>
        </p:nvPicPr>
        <p:blipFill>
          <a:blip r:embed="rId14"/>
          <a:stretch/>
        </p:blipFill>
        <p:spPr>
          <a:xfrm>
            <a:off x="10759680" y="3600"/>
            <a:ext cx="1375560" cy="756360"/>
          </a:xfrm>
          <a:prstGeom prst="rect">
            <a:avLst/>
          </a:prstGeom>
          <a:ln w="0">
            <a:noFill/>
          </a:ln>
        </p:spPr>
      </p:pic>
      <p:pic>
        <p:nvPicPr>
          <p:cNvPr id="3" name="Picture 2"/>
          <p:cNvPicPr/>
          <p:nvPr/>
        </p:nvPicPr>
        <p:blipFill>
          <a:blip r:embed="rId15"/>
          <a:stretch/>
        </p:blipFill>
        <p:spPr>
          <a:xfrm>
            <a:off x="25560" y="30240"/>
            <a:ext cx="1566360" cy="625680"/>
          </a:xfrm>
          <a:prstGeom prst="rect">
            <a:avLst/>
          </a:prstGeom>
          <a:ln w="0">
            <a:noFill/>
          </a:ln>
        </p:spPr>
      </p:pic>
      <p:sp>
        <p:nvSpPr>
          <p:cNvPr id="4" name="PlaceHolder 1"/>
          <p:cNvSpPr>
            <a:spLocks noGrp="1"/>
          </p:cNvSpPr>
          <p:nvPr>
            <p:ph type="title"/>
          </p:nvPr>
        </p:nvSpPr>
        <p:spPr>
          <a:xfrm>
            <a:off x="609480" y="273600"/>
            <a:ext cx="10972080" cy="1144440"/>
          </a:xfrm>
          <a:prstGeom prst="rect">
            <a:avLst/>
          </a:prstGeom>
          <a:noFill/>
          <a:ln w="0">
            <a:noFill/>
          </a:ln>
        </p:spPr>
        <p:txBody>
          <a:bodyPr lIns="0" tIns="0" rIns="0" bIns="0" anchor="ctr">
            <a:noAutofit/>
          </a:bodyPr>
          <a:lstStyle/>
          <a:p>
            <a:pPr indent="0">
              <a:buNone/>
            </a:pPr>
            <a:r>
              <a:rPr lang="en-US" sz="1800" b="0" strike="noStrike" spc="-1" dirty="0">
                <a:solidFill>
                  <a:srgbClr val="000000"/>
                </a:solidFill>
                <a:latin typeface="Arial"/>
              </a:rPr>
              <a:t>Click to edit the title text format</a:t>
            </a:r>
          </a:p>
        </p:txBody>
      </p:sp>
      <p:sp>
        <p:nvSpPr>
          <p:cNvPr id="5" name="PlaceHolder 2"/>
          <p:cNvSpPr>
            <a:spLocks noGrp="1"/>
          </p:cNvSpPr>
          <p:nvPr>
            <p:ph type="body"/>
          </p:nvPr>
        </p:nvSpPr>
        <p:spPr>
          <a:xfrm>
            <a:off x="609480" y="1604520"/>
            <a:ext cx="535392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6" name="PlaceHolder 3"/>
          <p:cNvSpPr>
            <a:spLocks noGrp="1"/>
          </p:cNvSpPr>
          <p:nvPr>
            <p:ph type="body"/>
          </p:nvPr>
        </p:nvSpPr>
        <p:spPr>
          <a:xfrm>
            <a:off x="6231960" y="1604520"/>
            <a:ext cx="5353920" cy="3976920"/>
          </a:xfrm>
          <a:prstGeom prst="rect">
            <a:avLst/>
          </a:prstGeom>
          <a:noFill/>
          <a:ln w="0">
            <a:noFill/>
          </a:ln>
        </p:spPr>
        <p:txBody>
          <a:bodyPr lIns="0" tIns="0" rIns="0" bIns="0" anchor="t">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7" name="PlaceHolder 4"/>
          <p:cNvSpPr>
            <a:spLocks noGrp="1"/>
          </p:cNvSpPr>
          <p:nvPr>
            <p:ph type="body"/>
          </p:nvPr>
        </p:nvSpPr>
        <p:spPr>
          <a:xfrm>
            <a:off x="609480" y="3682080"/>
            <a:ext cx="5353920" cy="1896480"/>
          </a:xfrm>
          <a:prstGeom prst="rect">
            <a:avLst/>
          </a:prstGeom>
          <a:noFill/>
          <a:ln w="0">
            <a:noFill/>
          </a:ln>
        </p:spPr>
        <p:txBody>
          <a:bodyPr lIns="0" tIns="0" rIns="0" bIns="0" anchor="t">
            <a:normAutofit fontScale="71666"/>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 name="PlaceHolder 5"/>
          <p:cNvSpPr>
            <a:spLocks noGrp="1"/>
          </p:cNvSpPr>
          <p:nvPr>
            <p:ph type="sldNum" idx="1"/>
          </p:nvPr>
        </p:nvSpPr>
        <p:spPr>
          <a:xfrm>
            <a:off x="8610480" y="6483240"/>
            <a:ext cx="2723040" cy="344880"/>
          </a:xfrm>
          <a:prstGeom prst="rect">
            <a:avLst/>
          </a:prstGeom>
          <a:noFill/>
          <a:ln w="0">
            <a:noFill/>
          </a:ln>
        </p:spPr>
        <p:txBody>
          <a:bodyPr lIns="90000" tIns="45000" rIns="90000" bIns="45000" anchor="ctr">
            <a:noAutofit/>
          </a:bodyPr>
          <a:lstStyle>
            <a:lvl1pPr indent="0" algn="r">
              <a:lnSpc>
                <a:spcPct val="100000"/>
              </a:lnSpc>
              <a:buNone/>
              <a:tabLst>
                <a:tab pos="0" algn="l"/>
              </a:tabLst>
              <a:defRPr lang="en-US" sz="1200" b="0" strike="noStrike" spc="-1">
                <a:solidFill>
                  <a:srgbClr val="000000"/>
                </a:solidFill>
                <a:latin typeface="Calibri"/>
              </a:defRPr>
            </a:lvl1pPr>
          </a:lstStyle>
          <a:p>
            <a:pPr indent="0" algn="r">
              <a:lnSpc>
                <a:spcPct val="100000"/>
              </a:lnSpc>
              <a:buNone/>
              <a:tabLst>
                <a:tab pos="0" algn="l"/>
              </a:tabLst>
            </a:pPr>
            <a:fld id="{6EC82D83-BEFF-49D6-B17D-6B2F4C185CBC}" type="slidenum">
              <a:rPr lang="en-US" sz="1200" b="0" strike="noStrike" spc="-1">
                <a:solidFill>
                  <a:srgbClr val="000000"/>
                </a:solidFill>
                <a:latin typeface="Calibri"/>
              </a:rPr>
              <a:t>‹#›</a:t>
            </a:fld>
            <a:endParaRPr lang="en-US" sz="1200" b="0" strike="noStrike" spc="-1">
              <a:solidFill>
                <a:srgbClr val="000000"/>
              </a:solidFill>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32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docs.unity3d.com/Packages/com.unity.inputsystem@1.11/manual/Concepts.html" TargetMode="External"/><Relationship Id="rId2" Type="http://schemas.openxmlformats.org/officeDocument/2006/relationships/notesSlide" Target="../notesSlides/notesSlide10.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hyperlink" Target="https://docs.unity3d.com/Packages/com.unity.inputsystem@1.11/manual/Workflows.html"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hyperlink" Target="https://docs.unity3d.com/Packages/com.unity.inputsystem@1.11/manual/Workflows.html" TargetMode="External"/><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hyperlink" Target="https://docs.unity3d.com/Packages/com.unity.inputsystem@1.11/manual/Workflows.html" TargetMode="External"/><Relationship Id="rId2" Type="http://schemas.openxmlformats.org/officeDocument/2006/relationships/notesSlide" Target="../notesSlides/notesSlide13.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hyperlink" Target="https://docs.unity3d.com/Packages/com.unity.inputsystem@1.11/manual/Workflows.html" TargetMode="External"/><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15.xml.rels><?xml version="1.0" encoding="UTF-8" standalone="yes"?>
<Relationships xmlns="http://schemas.openxmlformats.org/package/2006/relationships"><Relationship Id="rId3" Type="http://schemas.openxmlformats.org/officeDocument/2006/relationships/hyperlink" Target="https://docs.unity3d.com/Packages/com.unity.inputsystem@1.11/manual/Workflows.html" TargetMode="External"/><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hyperlink" Target="https://www.youtube.com/watch?v=5tOOstXaIK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7.xml.rels><?xml version="1.0" encoding="UTF-8" standalone="yes"?>
<Relationships xmlns="http://schemas.openxmlformats.org/package/2006/relationships"><Relationship Id="rId3" Type="http://schemas.openxmlformats.org/officeDocument/2006/relationships/hyperlink" Target="https://docs.unity3d.com/2023.2/Documentation/Manual/class-InputManager.html" TargetMode="External"/><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hyperlink" Target="https://docs.unity3d.com/2023.2/Documentation/Manual/class-InputManager.htm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A7D5Rcumz4"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hyperlink" Target="https://docs.unity3d.com/2023.2/Documentation/Manual/MobileInput.html" TargetMode="External"/><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hyperlink" Target="https://docs.unity3d.com/2023.2/Documentation/Manual/MobileInput.html" TargetMode="External"/><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2.xml"/><Relationship Id="rId1" Type="http://schemas.openxmlformats.org/officeDocument/2006/relationships/slideLayout" Target="../slideLayouts/slideLayout3.xml"/><Relationship Id="rId4" Type="http://schemas.openxmlformats.org/officeDocument/2006/relationships/hyperlink" Target="https://docs.unity3d.com/2023.2/Documentation/Manual/MobileInput.html"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docs.unity3d.com/2023.2/Documentation/Manual/MobileInput.html" TargetMode="External"/><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hyperlink" Target="https://docs.unity3d.com/2023.2/Documentation/Manual/MobileKeyboard.html"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11.png"/></Relationships>
</file>

<file path=ppt/slides/_rels/slide25.xml.rels><?xml version="1.0" encoding="UTF-8" standalone="yes"?>
<Relationships xmlns="http://schemas.openxmlformats.org/package/2006/relationships"><Relationship Id="rId3" Type="http://schemas.openxmlformats.org/officeDocument/2006/relationships/hyperlink" Target="https://docs.unity3d.com/2023.2/Documentation/Manual/MobileKeyboard.html" TargetMode="External"/><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3" Type="http://schemas.openxmlformats.org/officeDocument/2006/relationships/hyperlink" Target="https://docs.unity3d.com/2023.2/Documentation/Manual/xr_input.html"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3" Type="http://schemas.openxmlformats.org/officeDocument/2006/relationships/hyperlink" Target="https://docs.unity3d.com/2023.2/Documentation/Manual/xr_input.html" TargetMode="External"/><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hyperlink" Target="https://docs.unity3d.com/2023.2/Documentation/Manual/xr_input.html" TargetMode="External"/><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docs.unity3d.com/2023.2/Documentation/Manual/Input.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docs.unity3d.com/2023.2/Documentation/Manual/Input.html" TargetMode="External"/><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hyperlink" Target="https://docs.unity3d.com/2023.2/Documentation/Manual/Input.html" TargetMode="External"/><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docs.unity3d.com/Packages/com.unity.inputsystem@1.11/manual/index.html"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hyperlink" Target="https://docs.unity3d.com/Packages/com.unity.inputsystem@1.11/manual/index.html" TargetMode="External"/><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hyperlink" Target="https://docs.unity3d.com/Packages/com.unity.inputsystem@1.11/manual/index.html" TargetMode="External"/><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 name="Title 23"/>
          <p:cNvSpPr/>
          <p:nvPr/>
        </p:nvSpPr>
        <p:spPr>
          <a:xfrm>
            <a:off x="1732800" y="3429000"/>
            <a:ext cx="8726400" cy="737985"/>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ctr">
              <a:lnSpc>
                <a:spcPct val="100000"/>
              </a:lnSpc>
            </a:pPr>
            <a:r>
              <a:rPr lang="en-US" sz="4400" spc="-1" dirty="0">
                <a:solidFill>
                  <a:srgbClr val="0066B2"/>
                </a:solidFill>
                <a:ea typeface="PingFang SC"/>
              </a:rPr>
              <a:t>Input Handling</a:t>
            </a:r>
            <a:endParaRPr lang="en-US" sz="4400" b="0" strike="noStrike" spc="-1" dirty="0">
              <a:solidFill>
                <a:srgbClr val="0066B2"/>
              </a:solidFill>
              <a:latin typeface="Arial"/>
            </a:endParaRPr>
          </a:p>
        </p:txBody>
      </p:sp>
      <p:pic>
        <p:nvPicPr>
          <p:cNvPr id="52" name="Picture 51"/>
          <p:cNvPicPr/>
          <p:nvPr/>
        </p:nvPicPr>
        <p:blipFill>
          <a:blip r:embed="rId3"/>
          <a:stretch/>
        </p:blipFill>
        <p:spPr>
          <a:xfrm>
            <a:off x="4158360" y="446400"/>
            <a:ext cx="3873240" cy="2121840"/>
          </a:xfrm>
          <a:prstGeom prst="rect">
            <a:avLst/>
          </a:prstGeom>
          <a:ln w="0">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3B435A-B413-7986-3BF6-F05F7282CC03}"/>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84661F4-ADB9-F22E-FFD5-7BDA72BECA19}"/>
              </a:ext>
            </a:extLst>
          </p:cNvPr>
          <p:cNvSpPr>
            <a:spLocks noGrp="1"/>
          </p:cNvSpPr>
          <p:nvPr>
            <p:ph type="title"/>
          </p:nvPr>
        </p:nvSpPr>
        <p:spPr/>
        <p:txBody>
          <a:bodyPr/>
          <a:lstStyle/>
          <a:p>
            <a:r>
              <a:rPr lang="en-US" sz="3200" b="1" spc="-1" dirty="0">
                <a:solidFill>
                  <a:srgbClr val="0066B2"/>
                </a:solidFill>
              </a:rPr>
              <a:t>Input System</a:t>
            </a:r>
            <a:endParaRPr lang="en-VN" dirty="0"/>
          </a:p>
        </p:txBody>
      </p:sp>
      <p:sp>
        <p:nvSpPr>
          <p:cNvPr id="5" name="Content Placeholder 4">
            <a:extLst>
              <a:ext uri="{FF2B5EF4-FFF2-40B4-BE49-F238E27FC236}">
                <a16:creationId xmlns:a16="http://schemas.microsoft.com/office/drawing/2014/main" id="{B585D08F-4E9F-CD60-4C2B-6264720BF7EA}"/>
              </a:ext>
            </a:extLst>
          </p:cNvPr>
          <p:cNvSpPr>
            <a:spLocks noGrp="1"/>
          </p:cNvSpPr>
          <p:nvPr>
            <p:ph/>
          </p:nvPr>
        </p:nvSpPr>
        <p:spPr>
          <a:xfrm>
            <a:off x="1103972" y="4826458"/>
            <a:ext cx="10477948" cy="1337662"/>
          </a:xfrm>
        </p:spPr>
        <p:txBody>
          <a:bodyPr anchor="t"/>
          <a:lstStyle/>
          <a:p>
            <a:pPr marL="342900" indent="-342900" algn="l">
              <a:lnSpc>
                <a:spcPct val="150000"/>
              </a:lnSpc>
              <a:buFont typeface="Arial" panose="020B0604020202020204" pitchFamily="34" charset="0"/>
              <a:buChar char="•"/>
            </a:pPr>
            <a:r>
              <a:rPr lang="en-US" sz="1800" b="1" i="0" u="none" strike="noStrike" dirty="0">
                <a:solidFill>
                  <a:srgbClr val="455463"/>
                </a:solidFill>
                <a:effectLst/>
                <a:latin typeface="+mn-lt"/>
              </a:rPr>
              <a:t>User Input</a:t>
            </a:r>
            <a:r>
              <a:rPr lang="en-US" sz="1800" i="0" u="none" strike="noStrike" dirty="0">
                <a:solidFill>
                  <a:srgbClr val="455463"/>
                </a:solidFill>
                <a:effectLst/>
                <a:latin typeface="+mn-lt"/>
              </a:rPr>
              <a:t>: The user interacts with an input device (e.g., keyboard, gamepad, touchscreen).</a:t>
            </a:r>
          </a:p>
          <a:p>
            <a:pPr marL="342900" indent="-342900" algn="l">
              <a:lnSpc>
                <a:spcPct val="150000"/>
              </a:lnSpc>
              <a:buFont typeface="Arial" panose="020B0604020202020204" pitchFamily="34" charset="0"/>
              <a:buChar char="•"/>
            </a:pPr>
            <a:r>
              <a:rPr lang="en-US" sz="1800" b="1" i="0" u="none" strike="noStrike" dirty="0">
                <a:solidFill>
                  <a:srgbClr val="455463"/>
                </a:solidFill>
                <a:effectLst/>
                <a:latin typeface="+mn-lt"/>
              </a:rPr>
              <a:t>Input System</a:t>
            </a:r>
            <a:r>
              <a:rPr lang="en-US" sz="1800" i="0" u="none" strike="noStrike" dirty="0">
                <a:solidFill>
                  <a:srgbClr val="455463"/>
                </a:solidFill>
                <a:effectLst/>
                <a:latin typeface="+mn-lt"/>
              </a:rPr>
              <a:t>: The system captures the input and maps it to the corresponding input action.</a:t>
            </a:r>
          </a:p>
          <a:p>
            <a:pPr marL="342900" indent="-342900" algn="l">
              <a:lnSpc>
                <a:spcPct val="150000"/>
              </a:lnSpc>
              <a:buFont typeface="Arial" panose="020B0604020202020204" pitchFamily="34" charset="0"/>
              <a:buChar char="•"/>
            </a:pPr>
            <a:r>
              <a:rPr lang="en-US" sz="1800" b="1" i="0" u="none" strike="noStrike" dirty="0">
                <a:solidFill>
                  <a:srgbClr val="F36F21"/>
                </a:solidFill>
                <a:effectLst/>
                <a:latin typeface="+mn-lt"/>
              </a:rPr>
              <a:t>Action Triggered</a:t>
            </a:r>
            <a:r>
              <a:rPr lang="en-US" sz="1800" i="0" u="none" strike="noStrike" dirty="0">
                <a:solidFill>
                  <a:srgbClr val="455463"/>
                </a:solidFill>
                <a:effectLst/>
                <a:latin typeface="+mn-lt"/>
              </a:rPr>
              <a:t>: The input action is triggered, and the associated code in your script is executed.</a:t>
            </a:r>
          </a:p>
        </p:txBody>
      </p:sp>
      <p:sp>
        <p:nvSpPr>
          <p:cNvPr id="2" name="PlaceHolder 1">
            <a:extLst>
              <a:ext uri="{FF2B5EF4-FFF2-40B4-BE49-F238E27FC236}">
                <a16:creationId xmlns:a16="http://schemas.microsoft.com/office/drawing/2014/main" id="{756D5A6E-9B15-C35B-A54C-CF2357A6B610}"/>
              </a:ext>
            </a:extLst>
          </p:cNvPr>
          <p:cNvSpPr>
            <a:spLocks noGrp="1"/>
          </p:cNvSpPr>
          <p:nvPr>
            <p:ph type="sldNum" idx="1"/>
          </p:nvPr>
        </p:nvSpPr>
        <p:spPr>
          <a:xfrm>
            <a:off x="8610480" y="6483240"/>
            <a:ext cx="2723040" cy="344880"/>
          </a:xfrm>
        </p:spPr>
        <p:txBody>
          <a:bodyPr/>
          <a:lstStyle/>
          <a:p>
            <a:fld id="{BA9FEC38-D3C8-4794-8A5E-1D9A9F335037}" type="slidenum">
              <a:rPr/>
              <a:t>10</a:t>
            </a:fld>
            <a:endParaRPr dirty="0"/>
          </a:p>
        </p:txBody>
      </p:sp>
      <p:sp>
        <p:nvSpPr>
          <p:cNvPr id="3" name="Content Placeholder 4">
            <a:extLst>
              <a:ext uri="{FF2B5EF4-FFF2-40B4-BE49-F238E27FC236}">
                <a16:creationId xmlns:a16="http://schemas.microsoft.com/office/drawing/2014/main" id="{1CD9E703-78B9-5A13-4428-7A6FF14C237F}"/>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How It Works:</a:t>
            </a:r>
          </a:p>
        </p:txBody>
      </p:sp>
      <p:sp>
        <p:nvSpPr>
          <p:cNvPr id="7" name="TextBox 6">
            <a:extLst>
              <a:ext uri="{FF2B5EF4-FFF2-40B4-BE49-F238E27FC236}">
                <a16:creationId xmlns:a16="http://schemas.microsoft.com/office/drawing/2014/main" id="{673679F2-1E5D-3E70-0A18-55ADF90AFF6E}"/>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https://docs.unity3d.com/Packages/com.unity.inputsystem@1.11/manual/Concepts.html</a:t>
            </a:r>
            <a:endParaRPr lang="en-US" sz="1100" dirty="0"/>
          </a:p>
        </p:txBody>
      </p:sp>
      <p:pic>
        <p:nvPicPr>
          <p:cNvPr id="9" name="Picture 8">
            <a:extLst>
              <a:ext uri="{FF2B5EF4-FFF2-40B4-BE49-F238E27FC236}">
                <a16:creationId xmlns:a16="http://schemas.microsoft.com/office/drawing/2014/main" id="{0609A932-1B48-C2F0-2859-5DC28C9FD5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03972" y="1833486"/>
            <a:ext cx="10050006" cy="2664153"/>
          </a:xfrm>
          <a:prstGeom prst="rect">
            <a:avLst/>
          </a:prstGeom>
        </p:spPr>
      </p:pic>
    </p:spTree>
    <p:extLst>
      <p:ext uri="{BB962C8B-B14F-4D97-AF65-F5344CB8AC3E}">
        <p14:creationId xmlns:p14="http://schemas.microsoft.com/office/powerpoint/2010/main" val="1370105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A38DD-0E80-4F5B-E0AB-844F8F2C355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268795F-9E83-18FB-B516-A51897747716}"/>
              </a:ext>
            </a:extLst>
          </p:cNvPr>
          <p:cNvSpPr>
            <a:spLocks noGrp="1"/>
          </p:cNvSpPr>
          <p:nvPr>
            <p:ph type="title"/>
          </p:nvPr>
        </p:nvSpPr>
        <p:spPr/>
        <p:txBody>
          <a:bodyPr/>
          <a:lstStyle/>
          <a:p>
            <a:r>
              <a:rPr lang="en-US" sz="3200" b="1" spc="-1" dirty="0">
                <a:solidFill>
                  <a:srgbClr val="0066B2"/>
                </a:solidFill>
              </a:rPr>
              <a:t>Input System</a:t>
            </a:r>
            <a:endParaRPr lang="en-VN" dirty="0"/>
          </a:p>
        </p:txBody>
      </p:sp>
      <p:sp>
        <p:nvSpPr>
          <p:cNvPr id="5" name="Content Placeholder 4">
            <a:extLst>
              <a:ext uri="{FF2B5EF4-FFF2-40B4-BE49-F238E27FC236}">
                <a16:creationId xmlns:a16="http://schemas.microsoft.com/office/drawing/2014/main" id="{509CA666-F6DF-470A-8359-CF95696FFDA8}"/>
              </a:ext>
            </a:extLst>
          </p:cNvPr>
          <p:cNvSpPr>
            <a:spLocks noGrp="1"/>
          </p:cNvSpPr>
          <p:nvPr>
            <p:ph/>
          </p:nvPr>
        </p:nvSpPr>
        <p:spPr>
          <a:xfrm>
            <a:off x="1103972" y="1957709"/>
            <a:ext cx="10477948" cy="3852781"/>
          </a:xfrm>
        </p:spPr>
        <p:txBody>
          <a:bodyPr anchor="t"/>
          <a:lstStyle/>
          <a:p>
            <a:pPr algn="l">
              <a:lnSpc>
                <a:spcPct val="150000"/>
              </a:lnSpc>
            </a:pPr>
            <a:r>
              <a:rPr lang="en-US" sz="2000" i="0" u="none" strike="noStrike" dirty="0">
                <a:solidFill>
                  <a:srgbClr val="455463"/>
                </a:solidFill>
                <a:effectLst/>
                <a:latin typeface="+mn-lt"/>
              </a:rPr>
              <a:t>There are </a:t>
            </a:r>
            <a:r>
              <a:rPr lang="en-US" sz="2000" i="0" u="none" strike="noStrike" dirty="0">
                <a:solidFill>
                  <a:srgbClr val="F36F21"/>
                </a:solidFill>
                <a:effectLst/>
                <a:latin typeface="+mn-lt"/>
              </a:rPr>
              <a:t>multiple ways </a:t>
            </a:r>
            <a:r>
              <a:rPr lang="en-US" sz="2000" i="0" u="none" strike="noStrike" dirty="0">
                <a:solidFill>
                  <a:srgbClr val="455463"/>
                </a:solidFill>
                <a:effectLst/>
                <a:latin typeface="+mn-lt"/>
              </a:rPr>
              <a:t>to use the Input System, however the </a:t>
            </a:r>
            <a:r>
              <a:rPr lang="en-US" sz="2000" i="0" u="none" strike="noStrike" dirty="0">
                <a:solidFill>
                  <a:srgbClr val="F36F21"/>
                </a:solidFill>
                <a:effectLst/>
                <a:latin typeface="+mn-lt"/>
              </a:rPr>
              <a:t>primary and recommended</a:t>
            </a:r>
            <a:r>
              <a:rPr lang="en-US" sz="2000" i="0" u="none" strike="noStrike" dirty="0">
                <a:solidFill>
                  <a:srgbClr val="455463"/>
                </a:solidFill>
                <a:effectLst/>
                <a:latin typeface="+mn-lt"/>
              </a:rPr>
              <a:t> workflow is to use the </a:t>
            </a:r>
            <a:r>
              <a:rPr lang="en-US" sz="2000" b="1" i="0" u="none" strike="noStrike" dirty="0">
                <a:effectLst/>
                <a:latin typeface="+mn-lt"/>
              </a:rPr>
              <a:t>Input Actions </a:t>
            </a:r>
            <a:r>
              <a:rPr lang="en-US" sz="2000" i="0" u="none" strike="noStrike" dirty="0">
                <a:solidFill>
                  <a:srgbClr val="455463"/>
                </a:solidFill>
                <a:effectLst/>
                <a:latin typeface="+mn-lt"/>
              </a:rPr>
              <a:t>panel in the </a:t>
            </a:r>
            <a:r>
              <a:rPr lang="en-US" sz="2000" b="1" i="0" u="none" strike="noStrike" dirty="0">
                <a:effectLst/>
                <a:latin typeface="+mn-lt"/>
              </a:rPr>
              <a:t>Project Settings window </a:t>
            </a:r>
            <a:r>
              <a:rPr lang="en-US" sz="2000" i="0" u="none" strike="noStrike" dirty="0">
                <a:solidFill>
                  <a:srgbClr val="455463"/>
                </a:solidFill>
                <a:effectLst/>
                <a:latin typeface="+mn-lt"/>
              </a:rPr>
              <a:t>to configure your project-wide Actions and Bindings, get references to those Actions in your code's Start method, then read the values for those actions in your Update method.</a:t>
            </a:r>
          </a:p>
          <a:p>
            <a:pPr algn="l">
              <a:lnSpc>
                <a:spcPct val="150000"/>
              </a:lnSpc>
            </a:pPr>
            <a:r>
              <a:rPr lang="en-US" sz="2000" i="0" u="none" strike="noStrike" dirty="0">
                <a:solidFill>
                  <a:srgbClr val="455463"/>
                </a:solidFill>
                <a:effectLst/>
                <a:latin typeface="+mn-lt"/>
              </a:rPr>
              <a:t>Main workflows of Input System</a:t>
            </a:r>
            <a:r>
              <a:rPr lang="en-US" sz="2000" dirty="0">
                <a:solidFill>
                  <a:srgbClr val="455463"/>
                </a:solidFill>
                <a:latin typeface="+mn-lt"/>
              </a:rPr>
              <a:t>:</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Using Actions</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Using Action and the </a:t>
            </a:r>
            <a:r>
              <a:rPr lang="en-US" sz="2000" i="0" u="none" strike="noStrike" dirty="0" err="1">
                <a:solidFill>
                  <a:srgbClr val="455463"/>
                </a:solidFill>
                <a:effectLst/>
                <a:latin typeface="+mn-lt"/>
              </a:rPr>
              <a:t>PlayerInput</a:t>
            </a:r>
            <a:r>
              <a:rPr lang="en-US" sz="2000" i="0" u="none" strike="noStrike" dirty="0">
                <a:solidFill>
                  <a:srgbClr val="455463"/>
                </a:solidFill>
                <a:effectLst/>
                <a:latin typeface="+mn-lt"/>
              </a:rPr>
              <a:t> Component</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Directly read device states</a:t>
            </a:r>
          </a:p>
        </p:txBody>
      </p:sp>
      <p:sp>
        <p:nvSpPr>
          <p:cNvPr id="2" name="PlaceHolder 1">
            <a:extLst>
              <a:ext uri="{FF2B5EF4-FFF2-40B4-BE49-F238E27FC236}">
                <a16:creationId xmlns:a16="http://schemas.microsoft.com/office/drawing/2014/main" id="{77127FFD-E3A5-FB3D-8F48-E1BB60B5A7F4}"/>
              </a:ext>
            </a:extLst>
          </p:cNvPr>
          <p:cNvSpPr>
            <a:spLocks noGrp="1"/>
          </p:cNvSpPr>
          <p:nvPr>
            <p:ph type="sldNum" idx="1"/>
          </p:nvPr>
        </p:nvSpPr>
        <p:spPr>
          <a:xfrm>
            <a:off x="8610480" y="6483240"/>
            <a:ext cx="2723040" cy="344880"/>
          </a:xfrm>
        </p:spPr>
        <p:txBody>
          <a:bodyPr/>
          <a:lstStyle/>
          <a:p>
            <a:fld id="{BA9FEC38-D3C8-4794-8A5E-1D9A9F335037}" type="slidenum">
              <a:rPr/>
              <a:t>11</a:t>
            </a:fld>
            <a:endParaRPr dirty="0"/>
          </a:p>
        </p:txBody>
      </p:sp>
      <p:sp>
        <p:nvSpPr>
          <p:cNvPr id="3" name="Content Placeholder 4">
            <a:extLst>
              <a:ext uri="{FF2B5EF4-FFF2-40B4-BE49-F238E27FC236}">
                <a16:creationId xmlns:a16="http://schemas.microsoft.com/office/drawing/2014/main" id="{1CC765BB-22E9-7B02-0289-F464FA001BDC}"/>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Input System Workflows:</a:t>
            </a:r>
          </a:p>
        </p:txBody>
      </p:sp>
      <p:sp>
        <p:nvSpPr>
          <p:cNvPr id="7" name="TextBox 6">
            <a:extLst>
              <a:ext uri="{FF2B5EF4-FFF2-40B4-BE49-F238E27FC236}">
                <a16:creationId xmlns:a16="http://schemas.microsoft.com/office/drawing/2014/main" id="{F682A20B-8FE9-D2B6-9009-28E57DB530C5}"/>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https://docs.unity3d.com/Packages/com.unity.inputsystem@1.11/manual/Workflows.html</a:t>
            </a:r>
            <a:endParaRPr lang="en-US" sz="1100" dirty="0"/>
          </a:p>
        </p:txBody>
      </p:sp>
    </p:spTree>
    <p:extLst>
      <p:ext uri="{BB962C8B-B14F-4D97-AF65-F5344CB8AC3E}">
        <p14:creationId xmlns:p14="http://schemas.microsoft.com/office/powerpoint/2010/main" val="11282667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94644-A111-6D11-6522-94DD1E2BEC10}"/>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B2E72E70-286E-6408-535F-7F70D18F24B9}"/>
              </a:ext>
            </a:extLst>
          </p:cNvPr>
          <p:cNvSpPr>
            <a:spLocks noGrp="1"/>
          </p:cNvSpPr>
          <p:nvPr>
            <p:ph type="title"/>
          </p:nvPr>
        </p:nvSpPr>
        <p:spPr/>
        <p:txBody>
          <a:bodyPr/>
          <a:lstStyle/>
          <a:p>
            <a:r>
              <a:rPr lang="en-US" sz="3200" b="1" spc="-1" dirty="0">
                <a:solidFill>
                  <a:srgbClr val="0066B2"/>
                </a:solidFill>
              </a:rPr>
              <a:t>Input System</a:t>
            </a:r>
            <a:endParaRPr lang="en-VN" dirty="0"/>
          </a:p>
        </p:txBody>
      </p:sp>
      <p:sp>
        <p:nvSpPr>
          <p:cNvPr id="5" name="Content Placeholder 4">
            <a:extLst>
              <a:ext uri="{FF2B5EF4-FFF2-40B4-BE49-F238E27FC236}">
                <a16:creationId xmlns:a16="http://schemas.microsoft.com/office/drawing/2014/main" id="{12B6D71E-CC52-3050-C3CD-A0B1A71397AE}"/>
              </a:ext>
            </a:extLst>
          </p:cNvPr>
          <p:cNvSpPr>
            <a:spLocks noGrp="1"/>
          </p:cNvSpPr>
          <p:nvPr>
            <p:ph/>
          </p:nvPr>
        </p:nvSpPr>
        <p:spPr>
          <a:xfrm>
            <a:off x="1103972" y="3710943"/>
            <a:ext cx="10477948" cy="2488557"/>
          </a:xfrm>
        </p:spPr>
        <p:txBody>
          <a:bodyPr anchor="t"/>
          <a:lstStyle/>
          <a:p>
            <a:pPr algn="l">
              <a:lnSpc>
                <a:spcPct val="150000"/>
              </a:lnSpc>
            </a:pPr>
            <a:r>
              <a:rPr lang="en-US" sz="1800" b="1" i="0" u="none" strike="noStrike" dirty="0">
                <a:solidFill>
                  <a:srgbClr val="455463"/>
                </a:solidFill>
                <a:effectLst/>
                <a:latin typeface="+mn-lt"/>
              </a:rPr>
              <a:t>Recommended Workflow</a:t>
            </a:r>
            <a:r>
              <a:rPr lang="en-US" sz="1800" i="0" u="none" strike="noStrike" dirty="0">
                <a:solidFill>
                  <a:srgbClr val="455463"/>
                </a:solidFill>
                <a:effectLst/>
                <a:latin typeface="+mn-lt"/>
              </a:rPr>
              <a:t>: Ideal for most scenarios.</a:t>
            </a:r>
          </a:p>
          <a:p>
            <a:pPr algn="l">
              <a:lnSpc>
                <a:spcPct val="150000"/>
              </a:lnSpc>
            </a:pPr>
            <a:r>
              <a:rPr lang="en-US" sz="1800" b="1" i="0" u="none" strike="noStrike" dirty="0">
                <a:solidFill>
                  <a:srgbClr val="455463"/>
                </a:solidFill>
                <a:effectLst/>
                <a:latin typeface="+mn-lt"/>
              </a:rPr>
              <a:t>Steps</a:t>
            </a:r>
            <a:r>
              <a:rPr lang="en-US" sz="1800" i="0" u="none" strike="noStrike" dirty="0">
                <a:solidFill>
                  <a:srgbClr val="455463"/>
                </a:solidFill>
                <a:effectLst/>
                <a:latin typeface="+mn-lt"/>
              </a:rPr>
              <a:t>:</a:t>
            </a:r>
          </a:p>
          <a:p>
            <a:pPr marL="342900" indent="-342900" algn="l">
              <a:lnSpc>
                <a:spcPct val="150000"/>
              </a:lnSpc>
              <a:buFont typeface="Arial" panose="020B0604020202020204" pitchFamily="34" charset="0"/>
              <a:buChar char="•"/>
            </a:pPr>
            <a:r>
              <a:rPr lang="en-US" sz="1800" i="0" u="none" strike="noStrike" dirty="0">
                <a:solidFill>
                  <a:srgbClr val="455463"/>
                </a:solidFill>
                <a:effectLst/>
                <a:latin typeface="+mn-lt"/>
              </a:rPr>
              <a:t>Define Actions and Bindings: Use the Input Actions window to create input actions and map them to devices.</a:t>
            </a:r>
          </a:p>
          <a:p>
            <a:pPr marL="342900" indent="-342900" algn="l">
              <a:lnSpc>
                <a:spcPct val="150000"/>
              </a:lnSpc>
              <a:buFont typeface="Arial" panose="020B0604020202020204" pitchFamily="34" charset="0"/>
              <a:buChar char="•"/>
            </a:pPr>
            <a:r>
              <a:rPr lang="en-US" sz="1800" i="0" u="none" strike="noStrike" dirty="0">
                <a:solidFill>
                  <a:srgbClr val="455463"/>
                </a:solidFill>
                <a:effectLst/>
                <a:latin typeface="+mn-lt"/>
              </a:rPr>
              <a:t>Reference Actions in Code: Access and read input values using the </a:t>
            </a:r>
            <a:r>
              <a:rPr lang="en-US" sz="1800" i="0" u="none" strike="noStrike" dirty="0" err="1">
                <a:solidFill>
                  <a:srgbClr val="455463"/>
                </a:solidFill>
                <a:effectLst/>
                <a:latin typeface="+mn-lt"/>
              </a:rPr>
              <a:t>InputAction</a:t>
            </a:r>
            <a:r>
              <a:rPr lang="en-US" sz="1800" i="0" u="none" strike="noStrike" dirty="0">
                <a:solidFill>
                  <a:srgbClr val="455463"/>
                </a:solidFill>
                <a:effectLst/>
                <a:latin typeface="+mn-lt"/>
              </a:rPr>
              <a:t> class.</a:t>
            </a:r>
          </a:p>
          <a:p>
            <a:pPr marL="342900" indent="-342900" algn="l">
              <a:lnSpc>
                <a:spcPct val="150000"/>
              </a:lnSpc>
              <a:buFont typeface="Arial" panose="020B0604020202020204" pitchFamily="34" charset="0"/>
              <a:buChar char="•"/>
            </a:pPr>
            <a:r>
              <a:rPr lang="en-US" sz="1800" i="0" u="none" strike="noStrike" dirty="0">
                <a:solidFill>
                  <a:srgbClr val="455463"/>
                </a:solidFill>
                <a:effectLst/>
                <a:latin typeface="+mn-lt"/>
              </a:rPr>
              <a:t>Handle Input: Implement game logic based on the input values.</a:t>
            </a:r>
          </a:p>
        </p:txBody>
      </p:sp>
      <p:sp>
        <p:nvSpPr>
          <p:cNvPr id="2" name="PlaceHolder 1">
            <a:extLst>
              <a:ext uri="{FF2B5EF4-FFF2-40B4-BE49-F238E27FC236}">
                <a16:creationId xmlns:a16="http://schemas.microsoft.com/office/drawing/2014/main" id="{64E2FB39-77E1-8509-9787-32FB12CA5746}"/>
              </a:ext>
            </a:extLst>
          </p:cNvPr>
          <p:cNvSpPr>
            <a:spLocks noGrp="1"/>
          </p:cNvSpPr>
          <p:nvPr>
            <p:ph type="sldNum" idx="1"/>
          </p:nvPr>
        </p:nvSpPr>
        <p:spPr>
          <a:xfrm>
            <a:off x="8610480" y="6483240"/>
            <a:ext cx="2723040" cy="344880"/>
          </a:xfrm>
        </p:spPr>
        <p:txBody>
          <a:bodyPr/>
          <a:lstStyle/>
          <a:p>
            <a:fld id="{BA9FEC38-D3C8-4794-8A5E-1D9A9F335037}" type="slidenum">
              <a:rPr/>
              <a:t>12</a:t>
            </a:fld>
            <a:endParaRPr dirty="0"/>
          </a:p>
        </p:txBody>
      </p:sp>
      <p:sp>
        <p:nvSpPr>
          <p:cNvPr id="3" name="Content Placeholder 4">
            <a:extLst>
              <a:ext uri="{FF2B5EF4-FFF2-40B4-BE49-F238E27FC236}">
                <a16:creationId xmlns:a16="http://schemas.microsoft.com/office/drawing/2014/main" id="{ADAD6ACA-7725-7E2C-4777-A2C179FC4640}"/>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Input System Workflow – Using Actions (recommended)</a:t>
            </a:r>
          </a:p>
        </p:txBody>
      </p:sp>
      <p:sp>
        <p:nvSpPr>
          <p:cNvPr id="6" name="TextBox 5">
            <a:extLst>
              <a:ext uri="{FF2B5EF4-FFF2-40B4-BE49-F238E27FC236}">
                <a16:creationId xmlns:a16="http://schemas.microsoft.com/office/drawing/2014/main" id="{87B14709-878D-A2A1-6B87-D84B57AE2649}"/>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https://docs.unity3d.com/Packages/com.unity.inputsystem@1.11/manual/Workflows.html</a:t>
            </a:r>
            <a:endParaRPr lang="en-US" sz="1100" dirty="0"/>
          </a:p>
        </p:txBody>
      </p:sp>
      <p:pic>
        <p:nvPicPr>
          <p:cNvPr id="9" name="Picture 8">
            <a:extLst>
              <a:ext uri="{FF2B5EF4-FFF2-40B4-BE49-F238E27FC236}">
                <a16:creationId xmlns:a16="http://schemas.microsoft.com/office/drawing/2014/main" id="{ACFADF41-579E-FD47-FA35-F01321092AD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1463" y="1818599"/>
            <a:ext cx="5465163" cy="1884299"/>
          </a:xfrm>
          <a:prstGeom prst="rect">
            <a:avLst/>
          </a:prstGeom>
        </p:spPr>
      </p:pic>
    </p:spTree>
    <p:extLst>
      <p:ext uri="{BB962C8B-B14F-4D97-AF65-F5344CB8AC3E}">
        <p14:creationId xmlns:p14="http://schemas.microsoft.com/office/powerpoint/2010/main" val="4922350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F7CD08-AFAB-D176-73CB-DA863C89D97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9509A46-AE1D-B996-0B4E-E4D3CDF6C2B6}"/>
              </a:ext>
            </a:extLst>
          </p:cNvPr>
          <p:cNvSpPr>
            <a:spLocks noGrp="1"/>
          </p:cNvSpPr>
          <p:nvPr>
            <p:ph type="title"/>
          </p:nvPr>
        </p:nvSpPr>
        <p:spPr/>
        <p:txBody>
          <a:bodyPr/>
          <a:lstStyle/>
          <a:p>
            <a:r>
              <a:rPr lang="en-US" sz="3200" b="1" spc="-1" dirty="0">
                <a:solidFill>
                  <a:srgbClr val="0066B2"/>
                </a:solidFill>
              </a:rPr>
              <a:t>Input System</a:t>
            </a:r>
            <a:endParaRPr lang="en-VN" dirty="0"/>
          </a:p>
        </p:txBody>
      </p:sp>
      <p:sp>
        <p:nvSpPr>
          <p:cNvPr id="5" name="Content Placeholder 4">
            <a:extLst>
              <a:ext uri="{FF2B5EF4-FFF2-40B4-BE49-F238E27FC236}">
                <a16:creationId xmlns:a16="http://schemas.microsoft.com/office/drawing/2014/main" id="{1E3F6E69-7B0D-D148-0D9E-2728AB95ED00}"/>
              </a:ext>
            </a:extLst>
          </p:cNvPr>
          <p:cNvSpPr>
            <a:spLocks noGrp="1"/>
          </p:cNvSpPr>
          <p:nvPr>
            <p:ph/>
          </p:nvPr>
        </p:nvSpPr>
        <p:spPr>
          <a:xfrm>
            <a:off x="1103972" y="3710943"/>
            <a:ext cx="10477948" cy="2488557"/>
          </a:xfrm>
        </p:spPr>
        <p:txBody>
          <a:bodyPr anchor="t"/>
          <a:lstStyle/>
          <a:p>
            <a:pPr algn="l">
              <a:lnSpc>
                <a:spcPct val="150000"/>
              </a:lnSpc>
            </a:pPr>
            <a:r>
              <a:rPr lang="en-US" sz="1800" b="1" i="0" u="none" strike="noStrike" dirty="0">
                <a:solidFill>
                  <a:srgbClr val="455463"/>
                </a:solidFill>
                <a:effectLst/>
                <a:latin typeface="+mn-lt"/>
              </a:rPr>
              <a:t>Enhanced Workflow</a:t>
            </a:r>
            <a:r>
              <a:rPr lang="en-US" sz="1800" i="0" u="none" strike="noStrike" dirty="0">
                <a:solidFill>
                  <a:srgbClr val="455463"/>
                </a:solidFill>
                <a:effectLst/>
                <a:latin typeface="+mn-lt"/>
              </a:rPr>
              <a:t>: Provides additional features like device assignment and split-screen.</a:t>
            </a:r>
          </a:p>
          <a:p>
            <a:pPr algn="l">
              <a:lnSpc>
                <a:spcPct val="150000"/>
              </a:lnSpc>
            </a:pPr>
            <a:r>
              <a:rPr lang="en-US" sz="1800" b="1" i="0" u="none" strike="noStrike" dirty="0">
                <a:solidFill>
                  <a:srgbClr val="455463"/>
                </a:solidFill>
                <a:effectLst/>
                <a:latin typeface="+mn-lt"/>
              </a:rPr>
              <a:t>Steps</a:t>
            </a:r>
            <a:r>
              <a:rPr lang="en-US" sz="1800" i="0" u="none" strike="noStrike" dirty="0">
                <a:solidFill>
                  <a:srgbClr val="455463"/>
                </a:solidFill>
                <a:effectLst/>
                <a:latin typeface="+mn-lt"/>
              </a:rPr>
              <a:t>:</a:t>
            </a:r>
          </a:p>
          <a:p>
            <a:pPr marL="285750" indent="-285750" algn="l">
              <a:lnSpc>
                <a:spcPct val="150000"/>
              </a:lnSpc>
              <a:buFont typeface="Arial" panose="020B0604020202020204" pitchFamily="34" charset="0"/>
              <a:buChar char="•"/>
            </a:pPr>
            <a:r>
              <a:rPr lang="en-US" sz="1800" i="0" u="none" strike="noStrike" dirty="0">
                <a:solidFill>
                  <a:srgbClr val="455463"/>
                </a:solidFill>
                <a:effectLst/>
                <a:latin typeface="+mn-lt"/>
              </a:rPr>
              <a:t>Define Actions and Bindings: As in the previous workflow.</a:t>
            </a:r>
          </a:p>
          <a:p>
            <a:pPr marL="285750" indent="-285750" algn="l">
              <a:lnSpc>
                <a:spcPct val="150000"/>
              </a:lnSpc>
              <a:buFont typeface="Arial" panose="020B0604020202020204" pitchFamily="34" charset="0"/>
              <a:buChar char="•"/>
            </a:pPr>
            <a:r>
              <a:rPr lang="en-US" sz="1800" i="0" u="none" strike="noStrike" dirty="0">
                <a:solidFill>
                  <a:srgbClr val="455463"/>
                </a:solidFill>
                <a:effectLst/>
                <a:latin typeface="+mn-lt"/>
              </a:rPr>
              <a:t>Add </a:t>
            </a:r>
            <a:r>
              <a:rPr lang="en-US" sz="1800" i="0" u="none" strike="noStrike" dirty="0" err="1">
                <a:solidFill>
                  <a:srgbClr val="455463"/>
                </a:solidFill>
                <a:effectLst/>
                <a:latin typeface="+mn-lt"/>
              </a:rPr>
              <a:t>PlayerInput</a:t>
            </a:r>
            <a:r>
              <a:rPr lang="en-US" sz="1800" i="0" u="none" strike="noStrike" dirty="0">
                <a:solidFill>
                  <a:srgbClr val="455463"/>
                </a:solidFill>
                <a:effectLst/>
                <a:latin typeface="+mn-lt"/>
              </a:rPr>
              <a:t> Component: Attach the </a:t>
            </a:r>
            <a:r>
              <a:rPr lang="en-US" sz="1800" i="0" u="none" strike="noStrike" dirty="0" err="1">
                <a:solidFill>
                  <a:srgbClr val="455463"/>
                </a:solidFill>
                <a:effectLst/>
                <a:latin typeface="+mn-lt"/>
              </a:rPr>
              <a:t>PlayerInput</a:t>
            </a:r>
            <a:r>
              <a:rPr lang="en-US" sz="1800" i="0" u="none" strike="noStrike" dirty="0">
                <a:solidFill>
                  <a:srgbClr val="455463"/>
                </a:solidFill>
                <a:effectLst/>
                <a:latin typeface="+mn-lt"/>
              </a:rPr>
              <a:t> component to a </a:t>
            </a:r>
            <a:r>
              <a:rPr lang="en-US" sz="1800" i="0" u="none" strike="noStrike" dirty="0" err="1">
                <a:solidFill>
                  <a:srgbClr val="455463"/>
                </a:solidFill>
                <a:effectLst/>
                <a:latin typeface="+mn-lt"/>
              </a:rPr>
              <a:t>GameObject</a:t>
            </a:r>
            <a:r>
              <a:rPr lang="en-US" sz="1800" i="0" u="none" strike="noStrike" dirty="0">
                <a:solidFill>
                  <a:srgbClr val="455463"/>
                </a:solidFill>
                <a:effectLst/>
                <a:latin typeface="+mn-lt"/>
              </a:rPr>
              <a:t>.</a:t>
            </a:r>
          </a:p>
          <a:p>
            <a:pPr marL="285750" indent="-285750" algn="l">
              <a:lnSpc>
                <a:spcPct val="150000"/>
              </a:lnSpc>
              <a:buFont typeface="Arial" panose="020B0604020202020204" pitchFamily="34" charset="0"/>
              <a:buChar char="•"/>
            </a:pPr>
            <a:r>
              <a:rPr lang="en-US" sz="1800" i="0" u="none" strike="noStrike" dirty="0">
                <a:solidFill>
                  <a:srgbClr val="455463"/>
                </a:solidFill>
                <a:effectLst/>
                <a:latin typeface="+mn-lt"/>
              </a:rPr>
              <a:t>Connect Actions to Callbacks: Use the </a:t>
            </a:r>
            <a:r>
              <a:rPr lang="en-US" sz="1800" i="0" u="none" strike="noStrike" dirty="0" err="1">
                <a:solidFill>
                  <a:srgbClr val="455463"/>
                </a:solidFill>
                <a:effectLst/>
                <a:latin typeface="+mn-lt"/>
              </a:rPr>
              <a:t>PlayerInput</a:t>
            </a:r>
            <a:r>
              <a:rPr lang="en-US" sz="1800" i="0" u="none" strike="noStrike" dirty="0">
                <a:solidFill>
                  <a:srgbClr val="455463"/>
                </a:solidFill>
                <a:effectLst/>
                <a:latin typeface="+mn-lt"/>
              </a:rPr>
              <a:t> component to directly connect input actions to event handlers.</a:t>
            </a:r>
          </a:p>
        </p:txBody>
      </p:sp>
      <p:sp>
        <p:nvSpPr>
          <p:cNvPr id="2" name="PlaceHolder 1">
            <a:extLst>
              <a:ext uri="{FF2B5EF4-FFF2-40B4-BE49-F238E27FC236}">
                <a16:creationId xmlns:a16="http://schemas.microsoft.com/office/drawing/2014/main" id="{6F7EDEBF-1B60-80CC-160C-046099E27C1F}"/>
              </a:ext>
            </a:extLst>
          </p:cNvPr>
          <p:cNvSpPr>
            <a:spLocks noGrp="1"/>
          </p:cNvSpPr>
          <p:nvPr>
            <p:ph type="sldNum" idx="1"/>
          </p:nvPr>
        </p:nvSpPr>
        <p:spPr>
          <a:xfrm>
            <a:off x="8610480" y="6483240"/>
            <a:ext cx="2723040" cy="344880"/>
          </a:xfrm>
        </p:spPr>
        <p:txBody>
          <a:bodyPr/>
          <a:lstStyle/>
          <a:p>
            <a:fld id="{BA9FEC38-D3C8-4794-8A5E-1D9A9F335037}" type="slidenum">
              <a:rPr/>
              <a:t>13</a:t>
            </a:fld>
            <a:endParaRPr dirty="0"/>
          </a:p>
        </p:txBody>
      </p:sp>
      <p:sp>
        <p:nvSpPr>
          <p:cNvPr id="3" name="Content Placeholder 4">
            <a:extLst>
              <a:ext uri="{FF2B5EF4-FFF2-40B4-BE49-F238E27FC236}">
                <a16:creationId xmlns:a16="http://schemas.microsoft.com/office/drawing/2014/main" id="{28095384-8A2D-24B6-FCDE-549F9166B8C4}"/>
              </a:ext>
            </a:extLst>
          </p:cNvPr>
          <p:cNvSpPr>
            <a:spLocks noGrp="1"/>
          </p:cNvSpPr>
          <p:nvPr>
            <p:ph/>
          </p:nvPr>
        </p:nvSpPr>
        <p:spPr>
          <a:xfrm>
            <a:off x="869794" y="1396573"/>
            <a:ext cx="10463726" cy="561137"/>
          </a:xfrm>
        </p:spPr>
        <p:txBody>
          <a:bodyPr anchor="t"/>
          <a:lstStyle/>
          <a:p>
            <a:pPr algn="l"/>
            <a:r>
              <a:rPr lang="en-US" sz="2400" b="1" i="0" u="none" strike="noStrike" dirty="0">
                <a:solidFill>
                  <a:srgbClr val="F36F21"/>
                </a:solidFill>
                <a:effectLst/>
                <a:latin typeface="+mj-lt"/>
              </a:rPr>
              <a:t>Input System Workflow – Using Actions and </a:t>
            </a:r>
            <a:r>
              <a:rPr lang="en-US" sz="2400" b="1" i="0" u="none" strike="noStrike" dirty="0" err="1">
                <a:solidFill>
                  <a:srgbClr val="F36F21"/>
                </a:solidFill>
                <a:effectLst/>
                <a:latin typeface="+mj-lt"/>
              </a:rPr>
              <a:t>PlayerInput</a:t>
            </a:r>
            <a:r>
              <a:rPr lang="en-US" sz="2400" b="1" i="0" u="none" strike="noStrike" dirty="0">
                <a:solidFill>
                  <a:srgbClr val="F36F21"/>
                </a:solidFill>
                <a:effectLst/>
                <a:latin typeface="+mj-lt"/>
              </a:rPr>
              <a:t> Component</a:t>
            </a:r>
          </a:p>
        </p:txBody>
      </p:sp>
      <p:sp>
        <p:nvSpPr>
          <p:cNvPr id="6" name="TextBox 5">
            <a:extLst>
              <a:ext uri="{FF2B5EF4-FFF2-40B4-BE49-F238E27FC236}">
                <a16:creationId xmlns:a16="http://schemas.microsoft.com/office/drawing/2014/main" id="{243828A4-0646-6577-0685-435CF29315A4}"/>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https://docs.unity3d.com/Packages/com.unity.inputsystem@1.11/manual/Workflows.html</a:t>
            </a:r>
            <a:endParaRPr lang="en-US" sz="1100" dirty="0"/>
          </a:p>
        </p:txBody>
      </p:sp>
      <p:pic>
        <p:nvPicPr>
          <p:cNvPr id="11" name="Picture 10">
            <a:extLst>
              <a:ext uri="{FF2B5EF4-FFF2-40B4-BE49-F238E27FC236}">
                <a16:creationId xmlns:a16="http://schemas.microsoft.com/office/drawing/2014/main" id="{CC1A6066-77B4-6080-5AEB-C7111F7A732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500" y="1765967"/>
            <a:ext cx="7772400" cy="1961192"/>
          </a:xfrm>
          <a:prstGeom prst="rect">
            <a:avLst/>
          </a:prstGeom>
        </p:spPr>
      </p:pic>
    </p:spTree>
    <p:extLst>
      <p:ext uri="{BB962C8B-B14F-4D97-AF65-F5344CB8AC3E}">
        <p14:creationId xmlns:p14="http://schemas.microsoft.com/office/powerpoint/2010/main" val="16965690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7FC40-D1AC-CED6-49FA-47AE93E9399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AD02A98E-F463-0564-72E5-87C20E846E3B}"/>
              </a:ext>
            </a:extLst>
          </p:cNvPr>
          <p:cNvSpPr>
            <a:spLocks noGrp="1"/>
          </p:cNvSpPr>
          <p:nvPr>
            <p:ph type="title"/>
          </p:nvPr>
        </p:nvSpPr>
        <p:spPr/>
        <p:txBody>
          <a:bodyPr/>
          <a:lstStyle/>
          <a:p>
            <a:r>
              <a:rPr lang="en-US" sz="3200" b="1" spc="-1" dirty="0">
                <a:solidFill>
                  <a:srgbClr val="0066B2"/>
                </a:solidFill>
              </a:rPr>
              <a:t>Input System</a:t>
            </a:r>
            <a:endParaRPr lang="en-VN" dirty="0"/>
          </a:p>
        </p:txBody>
      </p:sp>
      <p:sp>
        <p:nvSpPr>
          <p:cNvPr id="5" name="Content Placeholder 4">
            <a:extLst>
              <a:ext uri="{FF2B5EF4-FFF2-40B4-BE49-F238E27FC236}">
                <a16:creationId xmlns:a16="http://schemas.microsoft.com/office/drawing/2014/main" id="{A0B1FE95-A15D-9872-65D7-833D45547799}"/>
              </a:ext>
            </a:extLst>
          </p:cNvPr>
          <p:cNvSpPr>
            <a:spLocks noGrp="1"/>
          </p:cNvSpPr>
          <p:nvPr>
            <p:ph/>
          </p:nvPr>
        </p:nvSpPr>
        <p:spPr>
          <a:xfrm>
            <a:off x="1103972" y="3710943"/>
            <a:ext cx="10477948" cy="2488557"/>
          </a:xfrm>
        </p:spPr>
        <p:txBody>
          <a:bodyPr anchor="t"/>
          <a:lstStyle/>
          <a:p>
            <a:pPr algn="l">
              <a:lnSpc>
                <a:spcPct val="150000"/>
              </a:lnSpc>
            </a:pPr>
            <a:r>
              <a:rPr lang="en-US" sz="1800" b="1" i="0" u="none" strike="noStrike" dirty="0">
                <a:solidFill>
                  <a:srgbClr val="455463"/>
                </a:solidFill>
                <a:effectLst/>
                <a:latin typeface="+mn-lt"/>
              </a:rPr>
              <a:t>Simplified Workflow</a:t>
            </a:r>
            <a:r>
              <a:rPr lang="en-US" sz="1800" i="0" u="none" strike="noStrike" dirty="0">
                <a:solidFill>
                  <a:srgbClr val="455463"/>
                </a:solidFill>
                <a:effectLst/>
                <a:latin typeface="+mn-lt"/>
              </a:rPr>
              <a:t>: Bypasses Actions and Bindings for direct device access.</a:t>
            </a:r>
          </a:p>
          <a:p>
            <a:pPr algn="l">
              <a:lnSpc>
                <a:spcPct val="150000"/>
              </a:lnSpc>
            </a:pPr>
            <a:r>
              <a:rPr lang="en-US" sz="1800" b="1" i="0" u="none" strike="noStrike" dirty="0">
                <a:solidFill>
                  <a:srgbClr val="455463"/>
                </a:solidFill>
                <a:effectLst/>
                <a:latin typeface="+mn-lt"/>
              </a:rPr>
              <a:t>Steps</a:t>
            </a:r>
            <a:r>
              <a:rPr lang="en-US" sz="1800" i="0" u="none" strike="noStrike" dirty="0">
                <a:solidFill>
                  <a:srgbClr val="455463"/>
                </a:solidFill>
                <a:effectLst/>
                <a:latin typeface="+mn-lt"/>
              </a:rPr>
              <a:t>:</a:t>
            </a:r>
          </a:p>
          <a:p>
            <a:pPr marL="285750" indent="-285750" algn="l">
              <a:lnSpc>
                <a:spcPct val="150000"/>
              </a:lnSpc>
              <a:buFont typeface="Arial" panose="020B0604020202020204" pitchFamily="34" charset="0"/>
              <a:buChar char="•"/>
            </a:pPr>
            <a:r>
              <a:rPr lang="en-US" sz="1800" i="0" u="none" strike="noStrike" dirty="0">
                <a:solidFill>
                  <a:srgbClr val="455463"/>
                </a:solidFill>
                <a:effectLst/>
                <a:latin typeface="+mn-lt"/>
              </a:rPr>
              <a:t>Access Input Devices: Use the </a:t>
            </a:r>
            <a:r>
              <a:rPr lang="en-US" sz="1800" i="0" u="none" strike="noStrike" dirty="0" err="1">
                <a:solidFill>
                  <a:srgbClr val="455463"/>
                </a:solidFill>
                <a:effectLst/>
                <a:latin typeface="+mn-lt"/>
              </a:rPr>
              <a:t>InputSystem</a:t>
            </a:r>
            <a:r>
              <a:rPr lang="en-US" sz="1800" i="0" u="none" strike="noStrike" dirty="0">
                <a:solidFill>
                  <a:srgbClr val="455463"/>
                </a:solidFill>
                <a:effectLst/>
                <a:latin typeface="+mn-lt"/>
              </a:rPr>
              <a:t> class to access specific input devices.</a:t>
            </a:r>
          </a:p>
          <a:p>
            <a:pPr marL="285750" indent="-285750" algn="l">
              <a:lnSpc>
                <a:spcPct val="150000"/>
              </a:lnSpc>
              <a:buFont typeface="Arial" panose="020B0604020202020204" pitchFamily="34" charset="0"/>
              <a:buChar char="•"/>
            </a:pPr>
            <a:r>
              <a:rPr lang="en-US" sz="1800" i="0" u="none" strike="noStrike" dirty="0">
                <a:solidFill>
                  <a:srgbClr val="455463"/>
                </a:solidFill>
                <a:effectLst/>
                <a:latin typeface="+mn-lt"/>
              </a:rPr>
              <a:t>Read Device Values: Directly read input values from the devices.</a:t>
            </a:r>
          </a:p>
          <a:p>
            <a:pPr marL="285750" indent="-285750" algn="l">
              <a:lnSpc>
                <a:spcPct val="150000"/>
              </a:lnSpc>
              <a:buFont typeface="Arial" panose="020B0604020202020204" pitchFamily="34" charset="0"/>
              <a:buChar char="•"/>
            </a:pPr>
            <a:r>
              <a:rPr lang="en-US" sz="1800" i="0" u="none" strike="noStrike" dirty="0">
                <a:solidFill>
                  <a:srgbClr val="455463"/>
                </a:solidFill>
                <a:effectLst/>
                <a:latin typeface="+mn-lt"/>
              </a:rPr>
              <a:t>Handle Input: Implement game logic based on the raw input </a:t>
            </a:r>
            <a:r>
              <a:rPr lang="en-US" sz="1800" i="0" u="none" strike="noStrike" dirty="0" err="1">
                <a:solidFill>
                  <a:srgbClr val="455463"/>
                </a:solidFill>
                <a:effectLst/>
                <a:latin typeface="+mn-lt"/>
              </a:rPr>
              <a:t>values.z</a:t>
            </a:r>
            <a:endParaRPr lang="en-US" sz="1800" i="0" u="none" strike="noStrike" dirty="0">
              <a:solidFill>
                <a:srgbClr val="455463"/>
              </a:solidFill>
              <a:effectLst/>
              <a:latin typeface="+mn-lt"/>
            </a:endParaRPr>
          </a:p>
        </p:txBody>
      </p:sp>
      <p:sp>
        <p:nvSpPr>
          <p:cNvPr id="2" name="PlaceHolder 1">
            <a:extLst>
              <a:ext uri="{FF2B5EF4-FFF2-40B4-BE49-F238E27FC236}">
                <a16:creationId xmlns:a16="http://schemas.microsoft.com/office/drawing/2014/main" id="{0DDC767E-DA2C-72BF-04CF-2A228B694A79}"/>
              </a:ext>
            </a:extLst>
          </p:cNvPr>
          <p:cNvSpPr>
            <a:spLocks noGrp="1"/>
          </p:cNvSpPr>
          <p:nvPr>
            <p:ph type="sldNum" idx="1"/>
          </p:nvPr>
        </p:nvSpPr>
        <p:spPr>
          <a:xfrm>
            <a:off x="8610480" y="6483240"/>
            <a:ext cx="2723040" cy="344880"/>
          </a:xfrm>
        </p:spPr>
        <p:txBody>
          <a:bodyPr/>
          <a:lstStyle/>
          <a:p>
            <a:fld id="{BA9FEC38-D3C8-4794-8A5E-1D9A9F335037}" type="slidenum">
              <a:rPr/>
              <a:t>14</a:t>
            </a:fld>
            <a:endParaRPr dirty="0"/>
          </a:p>
        </p:txBody>
      </p:sp>
      <p:sp>
        <p:nvSpPr>
          <p:cNvPr id="3" name="Content Placeholder 4">
            <a:extLst>
              <a:ext uri="{FF2B5EF4-FFF2-40B4-BE49-F238E27FC236}">
                <a16:creationId xmlns:a16="http://schemas.microsoft.com/office/drawing/2014/main" id="{F56DCDFA-B370-1170-83EB-2A745A69CB77}"/>
              </a:ext>
            </a:extLst>
          </p:cNvPr>
          <p:cNvSpPr>
            <a:spLocks noGrp="1"/>
          </p:cNvSpPr>
          <p:nvPr>
            <p:ph/>
          </p:nvPr>
        </p:nvSpPr>
        <p:spPr>
          <a:xfrm>
            <a:off x="869794" y="1396573"/>
            <a:ext cx="10463726" cy="561137"/>
          </a:xfrm>
        </p:spPr>
        <p:txBody>
          <a:bodyPr anchor="t"/>
          <a:lstStyle/>
          <a:p>
            <a:pPr algn="l"/>
            <a:r>
              <a:rPr lang="en-US" sz="2400" b="1" i="0" u="none" strike="noStrike" dirty="0">
                <a:solidFill>
                  <a:srgbClr val="F36F21"/>
                </a:solidFill>
                <a:effectLst/>
                <a:latin typeface="+mj-lt"/>
              </a:rPr>
              <a:t>Directly Reading Device States</a:t>
            </a:r>
          </a:p>
        </p:txBody>
      </p:sp>
      <p:sp>
        <p:nvSpPr>
          <p:cNvPr id="6" name="TextBox 5">
            <a:extLst>
              <a:ext uri="{FF2B5EF4-FFF2-40B4-BE49-F238E27FC236}">
                <a16:creationId xmlns:a16="http://schemas.microsoft.com/office/drawing/2014/main" id="{4B3D8944-625B-CB01-C6A8-C41741A2CA52}"/>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https://docs.unity3d.com/Packages/com.unity.inputsystem@1.11/manual/Workflows.html</a:t>
            </a:r>
            <a:endParaRPr lang="en-US" sz="1100" dirty="0"/>
          </a:p>
        </p:txBody>
      </p:sp>
      <p:pic>
        <p:nvPicPr>
          <p:cNvPr id="8" name="Picture 7">
            <a:extLst>
              <a:ext uri="{FF2B5EF4-FFF2-40B4-BE49-F238E27FC236}">
                <a16:creationId xmlns:a16="http://schemas.microsoft.com/office/drawing/2014/main" id="{DD5904B7-170D-8D2A-E823-E655B7F2968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48435" y="1722410"/>
            <a:ext cx="3831220" cy="1966403"/>
          </a:xfrm>
          <a:prstGeom prst="rect">
            <a:avLst/>
          </a:prstGeom>
        </p:spPr>
      </p:pic>
    </p:spTree>
    <p:extLst>
      <p:ext uri="{BB962C8B-B14F-4D97-AF65-F5344CB8AC3E}">
        <p14:creationId xmlns:p14="http://schemas.microsoft.com/office/powerpoint/2010/main" val="35006063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726E78-1DF2-BBFF-1174-18702A1C684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A7E9DA0-D729-4C32-3328-598E837126BC}"/>
              </a:ext>
            </a:extLst>
          </p:cNvPr>
          <p:cNvSpPr>
            <a:spLocks noGrp="1"/>
          </p:cNvSpPr>
          <p:nvPr>
            <p:ph type="title"/>
          </p:nvPr>
        </p:nvSpPr>
        <p:spPr/>
        <p:txBody>
          <a:bodyPr/>
          <a:lstStyle/>
          <a:p>
            <a:r>
              <a:rPr lang="en-US" sz="3200" b="1" spc="-1" dirty="0">
                <a:solidFill>
                  <a:srgbClr val="0066B2"/>
                </a:solidFill>
              </a:rPr>
              <a:t>Input System</a:t>
            </a:r>
            <a:endParaRPr lang="en-VN" dirty="0"/>
          </a:p>
        </p:txBody>
      </p:sp>
      <p:sp>
        <p:nvSpPr>
          <p:cNvPr id="5" name="Content Placeholder 4">
            <a:extLst>
              <a:ext uri="{FF2B5EF4-FFF2-40B4-BE49-F238E27FC236}">
                <a16:creationId xmlns:a16="http://schemas.microsoft.com/office/drawing/2014/main" id="{8A32ECB8-4319-CF34-B90B-5E05627DFE24}"/>
              </a:ext>
            </a:extLst>
          </p:cNvPr>
          <p:cNvSpPr>
            <a:spLocks noGrp="1"/>
          </p:cNvSpPr>
          <p:nvPr>
            <p:ph/>
          </p:nvPr>
        </p:nvSpPr>
        <p:spPr>
          <a:xfrm>
            <a:off x="869794" y="1957709"/>
            <a:ext cx="10972440" cy="4525531"/>
          </a:xfrm>
        </p:spPr>
        <p:txBody>
          <a:bodyPr anchor="t"/>
          <a:lstStyle/>
          <a:p>
            <a:pPr algn="l">
              <a:lnSpc>
                <a:spcPct val="150000"/>
              </a:lnSpc>
            </a:pPr>
            <a:r>
              <a:rPr lang="en-US" sz="2000" i="0" u="none" strike="noStrike" dirty="0">
                <a:solidFill>
                  <a:srgbClr val="455463"/>
                </a:solidFill>
                <a:effectLst/>
                <a:latin typeface="+mn-lt"/>
              </a:rPr>
              <a:t>Actions and Bindings: Best for most scenarios, offering flexibility and customization.</a:t>
            </a:r>
          </a:p>
          <a:p>
            <a:pPr algn="l">
              <a:lnSpc>
                <a:spcPct val="150000"/>
              </a:lnSpc>
            </a:pPr>
            <a:r>
              <a:rPr lang="en-US" sz="2000" i="0" u="none" strike="noStrike" dirty="0">
                <a:solidFill>
                  <a:srgbClr val="455463"/>
                </a:solidFill>
                <a:effectLst/>
                <a:latin typeface="+mn-lt"/>
              </a:rPr>
              <a:t>Actions and </a:t>
            </a:r>
            <a:r>
              <a:rPr lang="en-US" sz="2000" i="0" u="none" strike="noStrike" dirty="0" err="1">
                <a:solidFill>
                  <a:srgbClr val="455463"/>
                </a:solidFill>
                <a:effectLst/>
                <a:latin typeface="+mn-lt"/>
              </a:rPr>
              <a:t>PlayerInput</a:t>
            </a:r>
            <a:r>
              <a:rPr lang="en-US" sz="2000" i="0" u="none" strike="noStrike" dirty="0">
                <a:solidFill>
                  <a:srgbClr val="455463"/>
                </a:solidFill>
                <a:effectLst/>
                <a:latin typeface="+mn-lt"/>
              </a:rPr>
              <a:t>: Ideal for multiplayer games and advanced input handling.</a:t>
            </a:r>
          </a:p>
          <a:p>
            <a:pPr algn="l">
              <a:lnSpc>
                <a:spcPct val="150000"/>
              </a:lnSpc>
            </a:pPr>
            <a:r>
              <a:rPr lang="en-US" sz="2000" i="0" u="none" strike="noStrike" dirty="0">
                <a:solidFill>
                  <a:srgbClr val="455463"/>
                </a:solidFill>
                <a:effectLst/>
                <a:latin typeface="+mn-lt"/>
              </a:rPr>
              <a:t>Direct Device Access: Suitable for simple scenarios or rapid prototyping.</a:t>
            </a:r>
          </a:p>
          <a:p>
            <a:pPr algn="l">
              <a:lnSpc>
                <a:spcPct val="150000"/>
              </a:lnSpc>
            </a:pPr>
            <a:endParaRPr lang="en-US" sz="2000" i="0" u="none" strike="noStrike" dirty="0">
              <a:solidFill>
                <a:srgbClr val="455463"/>
              </a:solidFill>
              <a:effectLst/>
              <a:latin typeface="+mn-lt"/>
            </a:endParaRPr>
          </a:p>
          <a:p>
            <a:pPr algn="l">
              <a:lnSpc>
                <a:spcPct val="150000"/>
              </a:lnSpc>
            </a:pPr>
            <a:r>
              <a:rPr lang="en-US" sz="1800" b="1" i="0" u="none" strike="noStrike" dirty="0">
                <a:solidFill>
                  <a:srgbClr val="F36F21"/>
                </a:solidFill>
                <a:effectLst/>
                <a:latin typeface="+mn-lt"/>
              </a:rPr>
              <a:t>Remember</a:t>
            </a:r>
            <a:r>
              <a:rPr lang="en-US" sz="1800" i="0" u="none" strike="noStrike" dirty="0">
                <a:solidFill>
                  <a:srgbClr val="455463"/>
                </a:solidFill>
                <a:effectLst/>
                <a:latin typeface="+mn-lt"/>
              </a:rPr>
              <a:t>:</a:t>
            </a:r>
          </a:p>
          <a:p>
            <a:pPr marL="285750" indent="-285750" algn="l">
              <a:lnSpc>
                <a:spcPct val="150000"/>
              </a:lnSpc>
              <a:buFont typeface="Arial" panose="020B0604020202020204" pitchFamily="34" charset="0"/>
              <a:buChar char="•"/>
            </a:pPr>
            <a:r>
              <a:rPr lang="en-US" sz="1800" i="0" u="none" strike="noStrike" dirty="0">
                <a:solidFill>
                  <a:srgbClr val="455463"/>
                </a:solidFill>
                <a:effectLst/>
                <a:latin typeface="+mn-lt"/>
              </a:rPr>
              <a:t>The Input System is a powerful tool, but it's important to </a:t>
            </a:r>
            <a:r>
              <a:rPr lang="en-US" sz="1800" i="1" u="none" strike="noStrike" dirty="0">
                <a:solidFill>
                  <a:srgbClr val="F36F21"/>
                </a:solidFill>
                <a:effectLst/>
                <a:latin typeface="+mn-lt"/>
              </a:rPr>
              <a:t>choose the right workflow for your specific needs</a:t>
            </a:r>
            <a:r>
              <a:rPr lang="en-US" sz="1800" i="0" u="none" strike="noStrike" dirty="0">
                <a:solidFill>
                  <a:srgbClr val="455463"/>
                </a:solidFill>
                <a:effectLst/>
                <a:latin typeface="+mn-lt"/>
              </a:rPr>
              <a:t>.</a:t>
            </a:r>
          </a:p>
          <a:p>
            <a:pPr marL="285750" indent="-285750" algn="l">
              <a:lnSpc>
                <a:spcPct val="150000"/>
              </a:lnSpc>
              <a:buFont typeface="Arial" panose="020B0604020202020204" pitchFamily="34" charset="0"/>
              <a:buChar char="•"/>
            </a:pPr>
            <a:r>
              <a:rPr lang="en-US" sz="1800" i="0" u="none" strike="noStrike" dirty="0">
                <a:solidFill>
                  <a:srgbClr val="455463"/>
                </a:solidFill>
                <a:effectLst/>
                <a:latin typeface="+mn-lt"/>
              </a:rPr>
              <a:t>Start with the recommended workflow (using Actions and Bindings) and explore other options as needed.</a:t>
            </a:r>
          </a:p>
          <a:p>
            <a:pPr marL="285750" indent="-285750" algn="l">
              <a:lnSpc>
                <a:spcPct val="150000"/>
              </a:lnSpc>
              <a:buFont typeface="Arial" panose="020B0604020202020204" pitchFamily="34" charset="0"/>
              <a:buChar char="•"/>
            </a:pPr>
            <a:r>
              <a:rPr lang="en-US" sz="1800" i="0" u="none" strike="noStrike" dirty="0">
                <a:solidFill>
                  <a:srgbClr val="455463"/>
                </a:solidFill>
                <a:effectLst/>
                <a:latin typeface="+mn-lt"/>
              </a:rPr>
              <a:t>Consider using the Input System's features like rebinding controls and device assignment to enhance player experience.</a:t>
            </a:r>
          </a:p>
        </p:txBody>
      </p:sp>
      <p:sp>
        <p:nvSpPr>
          <p:cNvPr id="2" name="PlaceHolder 1">
            <a:extLst>
              <a:ext uri="{FF2B5EF4-FFF2-40B4-BE49-F238E27FC236}">
                <a16:creationId xmlns:a16="http://schemas.microsoft.com/office/drawing/2014/main" id="{59726FE1-090C-B18B-86E1-1AA1A7D9054B}"/>
              </a:ext>
            </a:extLst>
          </p:cNvPr>
          <p:cNvSpPr>
            <a:spLocks noGrp="1"/>
          </p:cNvSpPr>
          <p:nvPr>
            <p:ph type="sldNum" idx="1"/>
          </p:nvPr>
        </p:nvSpPr>
        <p:spPr>
          <a:xfrm>
            <a:off x="8610480" y="6483240"/>
            <a:ext cx="2723040" cy="344880"/>
          </a:xfrm>
        </p:spPr>
        <p:txBody>
          <a:bodyPr/>
          <a:lstStyle/>
          <a:p>
            <a:fld id="{BA9FEC38-D3C8-4794-8A5E-1D9A9F335037}" type="slidenum">
              <a:rPr/>
              <a:t>15</a:t>
            </a:fld>
            <a:endParaRPr dirty="0"/>
          </a:p>
        </p:txBody>
      </p:sp>
      <p:sp>
        <p:nvSpPr>
          <p:cNvPr id="3" name="Content Placeholder 4">
            <a:extLst>
              <a:ext uri="{FF2B5EF4-FFF2-40B4-BE49-F238E27FC236}">
                <a16:creationId xmlns:a16="http://schemas.microsoft.com/office/drawing/2014/main" id="{1357F88A-C80A-4F8D-4450-DA8CCCC3C0EB}"/>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Choosing the Right Workflow:</a:t>
            </a:r>
          </a:p>
        </p:txBody>
      </p:sp>
      <p:sp>
        <p:nvSpPr>
          <p:cNvPr id="7" name="TextBox 6">
            <a:extLst>
              <a:ext uri="{FF2B5EF4-FFF2-40B4-BE49-F238E27FC236}">
                <a16:creationId xmlns:a16="http://schemas.microsoft.com/office/drawing/2014/main" id="{0B2EEBF8-340F-A45F-4E98-F3149DDA62DC}"/>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https://docs.unity3d.com/Packages/com.unity.inputsystem@1.11/manual/Workflows.html</a:t>
            </a:r>
            <a:endParaRPr lang="en-US" sz="1100" dirty="0"/>
          </a:p>
        </p:txBody>
      </p:sp>
    </p:spTree>
    <p:extLst>
      <p:ext uri="{BB962C8B-B14F-4D97-AF65-F5344CB8AC3E}">
        <p14:creationId xmlns:p14="http://schemas.microsoft.com/office/powerpoint/2010/main" val="13156289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ABC0D0-EC4C-8719-EFD1-C432132CB2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AF803A1-526E-A1C6-5B6E-22F7364C5755}"/>
              </a:ext>
            </a:extLst>
          </p:cNvPr>
          <p:cNvSpPr>
            <a:spLocks noGrp="1"/>
          </p:cNvSpPr>
          <p:nvPr>
            <p:ph type="title"/>
          </p:nvPr>
        </p:nvSpPr>
        <p:spPr>
          <a:xfrm>
            <a:off x="609479" y="703080"/>
            <a:ext cx="10620747" cy="715320"/>
          </a:xfrm>
        </p:spPr>
        <p:txBody>
          <a:bodyPr/>
          <a:lstStyle/>
          <a:p>
            <a:r>
              <a:rPr lang="en-US" sz="3200" b="1" spc="-1" dirty="0">
                <a:solidFill>
                  <a:srgbClr val="0066B2"/>
                </a:solidFill>
              </a:rPr>
              <a:t>Cameras - Unity Official Tutorials</a:t>
            </a:r>
            <a:endParaRPr lang="en-VN" dirty="0"/>
          </a:p>
        </p:txBody>
      </p:sp>
      <p:sp>
        <p:nvSpPr>
          <p:cNvPr id="5" name="Subtitle 4">
            <a:extLst>
              <a:ext uri="{FF2B5EF4-FFF2-40B4-BE49-F238E27FC236}">
                <a16:creationId xmlns:a16="http://schemas.microsoft.com/office/drawing/2014/main" id="{3ACF8BE8-ACC3-9BCA-837F-963F08F5CF12}"/>
              </a:ext>
            </a:extLst>
          </p:cNvPr>
          <p:cNvSpPr>
            <a:spLocks noGrp="1"/>
          </p:cNvSpPr>
          <p:nvPr>
            <p:ph type="subTitle"/>
          </p:nvPr>
        </p:nvSpPr>
        <p:spPr>
          <a:xfrm>
            <a:off x="609478" y="1418400"/>
            <a:ext cx="11265689" cy="506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l">
              <a:lnSpc>
                <a:spcPct val="200000"/>
              </a:lnSpc>
            </a:pPr>
            <a:r>
              <a:rPr lang="en-US" sz="2200" dirty="0">
                <a:solidFill>
                  <a:srgbClr val="455463"/>
                </a:solidFill>
              </a:rPr>
              <a:t> </a:t>
            </a:r>
          </a:p>
        </p:txBody>
      </p:sp>
      <p:sp>
        <p:nvSpPr>
          <p:cNvPr id="3" name="PlaceHolder 1">
            <a:extLst>
              <a:ext uri="{FF2B5EF4-FFF2-40B4-BE49-F238E27FC236}">
                <a16:creationId xmlns:a16="http://schemas.microsoft.com/office/drawing/2014/main" id="{4025B132-C16B-AA52-2BAE-FD3F589F2B94}"/>
              </a:ext>
            </a:extLst>
          </p:cNvPr>
          <p:cNvSpPr>
            <a:spLocks noGrp="1"/>
          </p:cNvSpPr>
          <p:nvPr>
            <p:ph type="sldNum" idx="1"/>
          </p:nvPr>
        </p:nvSpPr>
        <p:spPr>
          <a:xfrm>
            <a:off x="8610480" y="6483240"/>
            <a:ext cx="2723040" cy="344880"/>
          </a:xfrm>
        </p:spPr>
        <p:txBody>
          <a:bodyPr/>
          <a:lstStyle/>
          <a:p>
            <a:fld id="{BA9FEC38-D3C8-4794-8A5E-1D9A9F335037}" type="slidenum">
              <a:rPr/>
              <a:t>16</a:t>
            </a:fld>
            <a:endParaRPr dirty="0"/>
          </a:p>
        </p:txBody>
      </p:sp>
      <p:sp>
        <p:nvSpPr>
          <p:cNvPr id="4" name="TextBox 3">
            <a:extLst>
              <a:ext uri="{FF2B5EF4-FFF2-40B4-BE49-F238E27FC236}">
                <a16:creationId xmlns:a16="http://schemas.microsoft.com/office/drawing/2014/main" id="{9AD70107-865A-9A44-C0DA-140D8E72197D}"/>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https://www.youtube.com/watch?v=5tOOstXaIKE</a:t>
            </a:r>
            <a:endParaRPr lang="en-US" sz="1100" dirty="0"/>
          </a:p>
        </p:txBody>
      </p:sp>
      <p:pic>
        <p:nvPicPr>
          <p:cNvPr id="7" name="Picture 6">
            <a:hlinkClick r:id="rId3"/>
            <a:extLst>
              <a:ext uri="{FF2B5EF4-FFF2-40B4-BE49-F238E27FC236}">
                <a16:creationId xmlns:a16="http://schemas.microsoft.com/office/drawing/2014/main" id="{2DBF1D99-C1A8-6466-B1C0-7E6DB64447B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3652" y="1627700"/>
            <a:ext cx="7772400" cy="4384630"/>
          </a:xfrm>
          <a:prstGeom prst="rect">
            <a:avLst/>
          </a:prstGeom>
        </p:spPr>
      </p:pic>
    </p:spTree>
    <p:extLst>
      <p:ext uri="{BB962C8B-B14F-4D97-AF65-F5344CB8AC3E}">
        <p14:creationId xmlns:p14="http://schemas.microsoft.com/office/powerpoint/2010/main" val="34803800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EEF82-BAD9-A555-11D9-E21E805E0B4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A52F4A8-423D-0FB0-FFCB-FB519848E668}"/>
              </a:ext>
            </a:extLst>
          </p:cNvPr>
          <p:cNvSpPr>
            <a:spLocks noGrp="1"/>
          </p:cNvSpPr>
          <p:nvPr>
            <p:ph type="title"/>
          </p:nvPr>
        </p:nvSpPr>
        <p:spPr/>
        <p:txBody>
          <a:bodyPr/>
          <a:lstStyle/>
          <a:p>
            <a:r>
              <a:rPr lang="en-US" sz="3200" b="1" spc="-1" dirty="0">
                <a:solidFill>
                  <a:srgbClr val="0066B2"/>
                </a:solidFill>
              </a:rPr>
              <a:t>Input Manager</a:t>
            </a:r>
            <a:endParaRPr lang="en-VN" dirty="0"/>
          </a:p>
        </p:txBody>
      </p:sp>
      <p:sp>
        <p:nvSpPr>
          <p:cNvPr id="5" name="Content Placeholder 4">
            <a:extLst>
              <a:ext uri="{FF2B5EF4-FFF2-40B4-BE49-F238E27FC236}">
                <a16:creationId xmlns:a16="http://schemas.microsoft.com/office/drawing/2014/main" id="{0B58D77A-169D-7FD1-CC95-59A198B26098}"/>
              </a:ext>
            </a:extLst>
          </p:cNvPr>
          <p:cNvSpPr>
            <a:spLocks noGrp="1"/>
          </p:cNvSpPr>
          <p:nvPr>
            <p:ph/>
          </p:nvPr>
        </p:nvSpPr>
        <p:spPr>
          <a:xfrm>
            <a:off x="855572" y="1957710"/>
            <a:ext cx="10477948" cy="4441321"/>
          </a:xfrm>
        </p:spPr>
        <p:txBody>
          <a:bodyPr anchor="t"/>
          <a:lstStyle/>
          <a:p>
            <a:pPr marL="342900" indent="-342900" algn="l">
              <a:lnSpc>
                <a:spcPct val="150000"/>
              </a:lnSpc>
              <a:buFont typeface="Arial" panose="020B0604020202020204" pitchFamily="34" charset="0"/>
              <a:buChar char="•"/>
            </a:pPr>
            <a:r>
              <a:rPr lang="en-US" sz="2200" b="1" i="0" u="none" strike="noStrike" dirty="0">
                <a:solidFill>
                  <a:srgbClr val="455463"/>
                </a:solidFill>
                <a:effectLst/>
                <a:latin typeface="+mn-lt"/>
              </a:rPr>
              <a:t>Define Axes and Buttons</a:t>
            </a:r>
            <a:r>
              <a:rPr lang="en-US" sz="2200" i="0" u="none" strike="noStrike" dirty="0">
                <a:solidFill>
                  <a:srgbClr val="455463"/>
                </a:solidFill>
                <a:effectLst/>
                <a:latin typeface="+mn-lt"/>
              </a:rPr>
              <a:t>: In the Input Manager window, you can create and configure axes and buttons.</a:t>
            </a:r>
          </a:p>
          <a:p>
            <a:pPr marL="342900" indent="-342900" algn="l">
              <a:lnSpc>
                <a:spcPct val="150000"/>
              </a:lnSpc>
              <a:buFont typeface="Arial" panose="020B0604020202020204" pitchFamily="34" charset="0"/>
              <a:buChar char="•"/>
            </a:pPr>
            <a:r>
              <a:rPr lang="en-US" sz="2200" b="1" i="0" u="none" strike="noStrike" dirty="0">
                <a:solidFill>
                  <a:srgbClr val="455463"/>
                </a:solidFill>
                <a:effectLst/>
                <a:latin typeface="+mn-lt"/>
              </a:rPr>
              <a:t>Access Input Values</a:t>
            </a:r>
            <a:r>
              <a:rPr lang="en-US" sz="2200" i="0" u="none" strike="noStrike" dirty="0">
                <a:solidFill>
                  <a:srgbClr val="455463"/>
                </a:solidFill>
                <a:effectLst/>
                <a:latin typeface="+mn-lt"/>
              </a:rPr>
              <a:t>: Use </a:t>
            </a:r>
            <a:r>
              <a:rPr lang="en-US" sz="2200" i="0" u="none" strike="noStrike" dirty="0" err="1">
                <a:solidFill>
                  <a:srgbClr val="455463"/>
                </a:solidFill>
                <a:effectLst/>
                <a:latin typeface="+mn-lt"/>
              </a:rPr>
              <a:t>Input.GetAxis</a:t>
            </a:r>
            <a:r>
              <a:rPr lang="en-US" sz="2200" i="0" u="none" strike="noStrike" dirty="0">
                <a:solidFill>
                  <a:srgbClr val="455463"/>
                </a:solidFill>
                <a:effectLst/>
                <a:latin typeface="+mn-lt"/>
              </a:rPr>
              <a:t>() and </a:t>
            </a:r>
            <a:r>
              <a:rPr lang="en-US" sz="2200" i="0" u="none" strike="noStrike" dirty="0" err="1">
                <a:solidFill>
                  <a:srgbClr val="455463"/>
                </a:solidFill>
                <a:effectLst/>
                <a:latin typeface="+mn-lt"/>
              </a:rPr>
              <a:t>Input.GetButton</a:t>
            </a:r>
            <a:r>
              <a:rPr lang="en-US" sz="2200" i="0" u="none" strike="noStrike" dirty="0">
                <a:solidFill>
                  <a:srgbClr val="455463"/>
                </a:solidFill>
                <a:effectLst/>
                <a:latin typeface="+mn-lt"/>
              </a:rPr>
              <a:t>() to retrieve input values in your scripts.</a:t>
            </a:r>
          </a:p>
          <a:p>
            <a:pPr marL="342900" indent="-342900" algn="l">
              <a:lnSpc>
                <a:spcPct val="150000"/>
              </a:lnSpc>
              <a:buFont typeface="Arial" panose="020B0604020202020204" pitchFamily="34" charset="0"/>
              <a:buChar char="•"/>
            </a:pPr>
            <a:r>
              <a:rPr lang="en-US" sz="2200" b="1" i="0" u="none" strike="noStrike" dirty="0">
                <a:solidFill>
                  <a:srgbClr val="455463"/>
                </a:solidFill>
                <a:effectLst/>
                <a:latin typeface="+mn-lt"/>
              </a:rPr>
              <a:t>Handle Input</a:t>
            </a:r>
            <a:r>
              <a:rPr lang="en-US" sz="2200" i="0" u="none" strike="noStrike" dirty="0">
                <a:solidFill>
                  <a:srgbClr val="455463"/>
                </a:solidFill>
                <a:effectLst/>
                <a:latin typeface="+mn-lt"/>
              </a:rPr>
              <a:t>: Use the input values to control game objects or trigger actions.</a:t>
            </a:r>
          </a:p>
        </p:txBody>
      </p:sp>
      <p:sp>
        <p:nvSpPr>
          <p:cNvPr id="2" name="PlaceHolder 1">
            <a:extLst>
              <a:ext uri="{FF2B5EF4-FFF2-40B4-BE49-F238E27FC236}">
                <a16:creationId xmlns:a16="http://schemas.microsoft.com/office/drawing/2014/main" id="{EF9044B5-1EB0-D995-62F2-59324E85788F}"/>
              </a:ext>
            </a:extLst>
          </p:cNvPr>
          <p:cNvSpPr>
            <a:spLocks noGrp="1"/>
          </p:cNvSpPr>
          <p:nvPr>
            <p:ph type="sldNum" idx="1"/>
          </p:nvPr>
        </p:nvSpPr>
        <p:spPr>
          <a:xfrm>
            <a:off x="8610480" y="6483240"/>
            <a:ext cx="2723040" cy="344880"/>
          </a:xfrm>
        </p:spPr>
        <p:txBody>
          <a:bodyPr/>
          <a:lstStyle/>
          <a:p>
            <a:fld id="{BA9FEC38-D3C8-4794-8A5E-1D9A9F335037}" type="slidenum">
              <a:rPr/>
              <a:t>17</a:t>
            </a:fld>
            <a:endParaRPr dirty="0"/>
          </a:p>
        </p:txBody>
      </p:sp>
      <p:sp>
        <p:nvSpPr>
          <p:cNvPr id="9" name="TextBox 8">
            <a:extLst>
              <a:ext uri="{FF2B5EF4-FFF2-40B4-BE49-F238E27FC236}">
                <a16:creationId xmlns:a16="http://schemas.microsoft.com/office/drawing/2014/main" id="{8EA449A8-E989-C7F9-9F8D-23223D5BDD41}"/>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https://docs.unity3d.com/2023.2/Documentation/Manual/class-InputManager.html</a:t>
            </a:r>
            <a:endParaRPr lang="en-US" sz="1100" dirty="0"/>
          </a:p>
        </p:txBody>
      </p:sp>
      <p:sp>
        <p:nvSpPr>
          <p:cNvPr id="3" name="Content Placeholder 4">
            <a:extLst>
              <a:ext uri="{FF2B5EF4-FFF2-40B4-BE49-F238E27FC236}">
                <a16:creationId xmlns:a16="http://schemas.microsoft.com/office/drawing/2014/main" id="{B68776A4-8EBD-414D-A95B-12C9D5BA1D4D}"/>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How It Works:</a:t>
            </a:r>
          </a:p>
        </p:txBody>
      </p:sp>
    </p:spTree>
    <p:extLst>
      <p:ext uri="{BB962C8B-B14F-4D97-AF65-F5344CB8AC3E}">
        <p14:creationId xmlns:p14="http://schemas.microsoft.com/office/powerpoint/2010/main" val="7232358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A9F20-1D21-2337-0760-49904E3003DD}"/>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4364576-3FA3-8279-9A2E-F31EAAC8265B}"/>
              </a:ext>
            </a:extLst>
          </p:cNvPr>
          <p:cNvSpPr>
            <a:spLocks noGrp="1"/>
          </p:cNvSpPr>
          <p:nvPr>
            <p:ph type="title"/>
          </p:nvPr>
        </p:nvSpPr>
        <p:spPr/>
        <p:txBody>
          <a:bodyPr/>
          <a:lstStyle/>
          <a:p>
            <a:r>
              <a:rPr lang="en-US" sz="3200" b="1" spc="-1" dirty="0">
                <a:solidFill>
                  <a:srgbClr val="0066B2"/>
                </a:solidFill>
              </a:rPr>
              <a:t>Input Manager</a:t>
            </a:r>
            <a:endParaRPr lang="en-VN" dirty="0"/>
          </a:p>
        </p:txBody>
      </p:sp>
      <p:sp>
        <p:nvSpPr>
          <p:cNvPr id="5" name="Content Placeholder 4">
            <a:extLst>
              <a:ext uri="{FF2B5EF4-FFF2-40B4-BE49-F238E27FC236}">
                <a16:creationId xmlns:a16="http://schemas.microsoft.com/office/drawing/2014/main" id="{D8B55275-B9CD-B46A-78FD-0F0E023433BC}"/>
              </a:ext>
            </a:extLst>
          </p:cNvPr>
          <p:cNvSpPr>
            <a:spLocks noGrp="1"/>
          </p:cNvSpPr>
          <p:nvPr>
            <p:ph/>
          </p:nvPr>
        </p:nvSpPr>
        <p:spPr>
          <a:xfrm>
            <a:off x="855572" y="1957710"/>
            <a:ext cx="10477948" cy="4441321"/>
          </a:xfrm>
        </p:spPr>
        <p:txBody>
          <a:bodyPr anchor="t"/>
          <a:lstStyle/>
          <a:p>
            <a:pPr marL="342900" indent="-342900" algn="l">
              <a:lnSpc>
                <a:spcPct val="150000"/>
              </a:lnSpc>
              <a:buFont typeface="Arial" panose="020B0604020202020204" pitchFamily="34" charset="0"/>
              <a:buChar char="•"/>
            </a:pPr>
            <a:r>
              <a:rPr lang="en-US" sz="2200" b="1" i="0" u="none" strike="noStrike" dirty="0">
                <a:solidFill>
                  <a:srgbClr val="455463"/>
                </a:solidFill>
                <a:effectLst/>
                <a:latin typeface="+mn-lt"/>
              </a:rPr>
              <a:t>Limited Flexibility</a:t>
            </a:r>
            <a:r>
              <a:rPr lang="en-US" sz="2200" i="0" u="none" strike="noStrike" dirty="0">
                <a:solidFill>
                  <a:srgbClr val="455463"/>
                </a:solidFill>
                <a:effectLst/>
                <a:latin typeface="+mn-lt"/>
              </a:rPr>
              <a:t>: Less customizable and less flexible than the Input System.</a:t>
            </a:r>
          </a:p>
          <a:p>
            <a:pPr marL="342900" indent="-342900" algn="l">
              <a:lnSpc>
                <a:spcPct val="150000"/>
              </a:lnSpc>
              <a:buFont typeface="Arial" panose="020B0604020202020204" pitchFamily="34" charset="0"/>
              <a:buChar char="•"/>
            </a:pPr>
            <a:r>
              <a:rPr lang="en-US" sz="2200" b="1" i="0" u="none" strike="noStrike" dirty="0">
                <a:solidFill>
                  <a:srgbClr val="455463"/>
                </a:solidFill>
                <a:effectLst/>
                <a:latin typeface="+mn-lt"/>
              </a:rPr>
              <a:t>Platform-Specific Issues</a:t>
            </a:r>
            <a:r>
              <a:rPr lang="en-US" sz="2200" i="0" u="none" strike="noStrike" dirty="0">
                <a:solidFill>
                  <a:srgbClr val="455463"/>
                </a:solidFill>
                <a:effectLst/>
                <a:latin typeface="+mn-lt"/>
              </a:rPr>
              <a:t>: Can be challenging to handle input across different platforms.</a:t>
            </a:r>
          </a:p>
          <a:p>
            <a:pPr marL="342900" indent="-342900" algn="l">
              <a:lnSpc>
                <a:spcPct val="150000"/>
              </a:lnSpc>
              <a:buFont typeface="Arial" panose="020B0604020202020204" pitchFamily="34" charset="0"/>
              <a:buChar char="•"/>
            </a:pPr>
            <a:r>
              <a:rPr lang="en-US" sz="2200" b="1" i="0" u="none" strike="noStrike" dirty="0">
                <a:solidFill>
                  <a:srgbClr val="455463"/>
                </a:solidFill>
                <a:effectLst/>
                <a:latin typeface="+mn-lt"/>
              </a:rPr>
              <a:t>Difficulty with Complex Input Scenarios</a:t>
            </a:r>
            <a:r>
              <a:rPr lang="en-US" sz="2200" i="0" u="none" strike="noStrike" dirty="0">
                <a:solidFill>
                  <a:srgbClr val="455463"/>
                </a:solidFill>
                <a:effectLst/>
                <a:latin typeface="+mn-lt"/>
              </a:rPr>
              <a:t>: May not be ideal for games with complex input requirements.</a:t>
            </a:r>
          </a:p>
        </p:txBody>
      </p:sp>
      <p:sp>
        <p:nvSpPr>
          <p:cNvPr id="2" name="PlaceHolder 1">
            <a:extLst>
              <a:ext uri="{FF2B5EF4-FFF2-40B4-BE49-F238E27FC236}">
                <a16:creationId xmlns:a16="http://schemas.microsoft.com/office/drawing/2014/main" id="{188F1C36-1000-0DB4-96CB-A7F6802DF0B1}"/>
              </a:ext>
            </a:extLst>
          </p:cNvPr>
          <p:cNvSpPr>
            <a:spLocks noGrp="1"/>
          </p:cNvSpPr>
          <p:nvPr>
            <p:ph type="sldNum" idx="1"/>
          </p:nvPr>
        </p:nvSpPr>
        <p:spPr>
          <a:xfrm>
            <a:off x="8610480" y="6483240"/>
            <a:ext cx="2723040" cy="344880"/>
          </a:xfrm>
        </p:spPr>
        <p:txBody>
          <a:bodyPr/>
          <a:lstStyle/>
          <a:p>
            <a:fld id="{BA9FEC38-D3C8-4794-8A5E-1D9A9F335037}" type="slidenum">
              <a:rPr/>
              <a:t>18</a:t>
            </a:fld>
            <a:endParaRPr dirty="0"/>
          </a:p>
        </p:txBody>
      </p:sp>
      <p:sp>
        <p:nvSpPr>
          <p:cNvPr id="9" name="TextBox 8">
            <a:extLst>
              <a:ext uri="{FF2B5EF4-FFF2-40B4-BE49-F238E27FC236}">
                <a16:creationId xmlns:a16="http://schemas.microsoft.com/office/drawing/2014/main" id="{3E739A64-2F97-086E-B5A7-80AA6E294C7E}"/>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https://docs.unity3d.com/2023.2/Documentation/Manual/class-InputManager.html</a:t>
            </a:r>
            <a:endParaRPr lang="en-US" sz="1100" dirty="0"/>
          </a:p>
        </p:txBody>
      </p:sp>
      <p:sp>
        <p:nvSpPr>
          <p:cNvPr id="3" name="Content Placeholder 4">
            <a:extLst>
              <a:ext uri="{FF2B5EF4-FFF2-40B4-BE49-F238E27FC236}">
                <a16:creationId xmlns:a16="http://schemas.microsoft.com/office/drawing/2014/main" id="{54153237-1A6E-6115-6A0D-0CCFF1A13564}"/>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Limitations of the Input Manager:</a:t>
            </a:r>
          </a:p>
        </p:txBody>
      </p:sp>
    </p:spTree>
    <p:extLst>
      <p:ext uri="{BB962C8B-B14F-4D97-AF65-F5344CB8AC3E}">
        <p14:creationId xmlns:p14="http://schemas.microsoft.com/office/powerpoint/2010/main" val="14908282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3B44C6-D4C3-0A40-E686-2B565A743D3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2E6B286-9429-7A2F-9B35-853D8C1DEAD3}"/>
              </a:ext>
            </a:extLst>
          </p:cNvPr>
          <p:cNvSpPr>
            <a:spLocks noGrp="1"/>
          </p:cNvSpPr>
          <p:nvPr>
            <p:ph type="title"/>
          </p:nvPr>
        </p:nvSpPr>
        <p:spPr>
          <a:xfrm>
            <a:off x="609479" y="703080"/>
            <a:ext cx="10620747" cy="715320"/>
          </a:xfrm>
        </p:spPr>
        <p:txBody>
          <a:bodyPr/>
          <a:lstStyle/>
          <a:p>
            <a:r>
              <a:rPr lang="en-US" sz="3200" b="1" spc="-1" dirty="0">
                <a:solidFill>
                  <a:srgbClr val="0066B2"/>
                </a:solidFill>
              </a:rPr>
              <a:t>Cameras - Unity Official Tutorials</a:t>
            </a:r>
            <a:endParaRPr lang="en-VN" dirty="0"/>
          </a:p>
        </p:txBody>
      </p:sp>
      <p:sp>
        <p:nvSpPr>
          <p:cNvPr id="5" name="Subtitle 4">
            <a:extLst>
              <a:ext uri="{FF2B5EF4-FFF2-40B4-BE49-F238E27FC236}">
                <a16:creationId xmlns:a16="http://schemas.microsoft.com/office/drawing/2014/main" id="{7B396E73-D1FB-DEDF-CF85-B1E61EDDB4DD}"/>
              </a:ext>
            </a:extLst>
          </p:cNvPr>
          <p:cNvSpPr>
            <a:spLocks noGrp="1"/>
          </p:cNvSpPr>
          <p:nvPr>
            <p:ph type="subTitle"/>
          </p:nvPr>
        </p:nvSpPr>
        <p:spPr>
          <a:xfrm>
            <a:off x="609478" y="1418400"/>
            <a:ext cx="11265689" cy="506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l">
              <a:lnSpc>
                <a:spcPct val="200000"/>
              </a:lnSpc>
            </a:pPr>
            <a:r>
              <a:rPr lang="en-US" sz="2200" dirty="0">
                <a:solidFill>
                  <a:srgbClr val="455463"/>
                </a:solidFill>
              </a:rPr>
              <a:t> </a:t>
            </a:r>
          </a:p>
        </p:txBody>
      </p:sp>
      <p:sp>
        <p:nvSpPr>
          <p:cNvPr id="3" name="PlaceHolder 1">
            <a:extLst>
              <a:ext uri="{FF2B5EF4-FFF2-40B4-BE49-F238E27FC236}">
                <a16:creationId xmlns:a16="http://schemas.microsoft.com/office/drawing/2014/main" id="{7AD21465-72C4-5692-0237-31982E2F314E}"/>
              </a:ext>
            </a:extLst>
          </p:cNvPr>
          <p:cNvSpPr>
            <a:spLocks noGrp="1"/>
          </p:cNvSpPr>
          <p:nvPr>
            <p:ph type="sldNum" idx="1"/>
          </p:nvPr>
        </p:nvSpPr>
        <p:spPr>
          <a:xfrm>
            <a:off x="8610480" y="6483240"/>
            <a:ext cx="2723040" cy="344880"/>
          </a:xfrm>
        </p:spPr>
        <p:txBody>
          <a:bodyPr/>
          <a:lstStyle/>
          <a:p>
            <a:fld id="{BA9FEC38-D3C8-4794-8A5E-1D9A9F335037}" type="slidenum">
              <a:rPr/>
              <a:t>19</a:t>
            </a:fld>
            <a:endParaRPr dirty="0"/>
          </a:p>
        </p:txBody>
      </p:sp>
      <p:sp>
        <p:nvSpPr>
          <p:cNvPr id="4" name="TextBox 3">
            <a:extLst>
              <a:ext uri="{FF2B5EF4-FFF2-40B4-BE49-F238E27FC236}">
                <a16:creationId xmlns:a16="http://schemas.microsoft.com/office/drawing/2014/main" id="{05D8FF26-CEE7-EEEA-D07E-2C965D11CF74}"/>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https://www.youtube.com/watch?v=-A7D5Rcumz4</a:t>
            </a:r>
            <a:endParaRPr lang="en-US" sz="1100" dirty="0"/>
          </a:p>
        </p:txBody>
      </p:sp>
      <p:pic>
        <p:nvPicPr>
          <p:cNvPr id="8" name="Picture 7">
            <a:hlinkClick r:id="rId3"/>
            <a:extLst>
              <a:ext uri="{FF2B5EF4-FFF2-40B4-BE49-F238E27FC236}">
                <a16:creationId xmlns:a16="http://schemas.microsoft.com/office/drawing/2014/main" id="{8CEFDD8D-C20A-6B47-DC9B-EEFFCFAD4D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09800" y="1418400"/>
            <a:ext cx="7772400" cy="4337550"/>
          </a:xfrm>
          <a:prstGeom prst="rect">
            <a:avLst/>
          </a:prstGeom>
        </p:spPr>
      </p:pic>
    </p:spTree>
    <p:extLst>
      <p:ext uri="{BB962C8B-B14F-4D97-AF65-F5344CB8AC3E}">
        <p14:creationId xmlns:p14="http://schemas.microsoft.com/office/powerpoint/2010/main" val="24517921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228600" y="681120"/>
            <a:ext cx="11804760" cy="695880"/>
          </a:xfrm>
          <a:prstGeom prst="rect">
            <a:avLst/>
          </a:prstGeom>
          <a:noFill/>
          <a:ln w="0">
            <a:noFill/>
          </a:ln>
        </p:spPr>
        <p:txBody>
          <a:bodyPr lIns="90000" tIns="45000" rIns="90000" bIns="45000" anchor="ctr">
            <a:normAutofit/>
          </a:bodyPr>
          <a:lstStyle/>
          <a:p>
            <a:pPr marL="233280" indent="0">
              <a:lnSpc>
                <a:spcPct val="90000"/>
              </a:lnSpc>
              <a:buNone/>
              <a:tabLst>
                <a:tab pos="0" algn="l"/>
              </a:tabLst>
            </a:pPr>
            <a:r>
              <a:rPr lang="en-US" sz="4000" b="1" strike="noStrike" spc="-1" dirty="0">
                <a:solidFill>
                  <a:srgbClr val="0066B2"/>
                </a:solidFill>
                <a:latin typeface="Arial"/>
              </a:rPr>
              <a:t>Learning Objectives</a:t>
            </a:r>
            <a:endParaRPr lang="en-US" sz="4000" b="0" strike="noStrike" spc="-1" dirty="0">
              <a:solidFill>
                <a:srgbClr val="0066B2"/>
              </a:solidFill>
              <a:latin typeface="Arial"/>
            </a:endParaRPr>
          </a:p>
        </p:txBody>
      </p:sp>
      <p:sp>
        <p:nvSpPr>
          <p:cNvPr id="54" name="Content Placeholder 2"/>
          <p:cNvSpPr/>
          <p:nvPr/>
        </p:nvSpPr>
        <p:spPr>
          <a:xfrm>
            <a:off x="819000" y="1522632"/>
            <a:ext cx="10514520" cy="3714386"/>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342900" indent="-342900">
              <a:lnSpc>
                <a:spcPct val="150000"/>
              </a:lnSpc>
              <a:spcBef>
                <a:spcPts val="1001"/>
              </a:spcBef>
              <a:buClr>
                <a:srgbClr val="000000"/>
              </a:buClr>
              <a:buFont typeface="Arial" panose="020B0604020202020204" pitchFamily="34" charset="0"/>
              <a:buChar char="•"/>
            </a:pPr>
            <a:r>
              <a:rPr lang="en-US" sz="2200" spc="-1" dirty="0">
                <a:solidFill>
                  <a:srgbClr val="455463"/>
                </a:solidFill>
                <a:latin typeface="Calibri"/>
              </a:rPr>
              <a:t>Understand Input Fundamentals</a:t>
            </a:r>
          </a:p>
          <a:p>
            <a:pPr marL="342900" indent="-342900">
              <a:lnSpc>
                <a:spcPct val="150000"/>
              </a:lnSpc>
              <a:spcBef>
                <a:spcPts val="1001"/>
              </a:spcBef>
              <a:buClr>
                <a:srgbClr val="000000"/>
              </a:buClr>
              <a:buFont typeface="Arial" panose="020B0604020202020204" pitchFamily="34" charset="0"/>
              <a:buChar char="•"/>
            </a:pPr>
            <a:r>
              <a:rPr lang="en-US" sz="2200" spc="-1" dirty="0">
                <a:solidFill>
                  <a:srgbClr val="455463"/>
                </a:solidFill>
                <a:latin typeface="Calibri"/>
              </a:rPr>
              <a:t>Explore Input Devices</a:t>
            </a:r>
          </a:p>
          <a:p>
            <a:pPr marL="342900" indent="-342900">
              <a:lnSpc>
                <a:spcPct val="150000"/>
              </a:lnSpc>
              <a:spcBef>
                <a:spcPts val="1001"/>
              </a:spcBef>
              <a:buClr>
                <a:srgbClr val="000000"/>
              </a:buClr>
              <a:buFont typeface="Arial" panose="020B0604020202020204" pitchFamily="34" charset="0"/>
              <a:buChar char="•"/>
            </a:pPr>
            <a:r>
              <a:rPr lang="en-US" sz="2200" spc="-1" dirty="0">
                <a:solidFill>
                  <a:srgbClr val="455463"/>
                </a:solidFill>
                <a:latin typeface="Calibri"/>
              </a:rPr>
              <a:t>Compare and contrast the Input Manager and Input System</a:t>
            </a:r>
          </a:p>
          <a:p>
            <a:pPr marL="342900" indent="-342900">
              <a:lnSpc>
                <a:spcPct val="150000"/>
              </a:lnSpc>
              <a:spcBef>
                <a:spcPts val="1001"/>
              </a:spcBef>
              <a:buClr>
                <a:srgbClr val="000000"/>
              </a:buClr>
              <a:buFont typeface="Arial" panose="020B0604020202020204" pitchFamily="34" charset="0"/>
              <a:buChar char="•"/>
            </a:pPr>
            <a:r>
              <a:rPr lang="en-US" sz="2200" spc="-1" dirty="0">
                <a:solidFill>
                  <a:srgbClr val="455463"/>
                </a:solidFill>
                <a:latin typeface="Calibri"/>
              </a:rPr>
              <a:t>Learn how to handle touch input, accelerometer data, and virtual keyboard input on mobile devices.</a:t>
            </a:r>
          </a:p>
          <a:p>
            <a:pPr marL="342900" indent="-342900">
              <a:lnSpc>
                <a:spcPct val="150000"/>
              </a:lnSpc>
              <a:spcBef>
                <a:spcPts val="1001"/>
              </a:spcBef>
              <a:buClr>
                <a:srgbClr val="000000"/>
              </a:buClr>
              <a:buFont typeface="Arial" panose="020B0604020202020204" pitchFamily="34" charset="0"/>
              <a:buChar char="•"/>
            </a:pPr>
            <a:r>
              <a:rPr lang="en-US" sz="2200" spc="-1" dirty="0">
                <a:solidFill>
                  <a:srgbClr val="455463"/>
                </a:solidFill>
                <a:latin typeface="Calibri"/>
              </a:rPr>
              <a:t>Understand the capabilities of Unity's XR Input system </a:t>
            </a:r>
          </a:p>
        </p:txBody>
      </p:sp>
      <p:sp>
        <p:nvSpPr>
          <p:cNvPr id="3" name="PlaceHolder 2"/>
          <p:cNvSpPr>
            <a:spLocks noGrp="1"/>
          </p:cNvSpPr>
          <p:nvPr>
            <p:ph type="sldNum" idx="1"/>
          </p:nvPr>
        </p:nvSpPr>
        <p:spPr/>
        <p:txBody>
          <a:bodyPr/>
          <a:lstStyle/>
          <a:p>
            <a:fld id="{B86D5315-3D1D-4EC7-9273-1E23E07B318A}" type="slidenum">
              <a:rPr/>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82E093D-BA2E-466C-3160-40EA61DDD42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BD49904-7086-05D7-30B1-E59E73ABB113}"/>
              </a:ext>
            </a:extLst>
          </p:cNvPr>
          <p:cNvSpPr>
            <a:spLocks noGrp="1"/>
          </p:cNvSpPr>
          <p:nvPr>
            <p:ph type="title"/>
          </p:nvPr>
        </p:nvSpPr>
        <p:spPr/>
        <p:txBody>
          <a:bodyPr/>
          <a:lstStyle/>
          <a:p>
            <a:r>
              <a:rPr lang="en-US" sz="3200" b="1" spc="-1" dirty="0">
                <a:solidFill>
                  <a:srgbClr val="0066B2"/>
                </a:solidFill>
              </a:rPr>
              <a:t>Mobile device input</a:t>
            </a:r>
            <a:endParaRPr lang="en-VN" dirty="0"/>
          </a:p>
        </p:txBody>
      </p:sp>
      <p:sp>
        <p:nvSpPr>
          <p:cNvPr id="5" name="Content Placeholder 4">
            <a:extLst>
              <a:ext uri="{FF2B5EF4-FFF2-40B4-BE49-F238E27FC236}">
                <a16:creationId xmlns:a16="http://schemas.microsoft.com/office/drawing/2014/main" id="{1CA3184C-A9FD-ABBA-67CA-3F814B362A3D}"/>
              </a:ext>
            </a:extLst>
          </p:cNvPr>
          <p:cNvSpPr>
            <a:spLocks noGrp="1"/>
          </p:cNvSpPr>
          <p:nvPr>
            <p:ph/>
          </p:nvPr>
        </p:nvSpPr>
        <p:spPr>
          <a:xfrm>
            <a:off x="1103972" y="1957709"/>
            <a:ext cx="10477948" cy="3852781"/>
          </a:xfrm>
        </p:spPr>
        <p:txBody>
          <a:bodyPr anchor="t"/>
          <a:lstStyle/>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Unity's </a:t>
            </a:r>
            <a:r>
              <a:rPr lang="en-US" sz="2000" i="0" u="none" strike="noStrike" dirty="0">
                <a:effectLst/>
                <a:latin typeface="+mn-lt"/>
              </a:rPr>
              <a:t>Input</a:t>
            </a:r>
            <a:r>
              <a:rPr lang="en-US" sz="2000" i="0" u="none" strike="noStrike" dirty="0">
                <a:solidFill>
                  <a:srgbClr val="455463"/>
                </a:solidFill>
                <a:effectLst/>
                <a:latin typeface="+mn-lt"/>
              </a:rPr>
              <a:t> class provides access to mobile device touchscreens.</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iPhones, iPads, and iPod Touches track up to five fingers simultaneously.</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Android devices vary but can track two to five fingers.</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Each touch is represented by an </a:t>
            </a:r>
            <a:r>
              <a:rPr lang="en-US" sz="2000" i="0" u="none" strike="noStrike" dirty="0" err="1">
                <a:effectLst/>
                <a:latin typeface="+mn-lt"/>
                <a:cs typeface="+mn-cs"/>
              </a:rPr>
              <a:t>Input.Touch</a:t>
            </a:r>
            <a:r>
              <a:rPr lang="en-US" sz="2000" i="0" u="none" strike="noStrike" dirty="0">
                <a:solidFill>
                  <a:srgbClr val="455463"/>
                </a:solidFill>
                <a:effectLst/>
                <a:latin typeface="+mn-lt"/>
                <a:cs typeface="+mn-cs"/>
              </a:rPr>
              <a:t> </a:t>
            </a:r>
            <a:r>
              <a:rPr lang="en-US" sz="2000" i="0" u="none" strike="noStrike" dirty="0">
                <a:solidFill>
                  <a:srgbClr val="455463"/>
                </a:solidFill>
                <a:effectLst/>
                <a:latin typeface="+mn-lt"/>
              </a:rPr>
              <a:t>data structure.</a:t>
            </a:r>
          </a:p>
        </p:txBody>
      </p:sp>
      <p:sp>
        <p:nvSpPr>
          <p:cNvPr id="2" name="PlaceHolder 1">
            <a:extLst>
              <a:ext uri="{FF2B5EF4-FFF2-40B4-BE49-F238E27FC236}">
                <a16:creationId xmlns:a16="http://schemas.microsoft.com/office/drawing/2014/main" id="{8BFB8E1E-5D63-60D1-135E-FF1BC3F8E52B}"/>
              </a:ext>
            </a:extLst>
          </p:cNvPr>
          <p:cNvSpPr>
            <a:spLocks noGrp="1"/>
          </p:cNvSpPr>
          <p:nvPr>
            <p:ph type="sldNum" idx="1"/>
          </p:nvPr>
        </p:nvSpPr>
        <p:spPr>
          <a:xfrm>
            <a:off x="8610480" y="6483240"/>
            <a:ext cx="2723040" cy="344880"/>
          </a:xfrm>
        </p:spPr>
        <p:txBody>
          <a:bodyPr/>
          <a:lstStyle/>
          <a:p>
            <a:fld id="{BA9FEC38-D3C8-4794-8A5E-1D9A9F335037}" type="slidenum">
              <a:rPr/>
              <a:t>20</a:t>
            </a:fld>
            <a:endParaRPr dirty="0"/>
          </a:p>
        </p:txBody>
      </p:sp>
      <p:sp>
        <p:nvSpPr>
          <p:cNvPr id="3" name="Content Placeholder 4">
            <a:extLst>
              <a:ext uri="{FF2B5EF4-FFF2-40B4-BE49-F238E27FC236}">
                <a16:creationId xmlns:a16="http://schemas.microsoft.com/office/drawing/2014/main" id="{A5CFCA64-B8CE-CA68-E066-A8D5D654D777}"/>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Touchscreen Input</a:t>
            </a:r>
          </a:p>
        </p:txBody>
      </p:sp>
      <p:sp>
        <p:nvSpPr>
          <p:cNvPr id="6" name="TextBox 5">
            <a:extLst>
              <a:ext uri="{FF2B5EF4-FFF2-40B4-BE49-F238E27FC236}">
                <a16:creationId xmlns:a16="http://schemas.microsoft.com/office/drawing/2014/main" id="{0CD7EE85-1D97-18E6-97D5-108864BF3E43}"/>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https://docs.unity3d.com/2023.2/Documentation/Manual/MobileInput.html</a:t>
            </a:r>
            <a:endParaRPr lang="en-US" sz="1100" dirty="0"/>
          </a:p>
        </p:txBody>
      </p:sp>
    </p:spTree>
    <p:extLst>
      <p:ext uri="{BB962C8B-B14F-4D97-AF65-F5344CB8AC3E}">
        <p14:creationId xmlns:p14="http://schemas.microsoft.com/office/powerpoint/2010/main" val="2622161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68760-8855-0FCD-D84C-F0D2A19C731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DD2194EE-048A-B3EF-33D9-478F90B93282}"/>
              </a:ext>
            </a:extLst>
          </p:cNvPr>
          <p:cNvSpPr>
            <a:spLocks noGrp="1"/>
          </p:cNvSpPr>
          <p:nvPr>
            <p:ph type="title"/>
          </p:nvPr>
        </p:nvSpPr>
        <p:spPr/>
        <p:txBody>
          <a:bodyPr/>
          <a:lstStyle/>
          <a:p>
            <a:r>
              <a:rPr lang="en-US" sz="3200" b="1" spc="-1" dirty="0">
                <a:solidFill>
                  <a:srgbClr val="0066B2"/>
                </a:solidFill>
              </a:rPr>
              <a:t>Mobile device input</a:t>
            </a:r>
            <a:endParaRPr lang="en-VN" dirty="0"/>
          </a:p>
        </p:txBody>
      </p:sp>
      <p:sp>
        <p:nvSpPr>
          <p:cNvPr id="5" name="Content Placeholder 4">
            <a:extLst>
              <a:ext uri="{FF2B5EF4-FFF2-40B4-BE49-F238E27FC236}">
                <a16:creationId xmlns:a16="http://schemas.microsoft.com/office/drawing/2014/main" id="{C56F4EE4-0EE1-6EB6-6BE0-BD12D3D17319}"/>
              </a:ext>
            </a:extLst>
          </p:cNvPr>
          <p:cNvSpPr>
            <a:spLocks noGrp="1"/>
          </p:cNvSpPr>
          <p:nvPr>
            <p:ph/>
          </p:nvPr>
        </p:nvSpPr>
        <p:spPr>
          <a:xfrm>
            <a:off x="1103972" y="1957709"/>
            <a:ext cx="10477948" cy="3852781"/>
          </a:xfrm>
        </p:spPr>
        <p:txBody>
          <a:bodyPr anchor="t"/>
          <a:lstStyle/>
          <a:p>
            <a:pPr marL="342900" indent="-342900" algn="l">
              <a:lnSpc>
                <a:spcPct val="200000"/>
              </a:lnSpc>
              <a:buFont typeface="Arial" panose="020B0604020202020204" pitchFamily="34" charset="0"/>
              <a:buChar char="•"/>
            </a:pPr>
            <a:r>
              <a:rPr lang="en-US" sz="2000" i="0" u="none" strike="noStrike" dirty="0" err="1">
                <a:effectLst/>
                <a:latin typeface="+mn-lt"/>
              </a:rPr>
              <a:t>fingerId</a:t>
            </a:r>
            <a:r>
              <a:rPr lang="en-US" sz="2000" i="0" u="none" strike="noStrike" dirty="0">
                <a:solidFill>
                  <a:srgbClr val="455463"/>
                </a:solidFill>
                <a:effectLst/>
                <a:latin typeface="+mn-lt"/>
              </a:rPr>
              <a:t>: Unique index for a touch.</a:t>
            </a:r>
          </a:p>
          <a:p>
            <a:pPr marL="342900" indent="-342900" algn="l">
              <a:lnSpc>
                <a:spcPct val="200000"/>
              </a:lnSpc>
              <a:buFont typeface="Arial" panose="020B0604020202020204" pitchFamily="34" charset="0"/>
              <a:buChar char="•"/>
            </a:pPr>
            <a:r>
              <a:rPr lang="en-US" sz="2000" i="0" u="none" strike="noStrike" dirty="0">
                <a:effectLst/>
                <a:latin typeface="+mn-lt"/>
              </a:rPr>
              <a:t>position</a:t>
            </a:r>
            <a:r>
              <a:rPr lang="en-US" sz="2000" i="0" u="none" strike="noStrike" dirty="0">
                <a:solidFill>
                  <a:srgbClr val="455463"/>
                </a:solidFill>
                <a:effectLst/>
                <a:latin typeface="+mn-lt"/>
              </a:rPr>
              <a:t>: Screen position of the touch.</a:t>
            </a:r>
          </a:p>
          <a:p>
            <a:pPr marL="342900" indent="-342900" algn="l">
              <a:lnSpc>
                <a:spcPct val="200000"/>
              </a:lnSpc>
              <a:buFont typeface="Arial" panose="020B0604020202020204" pitchFamily="34" charset="0"/>
              <a:buChar char="•"/>
            </a:pPr>
            <a:r>
              <a:rPr lang="en-US" sz="2000" i="0" u="none" strike="noStrike" dirty="0" err="1">
                <a:effectLst/>
                <a:latin typeface="+mn-lt"/>
              </a:rPr>
              <a:t>deltaPosition</a:t>
            </a:r>
            <a:r>
              <a:rPr lang="en-US" sz="2000" i="0" u="none" strike="noStrike" dirty="0">
                <a:solidFill>
                  <a:srgbClr val="455463"/>
                </a:solidFill>
                <a:effectLst/>
                <a:latin typeface="+mn-lt"/>
              </a:rPr>
              <a:t>: Change in screen position since last frame.</a:t>
            </a:r>
          </a:p>
          <a:p>
            <a:pPr marL="342900" indent="-342900" algn="l">
              <a:lnSpc>
                <a:spcPct val="200000"/>
              </a:lnSpc>
              <a:buFont typeface="Arial" panose="020B0604020202020204" pitchFamily="34" charset="0"/>
              <a:buChar char="•"/>
            </a:pPr>
            <a:r>
              <a:rPr lang="en-US" sz="2000" i="0" u="none" strike="noStrike" dirty="0" err="1">
                <a:effectLst/>
                <a:latin typeface="+mn-lt"/>
              </a:rPr>
              <a:t>deltaTime</a:t>
            </a:r>
            <a:r>
              <a:rPr lang="en-US" sz="2000" i="0" u="none" strike="noStrike" dirty="0">
                <a:solidFill>
                  <a:srgbClr val="455463"/>
                </a:solidFill>
                <a:effectLst/>
                <a:latin typeface="+mn-lt"/>
              </a:rPr>
              <a:t>: Time since the last state change.</a:t>
            </a:r>
          </a:p>
          <a:p>
            <a:pPr marL="342900" indent="-342900" algn="l">
              <a:lnSpc>
                <a:spcPct val="200000"/>
              </a:lnSpc>
              <a:buFont typeface="Arial" panose="020B0604020202020204" pitchFamily="34" charset="0"/>
              <a:buChar char="•"/>
            </a:pPr>
            <a:r>
              <a:rPr lang="en-US" sz="2000" i="0" u="none" strike="noStrike" dirty="0" err="1">
                <a:effectLst/>
                <a:latin typeface="+mn-lt"/>
              </a:rPr>
              <a:t>tapCount</a:t>
            </a:r>
            <a:r>
              <a:rPr lang="en-US" sz="2000" i="0" u="none" strike="noStrike" dirty="0">
                <a:solidFill>
                  <a:srgbClr val="455463"/>
                </a:solidFill>
                <a:effectLst/>
                <a:latin typeface="+mn-lt"/>
              </a:rPr>
              <a:t>: Number of taps (iOS/</a:t>
            </a:r>
            <a:r>
              <a:rPr lang="en-US" sz="2000" i="0" u="none" strike="noStrike" dirty="0" err="1">
                <a:solidFill>
                  <a:srgbClr val="455463"/>
                </a:solidFill>
                <a:effectLst/>
                <a:latin typeface="+mn-lt"/>
              </a:rPr>
              <a:t>iPadOS</a:t>
            </a:r>
            <a:r>
              <a:rPr lang="en-US" sz="2000" i="0" u="none" strike="noStrike" dirty="0">
                <a:solidFill>
                  <a:srgbClr val="455463"/>
                </a:solidFill>
                <a:effectLst/>
                <a:latin typeface="+mn-lt"/>
              </a:rPr>
              <a:t> only).</a:t>
            </a:r>
          </a:p>
          <a:p>
            <a:pPr marL="342900" indent="-342900" algn="l">
              <a:lnSpc>
                <a:spcPct val="200000"/>
              </a:lnSpc>
              <a:buFont typeface="Arial" panose="020B0604020202020204" pitchFamily="34" charset="0"/>
              <a:buChar char="•"/>
            </a:pPr>
            <a:r>
              <a:rPr lang="en-US" sz="2000" i="0" u="none" strike="noStrike" dirty="0">
                <a:effectLst/>
                <a:latin typeface="+mn-lt"/>
              </a:rPr>
              <a:t>phase</a:t>
            </a:r>
            <a:r>
              <a:rPr lang="en-US" sz="2000" i="0" u="none" strike="noStrike" dirty="0">
                <a:solidFill>
                  <a:srgbClr val="455463"/>
                </a:solidFill>
                <a:effectLst/>
                <a:latin typeface="+mn-lt"/>
              </a:rPr>
              <a:t>: Describes the touch state (began, moved, stationary, ended, canceled).</a:t>
            </a:r>
          </a:p>
        </p:txBody>
      </p:sp>
      <p:sp>
        <p:nvSpPr>
          <p:cNvPr id="2" name="PlaceHolder 1">
            <a:extLst>
              <a:ext uri="{FF2B5EF4-FFF2-40B4-BE49-F238E27FC236}">
                <a16:creationId xmlns:a16="http://schemas.microsoft.com/office/drawing/2014/main" id="{2E2D2B06-F462-129A-A078-D0D506454DA9}"/>
              </a:ext>
            </a:extLst>
          </p:cNvPr>
          <p:cNvSpPr>
            <a:spLocks noGrp="1"/>
          </p:cNvSpPr>
          <p:nvPr>
            <p:ph type="sldNum" idx="1"/>
          </p:nvPr>
        </p:nvSpPr>
        <p:spPr>
          <a:xfrm>
            <a:off x="8610480" y="6483240"/>
            <a:ext cx="2723040" cy="344880"/>
          </a:xfrm>
        </p:spPr>
        <p:txBody>
          <a:bodyPr/>
          <a:lstStyle/>
          <a:p>
            <a:fld id="{BA9FEC38-D3C8-4794-8A5E-1D9A9F335037}" type="slidenum">
              <a:rPr/>
              <a:t>21</a:t>
            </a:fld>
            <a:endParaRPr dirty="0"/>
          </a:p>
        </p:txBody>
      </p:sp>
      <p:sp>
        <p:nvSpPr>
          <p:cNvPr id="3" name="Content Placeholder 4">
            <a:extLst>
              <a:ext uri="{FF2B5EF4-FFF2-40B4-BE49-F238E27FC236}">
                <a16:creationId xmlns:a16="http://schemas.microsoft.com/office/drawing/2014/main" id="{DF32BA43-1C8F-E500-FB57-80741FE39D07}"/>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Touch Data Properties</a:t>
            </a:r>
          </a:p>
        </p:txBody>
      </p:sp>
      <p:sp>
        <p:nvSpPr>
          <p:cNvPr id="9" name="TextBox 8">
            <a:extLst>
              <a:ext uri="{FF2B5EF4-FFF2-40B4-BE49-F238E27FC236}">
                <a16:creationId xmlns:a16="http://schemas.microsoft.com/office/drawing/2014/main" id="{0BC9AB60-2F53-11B9-797D-EB56541EFFF1}"/>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https://docs.unity3d.com/2023.2/Documentation/Manual/MobileInput.html</a:t>
            </a:r>
            <a:endParaRPr lang="en-US" sz="1100" dirty="0"/>
          </a:p>
        </p:txBody>
      </p:sp>
    </p:spTree>
    <p:extLst>
      <p:ext uri="{BB962C8B-B14F-4D97-AF65-F5344CB8AC3E}">
        <p14:creationId xmlns:p14="http://schemas.microsoft.com/office/powerpoint/2010/main" val="9092321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7C38E-4265-DD32-7AB7-55A6445526F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53DA747-A8C4-CC62-0274-97A43D600E94}"/>
              </a:ext>
            </a:extLst>
          </p:cNvPr>
          <p:cNvSpPr>
            <a:spLocks noGrp="1"/>
          </p:cNvSpPr>
          <p:nvPr>
            <p:ph type="title"/>
          </p:nvPr>
        </p:nvSpPr>
        <p:spPr/>
        <p:txBody>
          <a:bodyPr/>
          <a:lstStyle/>
          <a:p>
            <a:r>
              <a:rPr lang="en-US" sz="3200" b="1" spc="-1" dirty="0">
                <a:solidFill>
                  <a:srgbClr val="0066B2"/>
                </a:solidFill>
              </a:rPr>
              <a:t>Mobile device input</a:t>
            </a:r>
            <a:endParaRPr lang="en-VN" dirty="0"/>
          </a:p>
        </p:txBody>
      </p:sp>
      <p:sp>
        <p:nvSpPr>
          <p:cNvPr id="5" name="Content Placeholder 4">
            <a:extLst>
              <a:ext uri="{FF2B5EF4-FFF2-40B4-BE49-F238E27FC236}">
                <a16:creationId xmlns:a16="http://schemas.microsoft.com/office/drawing/2014/main" id="{D9DB197E-2D3F-9BF5-D5C6-6CB690153B42}"/>
              </a:ext>
            </a:extLst>
          </p:cNvPr>
          <p:cNvSpPr>
            <a:spLocks noGrp="1"/>
          </p:cNvSpPr>
          <p:nvPr>
            <p:ph/>
          </p:nvPr>
        </p:nvSpPr>
        <p:spPr>
          <a:xfrm>
            <a:off x="1103972" y="1957709"/>
            <a:ext cx="10477948" cy="3852781"/>
          </a:xfrm>
        </p:spPr>
        <p:txBody>
          <a:bodyPr anchor="t"/>
          <a:lstStyle/>
          <a:p>
            <a:pPr algn="l">
              <a:lnSpc>
                <a:spcPct val="200000"/>
              </a:lnSpc>
            </a:pPr>
            <a:r>
              <a:rPr lang="en-US" sz="2000" i="0" u="none" strike="noStrike" dirty="0">
                <a:effectLst/>
                <a:latin typeface="+mn-lt"/>
              </a:rPr>
              <a:t>  </a:t>
            </a:r>
            <a:endParaRPr lang="en-US" sz="2000" i="0" u="none" strike="noStrike" dirty="0">
              <a:solidFill>
                <a:srgbClr val="455463"/>
              </a:solidFill>
              <a:effectLst/>
              <a:latin typeface="+mn-lt"/>
            </a:endParaRPr>
          </a:p>
        </p:txBody>
      </p:sp>
      <p:sp>
        <p:nvSpPr>
          <p:cNvPr id="2" name="PlaceHolder 1">
            <a:extLst>
              <a:ext uri="{FF2B5EF4-FFF2-40B4-BE49-F238E27FC236}">
                <a16:creationId xmlns:a16="http://schemas.microsoft.com/office/drawing/2014/main" id="{64EFDAF6-608D-A3A8-9DFF-0E3B05AB13A6}"/>
              </a:ext>
            </a:extLst>
          </p:cNvPr>
          <p:cNvSpPr>
            <a:spLocks noGrp="1"/>
          </p:cNvSpPr>
          <p:nvPr>
            <p:ph type="sldNum" idx="1"/>
          </p:nvPr>
        </p:nvSpPr>
        <p:spPr>
          <a:xfrm>
            <a:off x="8610480" y="6483240"/>
            <a:ext cx="2723040" cy="344880"/>
          </a:xfrm>
        </p:spPr>
        <p:txBody>
          <a:bodyPr/>
          <a:lstStyle/>
          <a:p>
            <a:fld id="{BA9FEC38-D3C8-4794-8A5E-1D9A9F335037}" type="slidenum">
              <a:rPr/>
              <a:t>22</a:t>
            </a:fld>
            <a:endParaRPr dirty="0"/>
          </a:p>
        </p:txBody>
      </p:sp>
      <p:sp>
        <p:nvSpPr>
          <p:cNvPr id="3" name="Content Placeholder 4">
            <a:extLst>
              <a:ext uri="{FF2B5EF4-FFF2-40B4-BE49-F238E27FC236}">
                <a16:creationId xmlns:a16="http://schemas.microsoft.com/office/drawing/2014/main" id="{B105D82A-9FEB-11A9-0175-12C538040055}"/>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Example: Shooting a Ray on Tap</a:t>
            </a:r>
          </a:p>
        </p:txBody>
      </p:sp>
      <p:pic>
        <p:nvPicPr>
          <p:cNvPr id="7" name="Picture 6">
            <a:extLst>
              <a:ext uri="{FF2B5EF4-FFF2-40B4-BE49-F238E27FC236}">
                <a16:creationId xmlns:a16="http://schemas.microsoft.com/office/drawing/2014/main" id="{B6E27F57-387D-B2AC-AEA3-6A7AF6596DA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21392" y="1754321"/>
            <a:ext cx="6948616" cy="4728919"/>
          </a:xfrm>
          <a:prstGeom prst="rect">
            <a:avLst/>
          </a:prstGeom>
        </p:spPr>
      </p:pic>
      <p:sp>
        <p:nvSpPr>
          <p:cNvPr id="8" name="TextBox 7">
            <a:extLst>
              <a:ext uri="{FF2B5EF4-FFF2-40B4-BE49-F238E27FC236}">
                <a16:creationId xmlns:a16="http://schemas.microsoft.com/office/drawing/2014/main" id="{8434E46C-438A-506C-45B6-3A68B907E54D}"/>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4"/>
              </a:rPr>
              <a:t>https://docs.unity3d.com/2023.2/Documentation/Manual/MobileInput.html</a:t>
            </a:r>
            <a:endParaRPr lang="en-US" sz="1100" dirty="0"/>
          </a:p>
        </p:txBody>
      </p:sp>
    </p:spTree>
    <p:extLst>
      <p:ext uri="{BB962C8B-B14F-4D97-AF65-F5344CB8AC3E}">
        <p14:creationId xmlns:p14="http://schemas.microsoft.com/office/powerpoint/2010/main" val="328679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28DC04-575F-38FC-C4A9-287D32DE1E49}"/>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81840E7-F295-6741-8D56-14D8621BF900}"/>
              </a:ext>
            </a:extLst>
          </p:cNvPr>
          <p:cNvSpPr>
            <a:spLocks noGrp="1"/>
          </p:cNvSpPr>
          <p:nvPr>
            <p:ph type="title"/>
          </p:nvPr>
        </p:nvSpPr>
        <p:spPr/>
        <p:txBody>
          <a:bodyPr/>
          <a:lstStyle/>
          <a:p>
            <a:r>
              <a:rPr lang="en-US" sz="3200" b="1" spc="-1" dirty="0">
                <a:solidFill>
                  <a:srgbClr val="0066B2"/>
                </a:solidFill>
              </a:rPr>
              <a:t>Mobile device input</a:t>
            </a:r>
            <a:endParaRPr lang="en-VN" dirty="0"/>
          </a:p>
        </p:txBody>
      </p:sp>
      <p:sp>
        <p:nvSpPr>
          <p:cNvPr id="5" name="Content Placeholder 4">
            <a:extLst>
              <a:ext uri="{FF2B5EF4-FFF2-40B4-BE49-F238E27FC236}">
                <a16:creationId xmlns:a16="http://schemas.microsoft.com/office/drawing/2014/main" id="{D0674140-440E-CFB0-13EB-2DC64E5BA05B}"/>
              </a:ext>
            </a:extLst>
          </p:cNvPr>
          <p:cNvSpPr>
            <a:spLocks noGrp="1"/>
          </p:cNvSpPr>
          <p:nvPr>
            <p:ph/>
          </p:nvPr>
        </p:nvSpPr>
        <p:spPr>
          <a:xfrm>
            <a:off x="1103972" y="1957709"/>
            <a:ext cx="10477948" cy="3852781"/>
          </a:xfrm>
        </p:spPr>
        <p:txBody>
          <a:bodyPr anchor="t"/>
          <a:lstStyle/>
          <a:p>
            <a:pPr marL="342900" indent="-342900" algn="l">
              <a:lnSpc>
                <a:spcPct val="200000"/>
              </a:lnSpc>
              <a:buFont typeface="Arial" panose="020B0604020202020204" pitchFamily="34" charset="0"/>
              <a:buChar char="•"/>
            </a:pPr>
            <a:r>
              <a:rPr lang="en-US" sz="2000" i="0" u="none" strike="noStrike" dirty="0">
                <a:solidFill>
                  <a:srgbClr val="455463"/>
                </a:solidFill>
                <a:effectLst/>
                <a:latin typeface="+mn-lt"/>
              </a:rPr>
              <a:t>Use touch input for native mobile development experiences.</a:t>
            </a:r>
          </a:p>
          <a:p>
            <a:pPr marL="342900" indent="-342900" algn="l">
              <a:lnSpc>
                <a:spcPct val="200000"/>
              </a:lnSpc>
              <a:buFont typeface="Arial" panose="020B0604020202020204" pitchFamily="34" charset="0"/>
              <a:buChar char="•"/>
            </a:pPr>
            <a:r>
              <a:rPr lang="en-US" sz="2000" i="0" u="none" strike="noStrike" dirty="0">
                <a:solidFill>
                  <a:srgbClr val="455463"/>
                </a:solidFill>
                <a:effectLst/>
                <a:latin typeface="+mn-lt"/>
              </a:rPr>
              <a:t>Accelerometer readings are filtered and sampled at 60Hz.</a:t>
            </a:r>
          </a:p>
          <a:p>
            <a:pPr marL="342900" indent="-342900" algn="l">
              <a:lnSpc>
                <a:spcPct val="200000"/>
              </a:lnSpc>
              <a:buFont typeface="Arial" panose="020B0604020202020204" pitchFamily="34" charset="0"/>
              <a:buChar char="•"/>
            </a:pPr>
            <a:r>
              <a:rPr lang="en-US" sz="2000" i="0" u="none" strike="noStrike" dirty="0">
                <a:solidFill>
                  <a:srgbClr val="455463"/>
                </a:solidFill>
                <a:effectLst/>
                <a:latin typeface="+mn-lt"/>
              </a:rPr>
              <a:t>Consider low-pass filtering for smoother accelerometer data.</a:t>
            </a:r>
          </a:p>
        </p:txBody>
      </p:sp>
      <p:sp>
        <p:nvSpPr>
          <p:cNvPr id="2" name="PlaceHolder 1">
            <a:extLst>
              <a:ext uri="{FF2B5EF4-FFF2-40B4-BE49-F238E27FC236}">
                <a16:creationId xmlns:a16="http://schemas.microsoft.com/office/drawing/2014/main" id="{1E71AA75-2F2F-FB33-A023-26B7FA1C7C07}"/>
              </a:ext>
            </a:extLst>
          </p:cNvPr>
          <p:cNvSpPr>
            <a:spLocks noGrp="1"/>
          </p:cNvSpPr>
          <p:nvPr>
            <p:ph type="sldNum" idx="1"/>
          </p:nvPr>
        </p:nvSpPr>
        <p:spPr>
          <a:xfrm>
            <a:off x="8610480" y="6483240"/>
            <a:ext cx="2723040" cy="344880"/>
          </a:xfrm>
        </p:spPr>
        <p:txBody>
          <a:bodyPr/>
          <a:lstStyle/>
          <a:p>
            <a:fld id="{BA9FEC38-D3C8-4794-8A5E-1D9A9F335037}" type="slidenum">
              <a:rPr/>
              <a:t>23</a:t>
            </a:fld>
            <a:endParaRPr dirty="0"/>
          </a:p>
        </p:txBody>
      </p:sp>
      <p:sp>
        <p:nvSpPr>
          <p:cNvPr id="3" name="Content Placeholder 4">
            <a:extLst>
              <a:ext uri="{FF2B5EF4-FFF2-40B4-BE49-F238E27FC236}">
                <a16:creationId xmlns:a16="http://schemas.microsoft.com/office/drawing/2014/main" id="{76CB6CA6-EF7E-CAC7-5B08-C090D876E4C2}"/>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Key Points</a:t>
            </a:r>
          </a:p>
        </p:txBody>
      </p:sp>
      <p:sp>
        <p:nvSpPr>
          <p:cNvPr id="6" name="TextBox 5">
            <a:extLst>
              <a:ext uri="{FF2B5EF4-FFF2-40B4-BE49-F238E27FC236}">
                <a16:creationId xmlns:a16="http://schemas.microsoft.com/office/drawing/2014/main" id="{5650B9D4-48B3-0441-1589-0D60FBC488DA}"/>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https://docs.unity3d.com/2023.2/Documentation/Manual/MobileInput.html</a:t>
            </a:r>
            <a:endParaRPr lang="en-US" sz="1100" dirty="0"/>
          </a:p>
        </p:txBody>
      </p:sp>
    </p:spTree>
    <p:extLst>
      <p:ext uri="{BB962C8B-B14F-4D97-AF65-F5344CB8AC3E}">
        <p14:creationId xmlns:p14="http://schemas.microsoft.com/office/powerpoint/2010/main" val="16233511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4F8CC9-91A7-888D-BDCB-385174774CF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AC5E9C7-CA0B-A14C-4304-AF81D61A6131}"/>
              </a:ext>
            </a:extLst>
          </p:cNvPr>
          <p:cNvSpPr>
            <a:spLocks noGrp="1"/>
          </p:cNvSpPr>
          <p:nvPr>
            <p:ph type="title"/>
          </p:nvPr>
        </p:nvSpPr>
        <p:spPr/>
        <p:txBody>
          <a:bodyPr/>
          <a:lstStyle/>
          <a:p>
            <a:r>
              <a:rPr lang="en-US" sz="3200" b="1" spc="-1" dirty="0">
                <a:solidFill>
                  <a:srgbClr val="0066B2"/>
                </a:solidFill>
              </a:rPr>
              <a:t>Mobile Keyboard</a:t>
            </a:r>
            <a:endParaRPr lang="en-VN" dirty="0"/>
          </a:p>
        </p:txBody>
      </p:sp>
      <p:sp>
        <p:nvSpPr>
          <p:cNvPr id="5" name="Content Placeholder 4">
            <a:extLst>
              <a:ext uri="{FF2B5EF4-FFF2-40B4-BE49-F238E27FC236}">
                <a16:creationId xmlns:a16="http://schemas.microsoft.com/office/drawing/2014/main" id="{16BDB1F0-220B-B47A-E2F0-457EE054BE45}"/>
              </a:ext>
            </a:extLst>
          </p:cNvPr>
          <p:cNvSpPr>
            <a:spLocks noGrp="1"/>
          </p:cNvSpPr>
          <p:nvPr>
            <p:ph/>
          </p:nvPr>
        </p:nvSpPr>
        <p:spPr>
          <a:xfrm>
            <a:off x="1103972" y="1957709"/>
            <a:ext cx="10477948" cy="3852781"/>
          </a:xfrm>
        </p:spPr>
        <p:txBody>
          <a:bodyPr anchor="t"/>
          <a:lstStyle/>
          <a:p>
            <a:pPr algn="l">
              <a:lnSpc>
                <a:spcPct val="150000"/>
              </a:lnSpc>
            </a:pPr>
            <a:r>
              <a:rPr lang="en-US" sz="2000" i="0" u="none" strike="noStrike" dirty="0">
                <a:solidFill>
                  <a:srgbClr val="455463"/>
                </a:solidFill>
                <a:effectLst/>
                <a:latin typeface="+mn-lt"/>
              </a:rPr>
              <a:t>Unity provides a </a:t>
            </a:r>
            <a:r>
              <a:rPr lang="en-US" sz="2000" i="0" u="none" strike="noStrike" dirty="0">
                <a:solidFill>
                  <a:srgbClr val="F36F21"/>
                </a:solidFill>
                <a:effectLst/>
                <a:latin typeface="+mn-lt"/>
              </a:rPr>
              <a:t>built-in mechanism </a:t>
            </a:r>
            <a:r>
              <a:rPr lang="en-US" sz="2000" i="0" u="none" strike="noStrike" dirty="0">
                <a:solidFill>
                  <a:srgbClr val="455463"/>
                </a:solidFill>
                <a:effectLst/>
                <a:latin typeface="+mn-lt"/>
              </a:rPr>
              <a:t>to </a:t>
            </a:r>
            <a:r>
              <a:rPr lang="en-US" sz="2000" i="0" u="none" strike="noStrike" dirty="0">
                <a:solidFill>
                  <a:srgbClr val="F36F21"/>
                </a:solidFill>
                <a:effectLst/>
                <a:latin typeface="+mn-lt"/>
              </a:rPr>
              <a:t>display a virtual keyboard on mobile devices</a:t>
            </a:r>
            <a:r>
              <a:rPr lang="en-US" sz="2000" i="0" u="none" strike="noStrike" dirty="0">
                <a:solidFill>
                  <a:srgbClr val="455463"/>
                </a:solidFill>
                <a:effectLst/>
                <a:latin typeface="+mn-lt"/>
              </a:rPr>
              <a:t>, allowing users to </a:t>
            </a:r>
            <a:r>
              <a:rPr lang="en-US" sz="2000" i="0" u="none" strike="noStrike" dirty="0">
                <a:solidFill>
                  <a:srgbClr val="F36F21"/>
                </a:solidFill>
                <a:effectLst/>
                <a:latin typeface="+mn-lt"/>
              </a:rPr>
              <a:t>input text</a:t>
            </a:r>
            <a:r>
              <a:rPr lang="en-US" sz="2000" i="0" u="none" strike="noStrike" dirty="0">
                <a:solidFill>
                  <a:srgbClr val="455463"/>
                </a:solidFill>
                <a:effectLst/>
                <a:latin typeface="+mn-lt"/>
              </a:rPr>
              <a:t> into your game or application. This is especially useful for games that require user input, such as chat features, level editors, or any other game where the user needs to enter text.</a:t>
            </a:r>
          </a:p>
        </p:txBody>
      </p:sp>
      <p:sp>
        <p:nvSpPr>
          <p:cNvPr id="2" name="PlaceHolder 1">
            <a:extLst>
              <a:ext uri="{FF2B5EF4-FFF2-40B4-BE49-F238E27FC236}">
                <a16:creationId xmlns:a16="http://schemas.microsoft.com/office/drawing/2014/main" id="{85E415D7-4F7F-4078-E911-726358EAF030}"/>
              </a:ext>
            </a:extLst>
          </p:cNvPr>
          <p:cNvSpPr>
            <a:spLocks noGrp="1"/>
          </p:cNvSpPr>
          <p:nvPr>
            <p:ph type="sldNum" idx="1"/>
          </p:nvPr>
        </p:nvSpPr>
        <p:spPr>
          <a:xfrm>
            <a:off x="8610480" y="6483240"/>
            <a:ext cx="2723040" cy="344880"/>
          </a:xfrm>
        </p:spPr>
        <p:txBody>
          <a:bodyPr/>
          <a:lstStyle/>
          <a:p>
            <a:fld id="{BA9FEC38-D3C8-4794-8A5E-1D9A9F335037}" type="slidenum">
              <a:rPr/>
              <a:t>24</a:t>
            </a:fld>
            <a:endParaRPr dirty="0"/>
          </a:p>
        </p:txBody>
      </p:sp>
      <p:sp>
        <p:nvSpPr>
          <p:cNvPr id="3" name="Content Placeholder 4">
            <a:extLst>
              <a:ext uri="{FF2B5EF4-FFF2-40B4-BE49-F238E27FC236}">
                <a16:creationId xmlns:a16="http://schemas.microsoft.com/office/drawing/2014/main" id="{00B9AAF6-B507-1A29-B8A1-256A0711120B}"/>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Mobile Keyboard in Unity</a:t>
            </a:r>
          </a:p>
        </p:txBody>
      </p:sp>
      <p:sp>
        <p:nvSpPr>
          <p:cNvPr id="6" name="TextBox 5">
            <a:extLst>
              <a:ext uri="{FF2B5EF4-FFF2-40B4-BE49-F238E27FC236}">
                <a16:creationId xmlns:a16="http://schemas.microsoft.com/office/drawing/2014/main" id="{4D0CE3B0-834F-198D-F3A7-716603FDD9A6}"/>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https://docs.unity3d.com/2023.2/Documentation/Manual/MobileKeyboard.html</a:t>
            </a:r>
            <a:endParaRPr lang="en-US" sz="1100" dirty="0"/>
          </a:p>
        </p:txBody>
      </p:sp>
      <p:pic>
        <p:nvPicPr>
          <p:cNvPr id="8" name="Picture 7">
            <a:extLst>
              <a:ext uri="{FF2B5EF4-FFF2-40B4-BE49-F238E27FC236}">
                <a16:creationId xmlns:a16="http://schemas.microsoft.com/office/drawing/2014/main" id="{1CEE3AE6-111C-30E0-25B4-BAFEECD4F4B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775161" y="3538720"/>
            <a:ext cx="3949700" cy="2616200"/>
          </a:xfrm>
          <a:prstGeom prst="rect">
            <a:avLst/>
          </a:prstGeom>
        </p:spPr>
      </p:pic>
    </p:spTree>
    <p:extLst>
      <p:ext uri="{BB962C8B-B14F-4D97-AF65-F5344CB8AC3E}">
        <p14:creationId xmlns:p14="http://schemas.microsoft.com/office/powerpoint/2010/main" val="32033656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39E113-2F07-213D-1FCA-3CF40BC95A08}"/>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BCD86C4-B196-BFB5-6213-5F30BBDC69C3}"/>
              </a:ext>
            </a:extLst>
          </p:cNvPr>
          <p:cNvSpPr>
            <a:spLocks noGrp="1"/>
          </p:cNvSpPr>
          <p:nvPr>
            <p:ph type="title"/>
          </p:nvPr>
        </p:nvSpPr>
        <p:spPr/>
        <p:txBody>
          <a:bodyPr/>
          <a:lstStyle/>
          <a:p>
            <a:r>
              <a:rPr lang="en-US" sz="3200" b="1" spc="-1" dirty="0">
                <a:solidFill>
                  <a:srgbClr val="0066B2"/>
                </a:solidFill>
              </a:rPr>
              <a:t>Mobile Keyboard</a:t>
            </a:r>
            <a:endParaRPr lang="en-VN" dirty="0"/>
          </a:p>
        </p:txBody>
      </p:sp>
      <p:sp>
        <p:nvSpPr>
          <p:cNvPr id="5" name="Content Placeholder 4">
            <a:extLst>
              <a:ext uri="{FF2B5EF4-FFF2-40B4-BE49-F238E27FC236}">
                <a16:creationId xmlns:a16="http://schemas.microsoft.com/office/drawing/2014/main" id="{44BF763A-9D7B-4991-F5DA-71340C691208}"/>
              </a:ext>
            </a:extLst>
          </p:cNvPr>
          <p:cNvSpPr>
            <a:spLocks noGrp="1"/>
          </p:cNvSpPr>
          <p:nvPr>
            <p:ph/>
          </p:nvPr>
        </p:nvSpPr>
        <p:spPr>
          <a:xfrm>
            <a:off x="1103972" y="1957709"/>
            <a:ext cx="10477948" cy="4047675"/>
          </a:xfrm>
        </p:spPr>
        <p:txBody>
          <a:bodyPr anchor="t"/>
          <a:lstStyle/>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Automatic Keyboard Display</a:t>
            </a:r>
            <a:r>
              <a:rPr lang="en-US" sz="2000" i="0" u="none" strike="noStrike" dirty="0">
                <a:solidFill>
                  <a:srgbClr val="455463"/>
                </a:solidFill>
                <a:effectLst/>
                <a:latin typeface="+mn-lt"/>
              </a:rPr>
              <a:t>: Unity automatically displays the keyboard when a user taps on an editable GUI element like a text field or password field.</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Custom Keyboard Display</a:t>
            </a:r>
            <a:r>
              <a:rPr lang="en-US" sz="2000" i="0" u="none" strike="noStrike" dirty="0">
                <a:solidFill>
                  <a:srgbClr val="455463"/>
                </a:solidFill>
                <a:effectLst/>
                <a:latin typeface="+mn-lt"/>
              </a:rPr>
              <a:t>: You can programmatically show the keyboard using the </a:t>
            </a:r>
            <a:r>
              <a:rPr lang="en-US" sz="2000" i="0" u="none" strike="noStrike" dirty="0" err="1">
                <a:effectLst/>
                <a:latin typeface="+mn-lt"/>
              </a:rPr>
              <a:t>TouchScreenKeyboard.Open</a:t>
            </a:r>
            <a:r>
              <a:rPr lang="en-US" sz="2000" i="0" u="none" strike="noStrike" dirty="0">
                <a:effectLst/>
                <a:latin typeface="+mn-lt"/>
              </a:rPr>
              <a:t>()</a:t>
            </a:r>
            <a:r>
              <a:rPr lang="en-US" sz="2000" i="0" u="none" strike="noStrike" dirty="0">
                <a:solidFill>
                  <a:srgbClr val="455463"/>
                </a:solidFill>
                <a:effectLst/>
                <a:latin typeface="+mn-lt"/>
              </a:rPr>
              <a:t> function.</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Keyboard Layout Customization</a:t>
            </a:r>
            <a:r>
              <a:rPr lang="en-US" sz="2000" i="0" u="none" strike="noStrike" dirty="0">
                <a:solidFill>
                  <a:srgbClr val="455463"/>
                </a:solidFill>
                <a:effectLst/>
                <a:latin typeface="+mn-lt"/>
              </a:rPr>
              <a:t>: Choose from various keyboard layouts, including letters, numbers, punctuation, and more.</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Secure Text Input</a:t>
            </a:r>
            <a:r>
              <a:rPr lang="en-US" sz="2000" i="0" u="none" strike="noStrike" dirty="0">
                <a:solidFill>
                  <a:srgbClr val="455463"/>
                </a:solidFill>
                <a:effectLst/>
                <a:latin typeface="+mn-lt"/>
              </a:rPr>
              <a:t>: Hide input characters for sensitive information like passwords.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Keyboard Visibility and Size</a:t>
            </a:r>
            <a:r>
              <a:rPr lang="en-US" sz="2000" i="0" u="none" strike="noStrike" dirty="0">
                <a:solidFill>
                  <a:srgbClr val="455463"/>
                </a:solidFill>
                <a:effectLst/>
                <a:latin typeface="+mn-lt"/>
              </a:rPr>
              <a:t>: Control the visibility and size of the keyboard using properties like visible and area.</a:t>
            </a:r>
          </a:p>
        </p:txBody>
      </p:sp>
      <p:sp>
        <p:nvSpPr>
          <p:cNvPr id="2" name="PlaceHolder 1">
            <a:extLst>
              <a:ext uri="{FF2B5EF4-FFF2-40B4-BE49-F238E27FC236}">
                <a16:creationId xmlns:a16="http://schemas.microsoft.com/office/drawing/2014/main" id="{BE6AF397-9A9F-3F2C-EF75-BCA946D4EAB8}"/>
              </a:ext>
            </a:extLst>
          </p:cNvPr>
          <p:cNvSpPr>
            <a:spLocks noGrp="1"/>
          </p:cNvSpPr>
          <p:nvPr>
            <p:ph type="sldNum" idx="1"/>
          </p:nvPr>
        </p:nvSpPr>
        <p:spPr>
          <a:xfrm>
            <a:off x="8610480" y="6483240"/>
            <a:ext cx="2723040" cy="344880"/>
          </a:xfrm>
        </p:spPr>
        <p:txBody>
          <a:bodyPr/>
          <a:lstStyle/>
          <a:p>
            <a:fld id="{BA9FEC38-D3C8-4794-8A5E-1D9A9F335037}" type="slidenum">
              <a:rPr/>
              <a:t>25</a:t>
            </a:fld>
            <a:endParaRPr dirty="0"/>
          </a:p>
        </p:txBody>
      </p:sp>
      <p:sp>
        <p:nvSpPr>
          <p:cNvPr id="3" name="Content Placeholder 4">
            <a:extLst>
              <a:ext uri="{FF2B5EF4-FFF2-40B4-BE49-F238E27FC236}">
                <a16:creationId xmlns:a16="http://schemas.microsoft.com/office/drawing/2014/main" id="{B5641EC8-81C5-1AB5-2FE4-B43C7270D5B1}"/>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Key Features:</a:t>
            </a:r>
          </a:p>
        </p:txBody>
      </p:sp>
      <p:sp>
        <p:nvSpPr>
          <p:cNvPr id="6" name="TextBox 5">
            <a:extLst>
              <a:ext uri="{FF2B5EF4-FFF2-40B4-BE49-F238E27FC236}">
                <a16:creationId xmlns:a16="http://schemas.microsoft.com/office/drawing/2014/main" id="{A44E37DF-2204-266E-71C9-BC4DCE1E00DB}"/>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https://docs.unity3d.com/2023.2/Documentation/Manual/MobileKeyboard.html</a:t>
            </a:r>
            <a:endParaRPr lang="en-US" sz="1100" dirty="0"/>
          </a:p>
        </p:txBody>
      </p:sp>
    </p:spTree>
    <p:extLst>
      <p:ext uri="{BB962C8B-B14F-4D97-AF65-F5344CB8AC3E}">
        <p14:creationId xmlns:p14="http://schemas.microsoft.com/office/powerpoint/2010/main" val="407901906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1F2E8D-2E90-4851-DDB0-EFF80DE5CBC5}"/>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38697117-1B25-4490-C9B0-AF45C819B3C2}"/>
              </a:ext>
            </a:extLst>
          </p:cNvPr>
          <p:cNvSpPr>
            <a:spLocks noGrp="1"/>
          </p:cNvSpPr>
          <p:nvPr>
            <p:ph type="title"/>
          </p:nvPr>
        </p:nvSpPr>
        <p:spPr/>
        <p:txBody>
          <a:bodyPr/>
          <a:lstStyle/>
          <a:p>
            <a:r>
              <a:rPr lang="en-US" sz="3200" b="1" spc="-1" dirty="0">
                <a:solidFill>
                  <a:srgbClr val="0066B2"/>
                </a:solidFill>
              </a:rPr>
              <a:t>Unity XR Input</a:t>
            </a:r>
            <a:endParaRPr lang="en-VN" dirty="0"/>
          </a:p>
        </p:txBody>
      </p:sp>
      <p:sp>
        <p:nvSpPr>
          <p:cNvPr id="5" name="Content Placeholder 4">
            <a:extLst>
              <a:ext uri="{FF2B5EF4-FFF2-40B4-BE49-F238E27FC236}">
                <a16:creationId xmlns:a16="http://schemas.microsoft.com/office/drawing/2014/main" id="{B291712C-66CD-ED97-B1F8-A6CBD17A74D7}"/>
              </a:ext>
            </a:extLst>
          </p:cNvPr>
          <p:cNvSpPr>
            <a:spLocks noGrp="1"/>
          </p:cNvSpPr>
          <p:nvPr>
            <p:ph/>
          </p:nvPr>
        </p:nvSpPr>
        <p:spPr>
          <a:xfrm>
            <a:off x="1103972" y="1957709"/>
            <a:ext cx="10477948" cy="3852781"/>
          </a:xfrm>
        </p:spPr>
        <p:txBody>
          <a:bodyPr anchor="t"/>
          <a:lstStyle/>
          <a:p>
            <a:pPr algn="l">
              <a:lnSpc>
                <a:spcPct val="150000"/>
              </a:lnSpc>
            </a:pPr>
            <a:r>
              <a:rPr lang="en-US" sz="2000" i="0" u="none" strike="noStrike" dirty="0">
                <a:solidFill>
                  <a:srgbClr val="455463"/>
                </a:solidFill>
                <a:effectLst/>
                <a:latin typeface="+mn-lt"/>
              </a:rPr>
              <a:t>Unity's XR Input system provides a powerful and flexible way to handle input from various XR devices, including VR (Virtual Reality) and AR (Augmented Reality) headsets, controllers, and other hardware. This system allows you to create immersive and interactive XR experiences by seamlessly integrating input from different platforms and devices.</a:t>
            </a:r>
          </a:p>
        </p:txBody>
      </p:sp>
      <p:sp>
        <p:nvSpPr>
          <p:cNvPr id="2" name="PlaceHolder 1">
            <a:extLst>
              <a:ext uri="{FF2B5EF4-FFF2-40B4-BE49-F238E27FC236}">
                <a16:creationId xmlns:a16="http://schemas.microsoft.com/office/drawing/2014/main" id="{D536053F-1D38-6FB5-DA9A-C2A396C0541E}"/>
              </a:ext>
            </a:extLst>
          </p:cNvPr>
          <p:cNvSpPr>
            <a:spLocks noGrp="1"/>
          </p:cNvSpPr>
          <p:nvPr>
            <p:ph type="sldNum" idx="1"/>
          </p:nvPr>
        </p:nvSpPr>
        <p:spPr>
          <a:xfrm>
            <a:off x="8610480" y="6483240"/>
            <a:ext cx="2723040" cy="344880"/>
          </a:xfrm>
        </p:spPr>
        <p:txBody>
          <a:bodyPr/>
          <a:lstStyle/>
          <a:p>
            <a:fld id="{BA9FEC38-D3C8-4794-8A5E-1D9A9F335037}" type="slidenum">
              <a:rPr/>
              <a:t>26</a:t>
            </a:fld>
            <a:endParaRPr dirty="0"/>
          </a:p>
        </p:txBody>
      </p:sp>
      <p:sp>
        <p:nvSpPr>
          <p:cNvPr id="3" name="Content Placeholder 4">
            <a:extLst>
              <a:ext uri="{FF2B5EF4-FFF2-40B4-BE49-F238E27FC236}">
                <a16:creationId xmlns:a16="http://schemas.microsoft.com/office/drawing/2014/main" id="{124E4926-9E52-4516-E024-01FFAB6CCD57}"/>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Mobile Keyboard in Unity</a:t>
            </a:r>
          </a:p>
        </p:txBody>
      </p:sp>
      <p:sp>
        <p:nvSpPr>
          <p:cNvPr id="6" name="TextBox 5">
            <a:extLst>
              <a:ext uri="{FF2B5EF4-FFF2-40B4-BE49-F238E27FC236}">
                <a16:creationId xmlns:a16="http://schemas.microsoft.com/office/drawing/2014/main" id="{F9C4AB33-2234-572A-57B1-35D60AB3CFCE}"/>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https://docs.unity3d.com/2023.2/Documentation/Manual/xr_input.html</a:t>
            </a:r>
            <a:endParaRPr lang="en-US" sz="1100" dirty="0"/>
          </a:p>
        </p:txBody>
      </p:sp>
    </p:spTree>
    <p:extLst>
      <p:ext uri="{BB962C8B-B14F-4D97-AF65-F5344CB8AC3E}">
        <p14:creationId xmlns:p14="http://schemas.microsoft.com/office/powerpoint/2010/main" val="48422750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013BE-A253-9E42-7495-EDCE8A0AD664}"/>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571F2B60-650A-B85D-078F-FA6DF0162A56}"/>
              </a:ext>
            </a:extLst>
          </p:cNvPr>
          <p:cNvSpPr>
            <a:spLocks noGrp="1"/>
          </p:cNvSpPr>
          <p:nvPr>
            <p:ph type="title"/>
          </p:nvPr>
        </p:nvSpPr>
        <p:spPr/>
        <p:txBody>
          <a:bodyPr/>
          <a:lstStyle/>
          <a:p>
            <a:r>
              <a:rPr lang="en-US" sz="3200" b="1" spc="-1" dirty="0">
                <a:solidFill>
                  <a:srgbClr val="0066B2"/>
                </a:solidFill>
              </a:rPr>
              <a:t>Unity XR Input</a:t>
            </a:r>
            <a:endParaRPr lang="en-VN" dirty="0"/>
          </a:p>
        </p:txBody>
      </p:sp>
      <p:sp>
        <p:nvSpPr>
          <p:cNvPr id="5" name="Content Placeholder 4">
            <a:extLst>
              <a:ext uri="{FF2B5EF4-FFF2-40B4-BE49-F238E27FC236}">
                <a16:creationId xmlns:a16="http://schemas.microsoft.com/office/drawing/2014/main" id="{DECC7F69-CECC-752C-0F82-1B235AFCE474}"/>
              </a:ext>
            </a:extLst>
          </p:cNvPr>
          <p:cNvSpPr>
            <a:spLocks noGrp="1"/>
          </p:cNvSpPr>
          <p:nvPr>
            <p:ph/>
          </p:nvPr>
        </p:nvSpPr>
        <p:spPr>
          <a:xfrm>
            <a:off x="1103972" y="1957709"/>
            <a:ext cx="10477948" cy="3852781"/>
          </a:xfrm>
        </p:spPr>
        <p:txBody>
          <a:bodyPr anchor="t"/>
          <a:lstStyle/>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Unified Input API</a:t>
            </a:r>
            <a:r>
              <a:rPr lang="en-US" sz="2000" i="0" u="none" strike="noStrike" dirty="0">
                <a:solidFill>
                  <a:srgbClr val="455463"/>
                </a:solidFill>
                <a:effectLst/>
                <a:latin typeface="+mn-lt"/>
              </a:rPr>
              <a:t>: Provides a consistent interface for accessing input from different XR platforms.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Input Feature Usages</a:t>
            </a:r>
            <a:r>
              <a:rPr lang="en-US" sz="2000" i="0" u="none" strike="noStrike" dirty="0">
                <a:solidFill>
                  <a:srgbClr val="455463"/>
                </a:solidFill>
                <a:effectLst/>
                <a:latin typeface="+mn-lt"/>
              </a:rPr>
              <a:t>: Defines a set of standard input features (e.g., buttons, triggers, joysticks) that can be mapped to specific devices.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Input Device Management</a:t>
            </a:r>
            <a:r>
              <a:rPr lang="en-US" sz="2000" i="0" u="none" strike="noStrike" dirty="0">
                <a:solidFill>
                  <a:srgbClr val="455463"/>
                </a:solidFill>
                <a:effectLst/>
                <a:latin typeface="+mn-lt"/>
              </a:rPr>
              <a:t>: Allows you to query and manage connected XR devices.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Hand Tracking and Eye Tracking</a:t>
            </a:r>
            <a:r>
              <a:rPr lang="en-US" sz="2000" i="0" u="none" strike="noStrike" dirty="0">
                <a:solidFill>
                  <a:srgbClr val="455463"/>
                </a:solidFill>
                <a:effectLst/>
                <a:latin typeface="+mn-lt"/>
              </a:rPr>
              <a:t>: Supports advanced input features like hand tracking and eye tracking.</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Haptic Feedback</a:t>
            </a:r>
            <a:r>
              <a:rPr lang="en-US" sz="2000" i="0" u="none" strike="noStrike" dirty="0">
                <a:solidFill>
                  <a:srgbClr val="455463"/>
                </a:solidFill>
                <a:effectLst/>
                <a:latin typeface="+mn-lt"/>
              </a:rPr>
              <a:t>: Provides tactile feedback to enhance user experience.</a:t>
            </a:r>
          </a:p>
        </p:txBody>
      </p:sp>
      <p:sp>
        <p:nvSpPr>
          <p:cNvPr id="2" name="PlaceHolder 1">
            <a:extLst>
              <a:ext uri="{FF2B5EF4-FFF2-40B4-BE49-F238E27FC236}">
                <a16:creationId xmlns:a16="http://schemas.microsoft.com/office/drawing/2014/main" id="{56718AC0-EEDD-93DB-0953-CA51701C9C60}"/>
              </a:ext>
            </a:extLst>
          </p:cNvPr>
          <p:cNvSpPr>
            <a:spLocks noGrp="1"/>
          </p:cNvSpPr>
          <p:nvPr>
            <p:ph type="sldNum" idx="1"/>
          </p:nvPr>
        </p:nvSpPr>
        <p:spPr>
          <a:xfrm>
            <a:off x="8610480" y="6483240"/>
            <a:ext cx="2723040" cy="344880"/>
          </a:xfrm>
        </p:spPr>
        <p:txBody>
          <a:bodyPr/>
          <a:lstStyle/>
          <a:p>
            <a:fld id="{BA9FEC38-D3C8-4794-8A5E-1D9A9F335037}" type="slidenum">
              <a:rPr/>
              <a:t>27</a:t>
            </a:fld>
            <a:endParaRPr dirty="0"/>
          </a:p>
        </p:txBody>
      </p:sp>
      <p:sp>
        <p:nvSpPr>
          <p:cNvPr id="3" name="Content Placeholder 4">
            <a:extLst>
              <a:ext uri="{FF2B5EF4-FFF2-40B4-BE49-F238E27FC236}">
                <a16:creationId xmlns:a16="http://schemas.microsoft.com/office/drawing/2014/main" id="{DA9D5CD7-EF8F-5F7E-F67F-031BAD910A77}"/>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Key Features:</a:t>
            </a:r>
          </a:p>
        </p:txBody>
      </p:sp>
      <p:sp>
        <p:nvSpPr>
          <p:cNvPr id="6" name="TextBox 5">
            <a:extLst>
              <a:ext uri="{FF2B5EF4-FFF2-40B4-BE49-F238E27FC236}">
                <a16:creationId xmlns:a16="http://schemas.microsoft.com/office/drawing/2014/main" id="{726F2009-878B-A8A8-ABE1-98140A21A67B}"/>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https://docs.unity3d.com/2023.2/Documentation/Manual/xr_input.html</a:t>
            </a:r>
            <a:endParaRPr lang="en-US" sz="1100" dirty="0"/>
          </a:p>
        </p:txBody>
      </p:sp>
    </p:spTree>
    <p:extLst>
      <p:ext uri="{BB962C8B-B14F-4D97-AF65-F5344CB8AC3E}">
        <p14:creationId xmlns:p14="http://schemas.microsoft.com/office/powerpoint/2010/main" val="290755546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73AD3-6276-24ED-5ABA-08BBB438FC3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07C2C24-A514-9C78-C27C-C2252E20D555}"/>
              </a:ext>
            </a:extLst>
          </p:cNvPr>
          <p:cNvSpPr>
            <a:spLocks noGrp="1"/>
          </p:cNvSpPr>
          <p:nvPr>
            <p:ph type="title"/>
          </p:nvPr>
        </p:nvSpPr>
        <p:spPr/>
        <p:txBody>
          <a:bodyPr/>
          <a:lstStyle/>
          <a:p>
            <a:r>
              <a:rPr lang="en-US" sz="3200" b="1" spc="-1" dirty="0">
                <a:solidFill>
                  <a:srgbClr val="0066B2"/>
                </a:solidFill>
              </a:rPr>
              <a:t>Unity XR Input</a:t>
            </a:r>
            <a:endParaRPr lang="en-VN" dirty="0"/>
          </a:p>
        </p:txBody>
      </p:sp>
      <p:sp>
        <p:nvSpPr>
          <p:cNvPr id="5" name="Content Placeholder 4">
            <a:extLst>
              <a:ext uri="{FF2B5EF4-FFF2-40B4-BE49-F238E27FC236}">
                <a16:creationId xmlns:a16="http://schemas.microsoft.com/office/drawing/2014/main" id="{DB7D5F08-3BBD-CAD5-4A04-913BD38E2136}"/>
              </a:ext>
            </a:extLst>
          </p:cNvPr>
          <p:cNvSpPr>
            <a:spLocks noGrp="1"/>
          </p:cNvSpPr>
          <p:nvPr>
            <p:ph/>
          </p:nvPr>
        </p:nvSpPr>
        <p:spPr>
          <a:xfrm>
            <a:off x="1103972" y="1957709"/>
            <a:ext cx="10477948" cy="3852781"/>
          </a:xfrm>
        </p:spPr>
        <p:txBody>
          <a:bodyPr anchor="t"/>
          <a:lstStyle/>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Platform Independence</a:t>
            </a:r>
            <a:r>
              <a:rPr lang="en-US" sz="2000" i="0" u="none" strike="noStrike" dirty="0">
                <a:solidFill>
                  <a:srgbClr val="455463"/>
                </a:solidFill>
                <a:effectLst/>
                <a:latin typeface="+mn-lt"/>
              </a:rPr>
              <a:t>: Develop XR applications that work across different platforms without significant code changes.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Simplified Input Handling</a:t>
            </a:r>
            <a:r>
              <a:rPr lang="en-US" sz="2000" i="0" u="none" strike="noStrike" dirty="0">
                <a:solidFill>
                  <a:srgbClr val="455463"/>
                </a:solidFill>
                <a:effectLst/>
                <a:latin typeface="+mn-lt"/>
              </a:rPr>
              <a:t>: Streamline input handling with a unified API.</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Advanced Input Features</a:t>
            </a:r>
            <a:r>
              <a:rPr lang="en-US" sz="2000" i="0" u="none" strike="noStrike" dirty="0">
                <a:solidFill>
                  <a:srgbClr val="455463"/>
                </a:solidFill>
                <a:effectLst/>
                <a:latin typeface="+mn-lt"/>
              </a:rPr>
              <a:t>: Utilize features like hand tracking and eye tracking to create more immersive experiences.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Customizable Input Mappings</a:t>
            </a:r>
            <a:r>
              <a:rPr lang="en-US" sz="2000" i="0" u="none" strike="noStrike" dirty="0">
                <a:solidFill>
                  <a:srgbClr val="455463"/>
                </a:solidFill>
                <a:effectLst/>
                <a:latin typeface="+mn-lt"/>
              </a:rPr>
              <a:t>: Customize input mappings to suit your specific needs.</a:t>
            </a:r>
          </a:p>
        </p:txBody>
      </p:sp>
      <p:sp>
        <p:nvSpPr>
          <p:cNvPr id="2" name="PlaceHolder 1">
            <a:extLst>
              <a:ext uri="{FF2B5EF4-FFF2-40B4-BE49-F238E27FC236}">
                <a16:creationId xmlns:a16="http://schemas.microsoft.com/office/drawing/2014/main" id="{0773A030-4B55-DECA-C624-AA333133F234}"/>
              </a:ext>
            </a:extLst>
          </p:cNvPr>
          <p:cNvSpPr>
            <a:spLocks noGrp="1"/>
          </p:cNvSpPr>
          <p:nvPr>
            <p:ph type="sldNum" idx="1"/>
          </p:nvPr>
        </p:nvSpPr>
        <p:spPr>
          <a:xfrm>
            <a:off x="8610480" y="6483240"/>
            <a:ext cx="2723040" cy="344880"/>
          </a:xfrm>
        </p:spPr>
        <p:txBody>
          <a:bodyPr/>
          <a:lstStyle/>
          <a:p>
            <a:fld id="{BA9FEC38-D3C8-4794-8A5E-1D9A9F335037}" type="slidenum">
              <a:rPr/>
              <a:t>28</a:t>
            </a:fld>
            <a:endParaRPr dirty="0"/>
          </a:p>
        </p:txBody>
      </p:sp>
      <p:sp>
        <p:nvSpPr>
          <p:cNvPr id="3" name="Content Placeholder 4">
            <a:extLst>
              <a:ext uri="{FF2B5EF4-FFF2-40B4-BE49-F238E27FC236}">
                <a16:creationId xmlns:a16="http://schemas.microsoft.com/office/drawing/2014/main" id="{7A257731-D3D4-39A9-D329-2A3B9C5CC2A2}"/>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Benefits of Using XR Input System:</a:t>
            </a:r>
          </a:p>
        </p:txBody>
      </p:sp>
      <p:sp>
        <p:nvSpPr>
          <p:cNvPr id="6" name="TextBox 5">
            <a:extLst>
              <a:ext uri="{FF2B5EF4-FFF2-40B4-BE49-F238E27FC236}">
                <a16:creationId xmlns:a16="http://schemas.microsoft.com/office/drawing/2014/main" id="{10FE8CED-FF45-8BD0-E199-9D1EFE1F79F1}"/>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https://docs.unity3d.com/2023.2/Documentation/Manual/xr_input.html</a:t>
            </a:r>
            <a:endParaRPr lang="en-US" sz="1100" dirty="0"/>
          </a:p>
        </p:txBody>
      </p:sp>
    </p:spTree>
    <p:extLst>
      <p:ext uri="{BB962C8B-B14F-4D97-AF65-F5344CB8AC3E}">
        <p14:creationId xmlns:p14="http://schemas.microsoft.com/office/powerpoint/2010/main" val="4257164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03D79-BBCB-0A80-69FA-FF1A67EA70B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CA27D92-4A08-E6FD-4ECA-2C84B9D8BFDB}"/>
              </a:ext>
            </a:extLst>
          </p:cNvPr>
          <p:cNvSpPr>
            <a:spLocks noGrp="1"/>
          </p:cNvSpPr>
          <p:nvPr>
            <p:ph type="title"/>
          </p:nvPr>
        </p:nvSpPr>
        <p:spPr/>
        <p:txBody>
          <a:bodyPr/>
          <a:lstStyle/>
          <a:p>
            <a:r>
              <a:rPr lang="en-US" sz="3200" b="1" spc="-1" dirty="0">
                <a:solidFill>
                  <a:srgbClr val="0066B2"/>
                </a:solidFill>
              </a:rPr>
              <a:t>Recap</a:t>
            </a:r>
            <a:endParaRPr lang="en-VN" dirty="0"/>
          </a:p>
        </p:txBody>
      </p:sp>
      <p:sp>
        <p:nvSpPr>
          <p:cNvPr id="5" name="Content Placeholder 4">
            <a:extLst>
              <a:ext uri="{FF2B5EF4-FFF2-40B4-BE49-F238E27FC236}">
                <a16:creationId xmlns:a16="http://schemas.microsoft.com/office/drawing/2014/main" id="{BCF729C1-5E70-93D7-EABE-9D18E1C673A6}"/>
              </a:ext>
            </a:extLst>
          </p:cNvPr>
          <p:cNvSpPr>
            <a:spLocks noGrp="1"/>
          </p:cNvSpPr>
          <p:nvPr>
            <p:ph/>
          </p:nvPr>
        </p:nvSpPr>
        <p:spPr>
          <a:xfrm>
            <a:off x="609480" y="1418400"/>
            <a:ext cx="10972440" cy="4736520"/>
          </a:xfrm>
        </p:spPr>
        <p:txBody>
          <a:bodyPr anchor="t"/>
          <a:lstStyle/>
          <a:p>
            <a:pPr marL="285750" indent="-285750" algn="l">
              <a:lnSpc>
                <a:spcPct val="150000"/>
              </a:lnSpc>
              <a:buFont typeface="Arial" panose="020B0604020202020204" pitchFamily="34" charset="0"/>
              <a:buChar char="•"/>
            </a:pPr>
            <a:r>
              <a:rPr lang="en-US" sz="1800" b="1" i="0" u="none" strike="noStrike" dirty="0">
                <a:solidFill>
                  <a:srgbClr val="455463"/>
                </a:solidFill>
                <a:effectLst/>
                <a:latin typeface="+mn-lt"/>
              </a:rPr>
              <a:t>Input Fundamentals</a:t>
            </a:r>
            <a:r>
              <a:rPr lang="en-US" sz="1800" i="0" u="none" strike="noStrike" dirty="0">
                <a:solidFill>
                  <a:srgbClr val="455463"/>
                </a:solidFill>
                <a:effectLst/>
                <a:latin typeface="+mn-lt"/>
              </a:rPr>
              <a:t>: We learned that input refers to user actions on devices like keyboards, mice, touchscreens, and controllers. Understanding input is crucial for creating interactive gameplay.</a:t>
            </a:r>
          </a:p>
          <a:p>
            <a:pPr marL="285750" indent="-285750" algn="l">
              <a:lnSpc>
                <a:spcPct val="150000"/>
              </a:lnSpc>
              <a:buFont typeface="Arial" panose="020B0604020202020204" pitchFamily="34" charset="0"/>
              <a:buChar char="•"/>
            </a:pPr>
            <a:r>
              <a:rPr lang="en-US" sz="1800" b="1" i="0" u="none" strike="noStrike" dirty="0">
                <a:solidFill>
                  <a:srgbClr val="455463"/>
                </a:solidFill>
                <a:effectLst/>
                <a:latin typeface="+mn-lt"/>
              </a:rPr>
              <a:t>Supported Devices</a:t>
            </a:r>
            <a:r>
              <a:rPr lang="en-US" sz="1800" i="0" u="none" strike="noStrike" dirty="0">
                <a:solidFill>
                  <a:srgbClr val="455463"/>
                </a:solidFill>
                <a:effectLst/>
                <a:latin typeface="+mn-lt"/>
              </a:rPr>
              <a:t>: Unity boasts extensive support for a wide range of input devices, including traditional ones like keyboards and mice, as well as mobile-specific (touchscreens, accelerometers), VR/AR controllers, and even custom devices.</a:t>
            </a:r>
          </a:p>
          <a:p>
            <a:pPr marL="635000" indent="-285750" algn="l">
              <a:lnSpc>
                <a:spcPct val="150000"/>
              </a:lnSpc>
              <a:buFont typeface="Wingdings" pitchFamily="2" charset="2"/>
              <a:buChar char="§"/>
            </a:pPr>
            <a:r>
              <a:rPr lang="en-US" sz="1800" i="0" u="none" strike="noStrike" dirty="0">
                <a:solidFill>
                  <a:srgbClr val="455463"/>
                </a:solidFill>
                <a:effectLst/>
                <a:latin typeface="+mn-lt"/>
              </a:rPr>
              <a:t>Input Systems: Unity offers two input systems:</a:t>
            </a:r>
          </a:p>
          <a:p>
            <a:pPr marL="635000" indent="-285750" algn="l">
              <a:lnSpc>
                <a:spcPct val="150000"/>
              </a:lnSpc>
              <a:buFont typeface="Wingdings" pitchFamily="2" charset="2"/>
              <a:buChar char="§"/>
            </a:pPr>
            <a:r>
              <a:rPr lang="en-US" sz="1800" i="0" u="none" strike="noStrike" dirty="0">
                <a:solidFill>
                  <a:srgbClr val="455463"/>
                </a:solidFill>
                <a:effectLst/>
                <a:latin typeface="+mn-lt"/>
              </a:rPr>
              <a:t>Input Manager: A legacy system, suitable for simpler needs, with predefined axes and buttons.</a:t>
            </a:r>
          </a:p>
          <a:p>
            <a:pPr marL="635000" indent="-285750" algn="l">
              <a:lnSpc>
                <a:spcPct val="150000"/>
              </a:lnSpc>
              <a:buFont typeface="Wingdings" pitchFamily="2" charset="2"/>
              <a:buChar char="§"/>
            </a:pPr>
            <a:r>
              <a:rPr lang="en-US" sz="1800" i="0" u="none" strike="noStrike" dirty="0">
                <a:solidFill>
                  <a:srgbClr val="455463"/>
                </a:solidFill>
                <a:effectLst/>
                <a:latin typeface="+mn-lt"/>
              </a:rPr>
              <a:t>Input System (Recommended): A modern, flexible system ideal for complex scenarios. It allows for custom input actions, bindings, and advanced input handling.</a:t>
            </a:r>
          </a:p>
        </p:txBody>
      </p:sp>
      <p:sp>
        <p:nvSpPr>
          <p:cNvPr id="2" name="PlaceHolder 1">
            <a:extLst>
              <a:ext uri="{FF2B5EF4-FFF2-40B4-BE49-F238E27FC236}">
                <a16:creationId xmlns:a16="http://schemas.microsoft.com/office/drawing/2014/main" id="{256CE3EA-8EE6-ACBA-CF1B-3A007D98FD56}"/>
              </a:ext>
            </a:extLst>
          </p:cNvPr>
          <p:cNvSpPr>
            <a:spLocks noGrp="1"/>
          </p:cNvSpPr>
          <p:nvPr>
            <p:ph type="sldNum" idx="1"/>
          </p:nvPr>
        </p:nvSpPr>
        <p:spPr>
          <a:xfrm>
            <a:off x="8610480" y="6483240"/>
            <a:ext cx="2723040" cy="344880"/>
          </a:xfrm>
        </p:spPr>
        <p:txBody>
          <a:bodyPr/>
          <a:lstStyle/>
          <a:p>
            <a:fld id="{BA9FEC38-D3C8-4794-8A5E-1D9A9F335037}" type="slidenum">
              <a:rPr/>
              <a:t>29</a:t>
            </a:fld>
            <a:endParaRPr dirty="0"/>
          </a:p>
        </p:txBody>
      </p:sp>
    </p:spTree>
    <p:extLst>
      <p:ext uri="{BB962C8B-B14F-4D97-AF65-F5344CB8AC3E}">
        <p14:creationId xmlns:p14="http://schemas.microsoft.com/office/powerpoint/2010/main" val="4060318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9762B4-5F7E-8CC5-868A-E9A71FF1E924}"/>
              </a:ext>
            </a:extLst>
          </p:cNvPr>
          <p:cNvSpPr>
            <a:spLocks noGrp="1"/>
          </p:cNvSpPr>
          <p:nvPr>
            <p:ph type="title"/>
          </p:nvPr>
        </p:nvSpPr>
        <p:spPr>
          <a:xfrm>
            <a:off x="609479" y="703080"/>
            <a:ext cx="10620747" cy="715320"/>
          </a:xfrm>
        </p:spPr>
        <p:txBody>
          <a:bodyPr/>
          <a:lstStyle/>
          <a:p>
            <a:r>
              <a:rPr lang="en-US" sz="3200" b="1" spc="-1" dirty="0">
                <a:solidFill>
                  <a:srgbClr val="0066B2"/>
                </a:solidFill>
              </a:rPr>
              <a:t>Input</a:t>
            </a:r>
            <a:endParaRPr lang="en-VN" dirty="0"/>
          </a:p>
        </p:txBody>
      </p:sp>
      <p:sp>
        <p:nvSpPr>
          <p:cNvPr id="5" name="Subtitle 4">
            <a:extLst>
              <a:ext uri="{FF2B5EF4-FFF2-40B4-BE49-F238E27FC236}">
                <a16:creationId xmlns:a16="http://schemas.microsoft.com/office/drawing/2014/main" id="{4BA47923-AB44-87FF-6BD3-A6153D5C403F}"/>
              </a:ext>
            </a:extLst>
          </p:cNvPr>
          <p:cNvSpPr>
            <a:spLocks noGrp="1"/>
          </p:cNvSpPr>
          <p:nvPr>
            <p:ph type="subTitle"/>
          </p:nvPr>
        </p:nvSpPr>
        <p:spPr>
          <a:xfrm>
            <a:off x="609478" y="1418400"/>
            <a:ext cx="11265689" cy="5064840"/>
          </a:xfrm>
          <a:prstGeom prst="rect">
            <a:avLst/>
          </a:prstGeom>
          <a:noFill/>
          <a:ln w="0">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gn="l">
              <a:lnSpc>
                <a:spcPct val="150000"/>
              </a:lnSpc>
            </a:pPr>
            <a:r>
              <a:rPr lang="en-US" sz="2200" i="0" u="none" strike="noStrike" dirty="0">
                <a:solidFill>
                  <a:srgbClr val="455463"/>
                </a:solidFill>
                <a:effectLst/>
              </a:rPr>
              <a:t>Input in Unity refers to how your game responds to user actions, such as keyboard presses, mouse clicks, or touch gestures. By understanding and effectively using Unity's input systems, you can create interactive and engaging gameplay experiences.</a:t>
            </a:r>
            <a:endParaRPr lang="en-US" sz="2200" dirty="0">
              <a:solidFill>
                <a:srgbClr val="455463"/>
              </a:solidFill>
            </a:endParaRPr>
          </a:p>
        </p:txBody>
      </p:sp>
      <p:sp>
        <p:nvSpPr>
          <p:cNvPr id="3" name="PlaceHolder 1">
            <a:extLst>
              <a:ext uri="{FF2B5EF4-FFF2-40B4-BE49-F238E27FC236}">
                <a16:creationId xmlns:a16="http://schemas.microsoft.com/office/drawing/2014/main" id="{6585F1C7-31CE-314A-0DC0-C0393B4EC6B3}"/>
              </a:ext>
            </a:extLst>
          </p:cNvPr>
          <p:cNvSpPr>
            <a:spLocks noGrp="1"/>
          </p:cNvSpPr>
          <p:nvPr>
            <p:ph type="sldNum" idx="1"/>
          </p:nvPr>
        </p:nvSpPr>
        <p:spPr>
          <a:xfrm>
            <a:off x="8610480" y="6483240"/>
            <a:ext cx="2723040" cy="344880"/>
          </a:xfrm>
        </p:spPr>
        <p:txBody>
          <a:bodyPr/>
          <a:lstStyle/>
          <a:p>
            <a:fld id="{BA9FEC38-D3C8-4794-8A5E-1D9A9F335037}" type="slidenum">
              <a:rPr/>
              <a:t>3</a:t>
            </a:fld>
            <a:endParaRPr dirty="0"/>
          </a:p>
        </p:txBody>
      </p:sp>
    </p:spTree>
    <p:extLst>
      <p:ext uri="{BB962C8B-B14F-4D97-AF65-F5344CB8AC3E}">
        <p14:creationId xmlns:p14="http://schemas.microsoft.com/office/powerpoint/2010/main" val="5209434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7E616-9930-4DF7-4E61-39FE4E922221}"/>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F04440E-5A72-C0D9-8FBF-9310FCE34391}"/>
              </a:ext>
            </a:extLst>
          </p:cNvPr>
          <p:cNvSpPr>
            <a:spLocks noGrp="1"/>
          </p:cNvSpPr>
          <p:nvPr>
            <p:ph type="title"/>
          </p:nvPr>
        </p:nvSpPr>
        <p:spPr/>
        <p:txBody>
          <a:bodyPr/>
          <a:lstStyle/>
          <a:p>
            <a:r>
              <a:rPr lang="en-US" sz="3200" b="1" spc="-1" dirty="0">
                <a:solidFill>
                  <a:srgbClr val="0066B2"/>
                </a:solidFill>
              </a:rPr>
              <a:t>Recap</a:t>
            </a:r>
            <a:endParaRPr lang="en-VN" dirty="0"/>
          </a:p>
        </p:txBody>
      </p:sp>
      <p:sp>
        <p:nvSpPr>
          <p:cNvPr id="5" name="Content Placeholder 4">
            <a:extLst>
              <a:ext uri="{FF2B5EF4-FFF2-40B4-BE49-F238E27FC236}">
                <a16:creationId xmlns:a16="http://schemas.microsoft.com/office/drawing/2014/main" id="{E3E94E5E-6550-6FA0-60FD-C70FA5F4A6DA}"/>
              </a:ext>
            </a:extLst>
          </p:cNvPr>
          <p:cNvSpPr>
            <a:spLocks noGrp="1"/>
          </p:cNvSpPr>
          <p:nvPr>
            <p:ph/>
          </p:nvPr>
        </p:nvSpPr>
        <p:spPr>
          <a:xfrm>
            <a:off x="609480" y="1418400"/>
            <a:ext cx="10972440" cy="4736520"/>
          </a:xfrm>
        </p:spPr>
        <p:txBody>
          <a:bodyPr anchor="t"/>
          <a:lstStyle/>
          <a:p>
            <a:pPr algn="l">
              <a:lnSpc>
                <a:spcPct val="150000"/>
              </a:lnSpc>
            </a:pPr>
            <a:r>
              <a:rPr lang="en-US" sz="1800" i="0" u="none" strike="noStrike" dirty="0">
                <a:solidFill>
                  <a:srgbClr val="455463"/>
                </a:solidFill>
                <a:effectLst/>
                <a:latin typeface="+mn-lt"/>
              </a:rPr>
              <a:t>Input System Key Features:</a:t>
            </a:r>
          </a:p>
          <a:p>
            <a:pPr marL="285750" indent="-285750" algn="l">
              <a:lnSpc>
                <a:spcPct val="150000"/>
              </a:lnSpc>
              <a:buFont typeface="Arial" panose="020B0604020202020204" pitchFamily="34" charset="0"/>
              <a:buChar char="•"/>
            </a:pPr>
            <a:r>
              <a:rPr lang="en-US" sz="1800" i="0" u="none" strike="noStrike" dirty="0">
                <a:solidFill>
                  <a:srgbClr val="455463"/>
                </a:solidFill>
                <a:effectLst/>
                <a:latin typeface="+mn-lt"/>
              </a:rPr>
              <a:t>Actions: Define user interactions like button presses, joystick movements, etc.</a:t>
            </a:r>
          </a:p>
          <a:p>
            <a:pPr marL="285750" indent="-285750" algn="l">
              <a:lnSpc>
                <a:spcPct val="150000"/>
              </a:lnSpc>
              <a:buFont typeface="Arial" panose="020B0604020202020204" pitchFamily="34" charset="0"/>
              <a:buChar char="•"/>
            </a:pPr>
            <a:r>
              <a:rPr lang="en-US" sz="1800" i="0" u="none" strike="noStrike" dirty="0">
                <a:solidFill>
                  <a:srgbClr val="455463"/>
                </a:solidFill>
                <a:effectLst/>
                <a:latin typeface="+mn-lt"/>
              </a:rPr>
              <a:t>Controls: Map input actions to specific devices.</a:t>
            </a:r>
          </a:p>
          <a:p>
            <a:pPr marL="285750" indent="-285750" algn="l">
              <a:lnSpc>
                <a:spcPct val="150000"/>
              </a:lnSpc>
              <a:buFont typeface="Arial" panose="020B0604020202020204" pitchFamily="34" charset="0"/>
              <a:buChar char="•"/>
            </a:pPr>
            <a:r>
              <a:rPr lang="en-US" sz="1800" i="0" u="none" strike="noStrike" dirty="0">
                <a:solidFill>
                  <a:srgbClr val="455463"/>
                </a:solidFill>
                <a:effectLst/>
                <a:latin typeface="+mn-lt"/>
              </a:rPr>
              <a:t>Action Maps: Group actions based on game states or contexts.</a:t>
            </a:r>
          </a:p>
          <a:p>
            <a:pPr marL="285750" indent="-285750" algn="l">
              <a:lnSpc>
                <a:spcPct val="150000"/>
              </a:lnSpc>
              <a:buFont typeface="Arial" panose="020B0604020202020204" pitchFamily="34" charset="0"/>
              <a:buChar char="•"/>
            </a:pPr>
            <a:r>
              <a:rPr lang="en-US" sz="1800" i="0" u="none" strike="noStrike" dirty="0">
                <a:solidFill>
                  <a:srgbClr val="455463"/>
                </a:solidFill>
                <a:effectLst/>
                <a:latin typeface="+mn-lt"/>
              </a:rPr>
              <a:t>Rebinding: Allows players to customize controls.</a:t>
            </a:r>
          </a:p>
          <a:p>
            <a:pPr marL="285750" indent="-285750" algn="l">
              <a:lnSpc>
                <a:spcPct val="150000"/>
              </a:lnSpc>
              <a:buFont typeface="Arial" panose="020B0604020202020204" pitchFamily="34" charset="0"/>
              <a:buChar char="•"/>
            </a:pPr>
            <a:r>
              <a:rPr lang="en-US" sz="1800" i="0" u="none" strike="noStrike" dirty="0">
                <a:solidFill>
                  <a:srgbClr val="455463"/>
                </a:solidFill>
                <a:effectLst/>
                <a:latin typeface="+mn-lt"/>
              </a:rPr>
              <a:t>State-Based/Event-Based Input: Handle continuous or single-time inputs.</a:t>
            </a:r>
          </a:p>
        </p:txBody>
      </p:sp>
      <p:sp>
        <p:nvSpPr>
          <p:cNvPr id="2" name="PlaceHolder 1">
            <a:extLst>
              <a:ext uri="{FF2B5EF4-FFF2-40B4-BE49-F238E27FC236}">
                <a16:creationId xmlns:a16="http://schemas.microsoft.com/office/drawing/2014/main" id="{1A74190D-ED31-DA03-A9C6-60A9D31E8669}"/>
              </a:ext>
            </a:extLst>
          </p:cNvPr>
          <p:cNvSpPr>
            <a:spLocks noGrp="1"/>
          </p:cNvSpPr>
          <p:nvPr>
            <p:ph type="sldNum" idx="1"/>
          </p:nvPr>
        </p:nvSpPr>
        <p:spPr>
          <a:xfrm>
            <a:off x="8610480" y="6483240"/>
            <a:ext cx="2723040" cy="344880"/>
          </a:xfrm>
        </p:spPr>
        <p:txBody>
          <a:bodyPr/>
          <a:lstStyle/>
          <a:p>
            <a:fld id="{BA9FEC38-D3C8-4794-8A5E-1D9A9F335037}" type="slidenum">
              <a:rPr/>
              <a:t>30</a:t>
            </a:fld>
            <a:endParaRPr dirty="0"/>
          </a:p>
        </p:txBody>
      </p:sp>
    </p:spTree>
    <p:extLst>
      <p:ext uri="{BB962C8B-B14F-4D97-AF65-F5344CB8AC3E}">
        <p14:creationId xmlns:p14="http://schemas.microsoft.com/office/powerpoint/2010/main" val="4303811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BA955-BE8E-0EB1-D57C-883CB0D1A9F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29C0506-B0C4-C255-7D26-7207F3BBB7FD}"/>
              </a:ext>
            </a:extLst>
          </p:cNvPr>
          <p:cNvSpPr>
            <a:spLocks noGrp="1"/>
          </p:cNvSpPr>
          <p:nvPr>
            <p:ph type="title"/>
          </p:nvPr>
        </p:nvSpPr>
        <p:spPr/>
        <p:txBody>
          <a:bodyPr/>
          <a:lstStyle/>
          <a:p>
            <a:r>
              <a:rPr lang="en-US" sz="3200" b="1" spc="-1" dirty="0">
                <a:solidFill>
                  <a:srgbClr val="0066B2"/>
                </a:solidFill>
              </a:rPr>
              <a:t>Recap</a:t>
            </a:r>
            <a:endParaRPr lang="en-VN" dirty="0"/>
          </a:p>
        </p:txBody>
      </p:sp>
      <p:sp>
        <p:nvSpPr>
          <p:cNvPr id="5" name="Content Placeholder 4">
            <a:extLst>
              <a:ext uri="{FF2B5EF4-FFF2-40B4-BE49-F238E27FC236}">
                <a16:creationId xmlns:a16="http://schemas.microsoft.com/office/drawing/2014/main" id="{A2E4222D-5B47-437E-19D1-41EE0789C7F1}"/>
              </a:ext>
            </a:extLst>
          </p:cNvPr>
          <p:cNvSpPr>
            <a:spLocks noGrp="1"/>
          </p:cNvSpPr>
          <p:nvPr>
            <p:ph/>
          </p:nvPr>
        </p:nvSpPr>
        <p:spPr>
          <a:xfrm>
            <a:off x="609480" y="1418400"/>
            <a:ext cx="10972440" cy="4736520"/>
          </a:xfrm>
        </p:spPr>
        <p:txBody>
          <a:bodyPr anchor="t"/>
          <a:lstStyle/>
          <a:p>
            <a:pPr algn="l">
              <a:lnSpc>
                <a:spcPct val="150000"/>
              </a:lnSpc>
            </a:pPr>
            <a:r>
              <a:rPr lang="en-US" sz="1800" i="0" u="none" strike="noStrike" dirty="0">
                <a:solidFill>
                  <a:srgbClr val="455463"/>
                </a:solidFill>
                <a:effectLst/>
                <a:latin typeface="+mn-lt"/>
              </a:rPr>
              <a:t>Input System Workflows:</a:t>
            </a:r>
          </a:p>
          <a:p>
            <a:pPr marL="285750" indent="-285750" algn="l">
              <a:lnSpc>
                <a:spcPct val="150000"/>
              </a:lnSpc>
              <a:buFont typeface="Arial" panose="020B0604020202020204" pitchFamily="34" charset="0"/>
              <a:buChar char="•"/>
            </a:pPr>
            <a:r>
              <a:rPr lang="en-US" sz="1800" b="1" i="0" u="none" strike="noStrike" dirty="0">
                <a:solidFill>
                  <a:srgbClr val="455463"/>
                </a:solidFill>
                <a:effectLst/>
                <a:latin typeface="+mn-lt"/>
              </a:rPr>
              <a:t>Actions &amp; Bindings (</a:t>
            </a:r>
            <a:r>
              <a:rPr lang="en-US" sz="1800" i="0" u="none" strike="noStrike" dirty="0">
                <a:solidFill>
                  <a:srgbClr val="455463"/>
                </a:solidFill>
                <a:effectLst/>
                <a:latin typeface="+mn-lt"/>
              </a:rPr>
              <a:t>Recommended): Define actions and bindings, access them in code, and handle input based on values.</a:t>
            </a:r>
          </a:p>
          <a:p>
            <a:pPr marL="285750" indent="-285750" algn="l">
              <a:lnSpc>
                <a:spcPct val="150000"/>
              </a:lnSpc>
              <a:buFont typeface="Arial" panose="020B0604020202020204" pitchFamily="34" charset="0"/>
              <a:buChar char="•"/>
            </a:pPr>
            <a:r>
              <a:rPr lang="en-US" sz="1800" b="1" i="0" u="none" strike="noStrike" dirty="0">
                <a:solidFill>
                  <a:srgbClr val="455463"/>
                </a:solidFill>
                <a:effectLst/>
                <a:latin typeface="+mn-lt"/>
              </a:rPr>
              <a:t>Actions &amp; </a:t>
            </a:r>
            <a:r>
              <a:rPr lang="en-US" sz="1800" b="1" i="0" u="none" strike="noStrike" dirty="0" err="1">
                <a:solidFill>
                  <a:srgbClr val="455463"/>
                </a:solidFill>
                <a:effectLst/>
                <a:latin typeface="+mn-lt"/>
              </a:rPr>
              <a:t>PlayerInput</a:t>
            </a:r>
            <a:r>
              <a:rPr lang="en-US" sz="1800" b="1" i="0" u="none" strike="noStrike" dirty="0">
                <a:solidFill>
                  <a:srgbClr val="455463"/>
                </a:solidFill>
                <a:effectLst/>
                <a:latin typeface="+mn-lt"/>
              </a:rPr>
              <a:t> </a:t>
            </a:r>
            <a:r>
              <a:rPr lang="en-US" sz="1800" i="0" u="none" strike="noStrike" dirty="0">
                <a:solidFill>
                  <a:srgbClr val="455463"/>
                </a:solidFill>
                <a:effectLst/>
                <a:latin typeface="+mn-lt"/>
              </a:rPr>
              <a:t>Component: Similar to 'Actions &amp; Bindings' but with added features like device assignment and event handler connections.</a:t>
            </a:r>
          </a:p>
          <a:p>
            <a:pPr marL="285750" indent="-285750" algn="l">
              <a:lnSpc>
                <a:spcPct val="150000"/>
              </a:lnSpc>
              <a:buFont typeface="Arial" panose="020B0604020202020204" pitchFamily="34" charset="0"/>
              <a:buChar char="•"/>
            </a:pPr>
            <a:r>
              <a:rPr lang="en-US" sz="1800" b="1" i="0" u="none" strike="noStrike" dirty="0">
                <a:solidFill>
                  <a:srgbClr val="455463"/>
                </a:solidFill>
                <a:effectLst/>
                <a:latin typeface="+mn-lt"/>
              </a:rPr>
              <a:t>Direct Device Access</a:t>
            </a:r>
            <a:r>
              <a:rPr lang="en-US" sz="1800" i="0" u="none" strike="noStrike" dirty="0">
                <a:solidFill>
                  <a:srgbClr val="455463"/>
                </a:solidFill>
                <a:effectLst/>
                <a:latin typeface="+mn-lt"/>
              </a:rPr>
              <a:t>: Suitable for simple scenarios or rapid prototyping. Bypass Actions &amp; Bindings for direct interaction with devices.</a:t>
            </a:r>
          </a:p>
        </p:txBody>
      </p:sp>
      <p:sp>
        <p:nvSpPr>
          <p:cNvPr id="2" name="PlaceHolder 1">
            <a:extLst>
              <a:ext uri="{FF2B5EF4-FFF2-40B4-BE49-F238E27FC236}">
                <a16:creationId xmlns:a16="http://schemas.microsoft.com/office/drawing/2014/main" id="{2C639DDE-186B-4460-CC35-8E8400E525CE}"/>
              </a:ext>
            </a:extLst>
          </p:cNvPr>
          <p:cNvSpPr>
            <a:spLocks noGrp="1"/>
          </p:cNvSpPr>
          <p:nvPr>
            <p:ph type="sldNum" idx="1"/>
          </p:nvPr>
        </p:nvSpPr>
        <p:spPr>
          <a:xfrm>
            <a:off x="8610480" y="6483240"/>
            <a:ext cx="2723040" cy="344880"/>
          </a:xfrm>
        </p:spPr>
        <p:txBody>
          <a:bodyPr/>
          <a:lstStyle/>
          <a:p>
            <a:fld id="{BA9FEC38-D3C8-4794-8A5E-1D9A9F335037}" type="slidenum">
              <a:rPr/>
              <a:t>31</a:t>
            </a:fld>
            <a:endParaRPr dirty="0"/>
          </a:p>
        </p:txBody>
      </p:sp>
    </p:spTree>
    <p:extLst>
      <p:ext uri="{BB962C8B-B14F-4D97-AF65-F5344CB8AC3E}">
        <p14:creationId xmlns:p14="http://schemas.microsoft.com/office/powerpoint/2010/main" val="383878813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8C0B31-31B8-7DA0-4789-DFAEDBB9498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A9AF899-3EE1-11D0-E385-D0704A415207}"/>
              </a:ext>
            </a:extLst>
          </p:cNvPr>
          <p:cNvSpPr>
            <a:spLocks noGrp="1"/>
          </p:cNvSpPr>
          <p:nvPr>
            <p:ph type="title"/>
          </p:nvPr>
        </p:nvSpPr>
        <p:spPr/>
        <p:txBody>
          <a:bodyPr/>
          <a:lstStyle/>
          <a:p>
            <a:r>
              <a:rPr lang="en-US" sz="3200" b="1" spc="-1" dirty="0">
                <a:solidFill>
                  <a:srgbClr val="0066B2"/>
                </a:solidFill>
              </a:rPr>
              <a:t>Recap</a:t>
            </a:r>
            <a:endParaRPr lang="en-VN" dirty="0"/>
          </a:p>
        </p:txBody>
      </p:sp>
      <p:sp>
        <p:nvSpPr>
          <p:cNvPr id="5" name="Content Placeholder 4">
            <a:extLst>
              <a:ext uri="{FF2B5EF4-FFF2-40B4-BE49-F238E27FC236}">
                <a16:creationId xmlns:a16="http://schemas.microsoft.com/office/drawing/2014/main" id="{DD197D5B-8A48-869F-760C-FE477FA2E829}"/>
              </a:ext>
            </a:extLst>
          </p:cNvPr>
          <p:cNvSpPr>
            <a:spLocks noGrp="1"/>
          </p:cNvSpPr>
          <p:nvPr>
            <p:ph/>
          </p:nvPr>
        </p:nvSpPr>
        <p:spPr>
          <a:xfrm>
            <a:off x="609480" y="1418400"/>
            <a:ext cx="10972440" cy="4736520"/>
          </a:xfrm>
        </p:spPr>
        <p:txBody>
          <a:bodyPr anchor="t"/>
          <a:lstStyle/>
          <a:p>
            <a:pPr marL="285750" indent="-285750" algn="l">
              <a:lnSpc>
                <a:spcPct val="150000"/>
              </a:lnSpc>
              <a:buFont typeface="Arial" panose="020B0604020202020204" pitchFamily="34" charset="0"/>
              <a:buChar char="•"/>
            </a:pPr>
            <a:r>
              <a:rPr lang="en-US" sz="1800" b="1" i="0" u="none" strike="noStrike" dirty="0">
                <a:solidFill>
                  <a:srgbClr val="455463"/>
                </a:solidFill>
                <a:effectLst/>
                <a:latin typeface="+mn-lt"/>
              </a:rPr>
              <a:t>Choosing the Right Workflow</a:t>
            </a:r>
            <a:r>
              <a:rPr lang="en-US" sz="1800" i="0" u="none" strike="noStrike" dirty="0">
                <a:solidFill>
                  <a:srgbClr val="455463"/>
                </a:solidFill>
                <a:effectLst/>
                <a:latin typeface="+mn-lt"/>
              </a:rPr>
              <a:t>: The recommended approach is using Actions &amp; Bindings. Explore other options based on project complexity.</a:t>
            </a:r>
          </a:p>
          <a:p>
            <a:pPr marL="285750" indent="-285750" algn="l">
              <a:lnSpc>
                <a:spcPct val="150000"/>
              </a:lnSpc>
              <a:buFont typeface="Arial" panose="020B0604020202020204" pitchFamily="34" charset="0"/>
              <a:buChar char="•"/>
            </a:pPr>
            <a:r>
              <a:rPr lang="en-US" sz="1800" b="1" i="0" u="none" strike="noStrike" dirty="0">
                <a:solidFill>
                  <a:srgbClr val="455463"/>
                </a:solidFill>
                <a:effectLst/>
                <a:latin typeface="+mn-lt"/>
              </a:rPr>
              <a:t>Mobile Device Input</a:t>
            </a:r>
            <a:r>
              <a:rPr lang="en-US" sz="1800" i="0" u="none" strike="noStrike" dirty="0">
                <a:solidFill>
                  <a:srgbClr val="455463"/>
                </a:solidFill>
                <a:effectLst/>
                <a:latin typeface="+mn-lt"/>
              </a:rPr>
              <a:t>: Unity provides access to touchscreen input with data like finger position, delta position, and tap count. It also offers a built-in mechanism for displaying a virtual keyboard.</a:t>
            </a:r>
          </a:p>
          <a:p>
            <a:pPr marL="285750" indent="-285750" algn="l">
              <a:lnSpc>
                <a:spcPct val="150000"/>
              </a:lnSpc>
              <a:buFont typeface="Arial" panose="020B0604020202020204" pitchFamily="34" charset="0"/>
              <a:buChar char="•"/>
            </a:pPr>
            <a:r>
              <a:rPr lang="en-US" sz="1800" b="1" i="0" u="none" strike="noStrike" dirty="0">
                <a:solidFill>
                  <a:srgbClr val="455463"/>
                </a:solidFill>
                <a:effectLst/>
                <a:latin typeface="+mn-lt"/>
              </a:rPr>
              <a:t>Unity XR Input</a:t>
            </a:r>
            <a:r>
              <a:rPr lang="en-US" sz="1800" i="0" u="none" strike="noStrike" dirty="0">
                <a:solidFill>
                  <a:srgbClr val="455463"/>
                </a:solidFill>
                <a:effectLst/>
                <a:latin typeface="+mn-lt"/>
              </a:rPr>
              <a:t>: This system facilitates handling input from various VR/AR devices. It provides a unified API, simplifies input handling, supports advanced features like hand tracking, and allows customization.</a:t>
            </a:r>
          </a:p>
        </p:txBody>
      </p:sp>
      <p:sp>
        <p:nvSpPr>
          <p:cNvPr id="2" name="PlaceHolder 1">
            <a:extLst>
              <a:ext uri="{FF2B5EF4-FFF2-40B4-BE49-F238E27FC236}">
                <a16:creationId xmlns:a16="http://schemas.microsoft.com/office/drawing/2014/main" id="{8807809A-7AC7-2245-BC23-A43F6A02D121}"/>
              </a:ext>
            </a:extLst>
          </p:cNvPr>
          <p:cNvSpPr>
            <a:spLocks noGrp="1"/>
          </p:cNvSpPr>
          <p:nvPr>
            <p:ph type="sldNum" idx="1"/>
          </p:nvPr>
        </p:nvSpPr>
        <p:spPr>
          <a:xfrm>
            <a:off x="8610480" y="6483240"/>
            <a:ext cx="2723040" cy="344880"/>
          </a:xfrm>
        </p:spPr>
        <p:txBody>
          <a:bodyPr/>
          <a:lstStyle/>
          <a:p>
            <a:fld id="{BA9FEC38-D3C8-4794-8A5E-1D9A9F335037}" type="slidenum">
              <a:rPr/>
              <a:t>32</a:t>
            </a:fld>
            <a:endParaRPr dirty="0"/>
          </a:p>
        </p:txBody>
      </p:sp>
    </p:spTree>
    <p:extLst>
      <p:ext uri="{BB962C8B-B14F-4D97-AF65-F5344CB8AC3E}">
        <p14:creationId xmlns:p14="http://schemas.microsoft.com/office/powerpoint/2010/main" val="33652446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8EB310-909D-45EC-FAA9-6B64243EF64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2EE7CE3E-14E5-49B6-702D-5CC6C7677D0F}"/>
              </a:ext>
            </a:extLst>
          </p:cNvPr>
          <p:cNvSpPr>
            <a:spLocks noGrp="1"/>
          </p:cNvSpPr>
          <p:nvPr>
            <p:ph type="title"/>
          </p:nvPr>
        </p:nvSpPr>
        <p:spPr/>
        <p:txBody>
          <a:bodyPr/>
          <a:lstStyle/>
          <a:p>
            <a:r>
              <a:rPr lang="en-US" sz="3200" b="1" spc="-1" dirty="0">
                <a:solidFill>
                  <a:srgbClr val="0066B2"/>
                </a:solidFill>
              </a:rPr>
              <a:t>Input</a:t>
            </a:r>
            <a:endParaRPr lang="en-VN" dirty="0"/>
          </a:p>
        </p:txBody>
      </p:sp>
      <p:sp>
        <p:nvSpPr>
          <p:cNvPr id="5" name="Content Placeholder 4">
            <a:extLst>
              <a:ext uri="{FF2B5EF4-FFF2-40B4-BE49-F238E27FC236}">
                <a16:creationId xmlns:a16="http://schemas.microsoft.com/office/drawing/2014/main" id="{8C524BB1-8B66-60A2-04ED-2C7B3C1AD3B9}"/>
              </a:ext>
            </a:extLst>
          </p:cNvPr>
          <p:cNvSpPr>
            <a:spLocks noGrp="1"/>
          </p:cNvSpPr>
          <p:nvPr>
            <p:ph/>
          </p:nvPr>
        </p:nvSpPr>
        <p:spPr>
          <a:xfrm>
            <a:off x="1103972" y="1957709"/>
            <a:ext cx="10477948" cy="3852781"/>
          </a:xfrm>
        </p:spPr>
        <p:txBody>
          <a:bodyPr anchor="t"/>
          <a:lstStyle/>
          <a:p>
            <a:pPr algn="l">
              <a:lnSpc>
                <a:spcPct val="150000"/>
              </a:lnSpc>
            </a:pPr>
            <a:r>
              <a:rPr lang="en-US" sz="2000" i="0" u="none" strike="noStrike" dirty="0">
                <a:solidFill>
                  <a:srgbClr val="455463"/>
                </a:solidFill>
                <a:effectLst/>
                <a:latin typeface="+mn-lt"/>
              </a:rPr>
              <a:t>Unity supports input from many types of input devices, including:</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Keyboards and mice</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Joysticks</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Controllers</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Touch screens</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Movement-sensing capabilities of mobile devices, such as accelerometers or gyroscopes</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VR and AR controllers</a:t>
            </a:r>
          </a:p>
        </p:txBody>
      </p:sp>
      <p:sp>
        <p:nvSpPr>
          <p:cNvPr id="2" name="PlaceHolder 1">
            <a:extLst>
              <a:ext uri="{FF2B5EF4-FFF2-40B4-BE49-F238E27FC236}">
                <a16:creationId xmlns:a16="http://schemas.microsoft.com/office/drawing/2014/main" id="{E5B6D414-2FBC-B220-A977-AF8E17479E6F}"/>
              </a:ext>
            </a:extLst>
          </p:cNvPr>
          <p:cNvSpPr>
            <a:spLocks noGrp="1"/>
          </p:cNvSpPr>
          <p:nvPr>
            <p:ph type="sldNum" idx="1"/>
          </p:nvPr>
        </p:nvSpPr>
        <p:spPr>
          <a:xfrm>
            <a:off x="8610480" y="6483240"/>
            <a:ext cx="2723040" cy="344880"/>
          </a:xfrm>
        </p:spPr>
        <p:txBody>
          <a:bodyPr/>
          <a:lstStyle/>
          <a:p>
            <a:fld id="{BA9FEC38-D3C8-4794-8A5E-1D9A9F335037}" type="slidenum">
              <a:rPr/>
              <a:t>4</a:t>
            </a:fld>
            <a:endParaRPr dirty="0"/>
          </a:p>
        </p:txBody>
      </p:sp>
      <p:sp>
        <p:nvSpPr>
          <p:cNvPr id="3" name="Content Placeholder 4">
            <a:extLst>
              <a:ext uri="{FF2B5EF4-FFF2-40B4-BE49-F238E27FC236}">
                <a16:creationId xmlns:a16="http://schemas.microsoft.com/office/drawing/2014/main" id="{B6AD029B-F5E3-3FB8-98E4-BBC44DE1BD86}"/>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Input devices</a:t>
            </a:r>
          </a:p>
        </p:txBody>
      </p:sp>
      <p:sp>
        <p:nvSpPr>
          <p:cNvPr id="6" name="TextBox 5">
            <a:extLst>
              <a:ext uri="{FF2B5EF4-FFF2-40B4-BE49-F238E27FC236}">
                <a16:creationId xmlns:a16="http://schemas.microsoft.com/office/drawing/2014/main" id="{8C90279A-5353-0015-A880-50290A5E0BF6}"/>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https://docs.unity3d.com/2023.2/Documentation/Manual/Input.html</a:t>
            </a:r>
            <a:endParaRPr lang="en-US" sz="1100" dirty="0"/>
          </a:p>
        </p:txBody>
      </p:sp>
    </p:spTree>
    <p:extLst>
      <p:ext uri="{BB962C8B-B14F-4D97-AF65-F5344CB8AC3E}">
        <p14:creationId xmlns:p14="http://schemas.microsoft.com/office/powerpoint/2010/main" val="35484942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B3528-1A1C-2F93-7D81-BBC004C94487}"/>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F301415-1289-2419-C136-D7B44FC4CDAC}"/>
              </a:ext>
            </a:extLst>
          </p:cNvPr>
          <p:cNvSpPr>
            <a:spLocks noGrp="1"/>
          </p:cNvSpPr>
          <p:nvPr>
            <p:ph type="title"/>
          </p:nvPr>
        </p:nvSpPr>
        <p:spPr/>
        <p:txBody>
          <a:bodyPr/>
          <a:lstStyle/>
          <a:p>
            <a:r>
              <a:rPr lang="en-US" sz="3200" b="1" spc="-1" dirty="0">
                <a:solidFill>
                  <a:srgbClr val="0066B2"/>
                </a:solidFill>
              </a:rPr>
              <a:t>Input</a:t>
            </a:r>
            <a:endParaRPr lang="en-VN" dirty="0"/>
          </a:p>
        </p:txBody>
      </p:sp>
      <p:sp>
        <p:nvSpPr>
          <p:cNvPr id="5" name="Content Placeholder 4">
            <a:extLst>
              <a:ext uri="{FF2B5EF4-FFF2-40B4-BE49-F238E27FC236}">
                <a16:creationId xmlns:a16="http://schemas.microsoft.com/office/drawing/2014/main" id="{0D2AA7E8-106C-73BE-EE16-BE5E1686404A}"/>
              </a:ext>
            </a:extLst>
          </p:cNvPr>
          <p:cNvSpPr>
            <a:spLocks noGrp="1"/>
          </p:cNvSpPr>
          <p:nvPr>
            <p:ph/>
          </p:nvPr>
        </p:nvSpPr>
        <p:spPr>
          <a:xfrm>
            <a:off x="1103972" y="1957709"/>
            <a:ext cx="10477948" cy="3852781"/>
          </a:xfrm>
        </p:spPr>
        <p:txBody>
          <a:bodyPr anchor="t"/>
          <a:lstStyle/>
          <a:p>
            <a:pPr algn="l">
              <a:lnSpc>
                <a:spcPct val="150000"/>
              </a:lnSpc>
            </a:pPr>
            <a:r>
              <a:rPr lang="en-US" sz="2000" i="0" u="none" strike="noStrike" dirty="0">
                <a:solidFill>
                  <a:srgbClr val="455463"/>
                </a:solidFill>
                <a:effectLst/>
                <a:latin typeface="+mn-lt"/>
              </a:rPr>
              <a:t>Unity supports input through </a:t>
            </a:r>
            <a:r>
              <a:rPr lang="en-US" sz="2000" b="1" i="1" u="none" strike="noStrike" dirty="0">
                <a:solidFill>
                  <a:srgbClr val="F36F21"/>
                </a:solidFill>
                <a:effectLst/>
                <a:latin typeface="+mn-lt"/>
              </a:rPr>
              <a:t>two separate systems</a:t>
            </a:r>
            <a:r>
              <a:rPr lang="en-US" sz="2000" i="0" u="none" strike="noStrike" dirty="0">
                <a:solidFill>
                  <a:srgbClr val="455463"/>
                </a:solidFill>
                <a:effectLst/>
                <a:latin typeface="+mn-lt"/>
              </a:rPr>
              <a:t>:</a:t>
            </a:r>
          </a:p>
          <a:p>
            <a:pPr algn="l">
              <a:lnSpc>
                <a:spcPct val="150000"/>
              </a:lnSpc>
            </a:pPr>
            <a:endParaRPr lang="en-US" sz="2000" i="0" u="none" strike="noStrike" dirty="0">
              <a:solidFill>
                <a:srgbClr val="455463"/>
              </a:solidFill>
              <a:effectLst/>
              <a:latin typeface="+mn-lt"/>
            </a:endParaRP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The </a:t>
            </a:r>
            <a:r>
              <a:rPr lang="en-US" sz="2000" b="1" i="0" u="none" strike="noStrike" dirty="0">
                <a:effectLst/>
                <a:latin typeface="+mn-lt"/>
              </a:rPr>
              <a:t>Input Manager </a:t>
            </a:r>
            <a:r>
              <a:rPr lang="en-US" sz="2000" i="0" u="none" strike="noStrike" dirty="0">
                <a:solidFill>
                  <a:srgbClr val="455463"/>
                </a:solidFill>
                <a:effectLst/>
                <a:latin typeface="+mn-lt"/>
              </a:rPr>
              <a:t>is part of the core Unity platform and available by default.</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The </a:t>
            </a:r>
            <a:r>
              <a:rPr lang="en-US" sz="2000" b="1" i="0" u="none" strike="noStrike" dirty="0">
                <a:effectLst/>
                <a:latin typeface="+mn-lt"/>
              </a:rPr>
              <a:t>Input System </a:t>
            </a:r>
            <a:r>
              <a:rPr lang="en-US" sz="2000" i="0" u="none" strike="noStrike" dirty="0">
                <a:solidFill>
                  <a:srgbClr val="455463"/>
                </a:solidFill>
                <a:effectLst/>
                <a:latin typeface="+mn-lt"/>
              </a:rPr>
              <a:t>is a package that needs to be installed via the Package Manager before you can use it. It requires the .NET 4 runtime, and doesn’t work in projects that use the old .NET 3.5 runtime.</a:t>
            </a:r>
          </a:p>
        </p:txBody>
      </p:sp>
      <p:sp>
        <p:nvSpPr>
          <p:cNvPr id="2" name="PlaceHolder 1">
            <a:extLst>
              <a:ext uri="{FF2B5EF4-FFF2-40B4-BE49-F238E27FC236}">
                <a16:creationId xmlns:a16="http://schemas.microsoft.com/office/drawing/2014/main" id="{EA6F0625-D8A1-7FAA-DCF4-6E63789C22BA}"/>
              </a:ext>
            </a:extLst>
          </p:cNvPr>
          <p:cNvSpPr>
            <a:spLocks noGrp="1"/>
          </p:cNvSpPr>
          <p:nvPr>
            <p:ph type="sldNum" idx="1"/>
          </p:nvPr>
        </p:nvSpPr>
        <p:spPr>
          <a:xfrm>
            <a:off x="8610480" y="6483240"/>
            <a:ext cx="2723040" cy="344880"/>
          </a:xfrm>
        </p:spPr>
        <p:txBody>
          <a:bodyPr/>
          <a:lstStyle/>
          <a:p>
            <a:fld id="{BA9FEC38-D3C8-4794-8A5E-1D9A9F335037}" type="slidenum">
              <a:rPr/>
              <a:t>5</a:t>
            </a:fld>
            <a:endParaRPr dirty="0"/>
          </a:p>
        </p:txBody>
      </p:sp>
      <p:sp>
        <p:nvSpPr>
          <p:cNvPr id="3" name="Content Placeholder 4">
            <a:extLst>
              <a:ext uri="{FF2B5EF4-FFF2-40B4-BE49-F238E27FC236}">
                <a16:creationId xmlns:a16="http://schemas.microsoft.com/office/drawing/2014/main" id="{AF1CD8D9-E281-408E-21A8-4504DF909578}"/>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The system support Input in Unity</a:t>
            </a:r>
          </a:p>
        </p:txBody>
      </p:sp>
      <p:sp>
        <p:nvSpPr>
          <p:cNvPr id="6" name="TextBox 5">
            <a:extLst>
              <a:ext uri="{FF2B5EF4-FFF2-40B4-BE49-F238E27FC236}">
                <a16:creationId xmlns:a16="http://schemas.microsoft.com/office/drawing/2014/main" id="{17969001-563B-AFB9-3894-B8B50C8CD179}"/>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https://docs.unity3d.com/2023.2/Documentation/Manual/Input.html</a:t>
            </a:r>
            <a:endParaRPr lang="en-US" sz="1100" dirty="0"/>
          </a:p>
        </p:txBody>
      </p:sp>
    </p:spTree>
    <p:extLst>
      <p:ext uri="{BB962C8B-B14F-4D97-AF65-F5344CB8AC3E}">
        <p14:creationId xmlns:p14="http://schemas.microsoft.com/office/powerpoint/2010/main" val="784241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CCD74D-9FB8-CC96-858F-8FEEB109FA3E}"/>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8ABA318A-D39C-27D7-369A-815FEE78894B}"/>
              </a:ext>
            </a:extLst>
          </p:cNvPr>
          <p:cNvSpPr>
            <a:spLocks noGrp="1"/>
          </p:cNvSpPr>
          <p:nvPr>
            <p:ph type="title"/>
          </p:nvPr>
        </p:nvSpPr>
        <p:spPr/>
        <p:txBody>
          <a:bodyPr/>
          <a:lstStyle/>
          <a:p>
            <a:r>
              <a:rPr lang="en-US" sz="3200" b="1" spc="-1" dirty="0">
                <a:solidFill>
                  <a:srgbClr val="0066B2"/>
                </a:solidFill>
              </a:rPr>
              <a:t>Input</a:t>
            </a:r>
            <a:endParaRPr lang="en-VN" dirty="0"/>
          </a:p>
        </p:txBody>
      </p:sp>
      <p:sp>
        <p:nvSpPr>
          <p:cNvPr id="5" name="Content Placeholder 4">
            <a:extLst>
              <a:ext uri="{FF2B5EF4-FFF2-40B4-BE49-F238E27FC236}">
                <a16:creationId xmlns:a16="http://schemas.microsoft.com/office/drawing/2014/main" id="{B153681A-8F16-8982-EC8B-42A44C053CF0}"/>
              </a:ext>
            </a:extLst>
          </p:cNvPr>
          <p:cNvSpPr>
            <a:spLocks noGrp="1"/>
          </p:cNvSpPr>
          <p:nvPr>
            <p:ph/>
          </p:nvPr>
        </p:nvSpPr>
        <p:spPr>
          <a:xfrm>
            <a:off x="1103972" y="1957709"/>
            <a:ext cx="10477948" cy="4197211"/>
          </a:xfrm>
        </p:spPr>
        <p:txBody>
          <a:bodyPr anchor="t"/>
          <a:lstStyle/>
          <a:p>
            <a:pPr algn="l">
              <a:lnSpc>
                <a:spcPct val="150000"/>
              </a:lnSpc>
            </a:pPr>
            <a:r>
              <a:rPr lang="en-US" sz="2000" i="0" u="none" strike="noStrike" dirty="0">
                <a:solidFill>
                  <a:srgbClr val="455463"/>
                </a:solidFill>
                <a:effectLst/>
                <a:latin typeface="+mn-lt"/>
              </a:rPr>
              <a:t>1. </a:t>
            </a:r>
            <a:r>
              <a:rPr lang="en-US" sz="2000" b="1" i="0" u="none" strike="noStrike" dirty="0">
                <a:effectLst/>
                <a:latin typeface="+mn-lt"/>
              </a:rPr>
              <a:t>Input Manager</a:t>
            </a:r>
            <a:r>
              <a:rPr lang="en-US" sz="2000" i="0" u="none" strike="noStrike" dirty="0">
                <a:solidFill>
                  <a:srgbClr val="455463"/>
                </a:solidFill>
                <a:effectLst/>
                <a:latin typeface="+mn-lt"/>
              </a:rPr>
              <a:t>:</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A </a:t>
            </a:r>
            <a:r>
              <a:rPr lang="en-US" sz="2000" i="0" u="none" strike="noStrike" dirty="0">
                <a:solidFill>
                  <a:srgbClr val="F36F21"/>
                </a:solidFill>
                <a:effectLst/>
                <a:latin typeface="+mn-lt"/>
              </a:rPr>
              <a:t>legacy system</a:t>
            </a:r>
            <a:r>
              <a:rPr lang="en-US" sz="2000" i="0" u="none" strike="noStrike" dirty="0">
                <a:solidFill>
                  <a:srgbClr val="455463"/>
                </a:solidFill>
                <a:effectLst/>
                <a:latin typeface="+mn-lt"/>
              </a:rPr>
              <a:t>, still functional but less flexible than the newer Input System.</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Relies on predefined </a:t>
            </a:r>
            <a:r>
              <a:rPr lang="en-US" sz="2000" i="0" u="none" strike="noStrike" dirty="0">
                <a:solidFill>
                  <a:srgbClr val="F36F21"/>
                </a:solidFill>
                <a:effectLst/>
                <a:latin typeface="+mn-lt"/>
              </a:rPr>
              <a:t>input axes and buttons</a:t>
            </a:r>
            <a:r>
              <a:rPr lang="en-US" sz="2000" i="0" u="none" strike="noStrike" dirty="0">
                <a:solidFill>
                  <a:srgbClr val="455463"/>
                </a:solidFill>
                <a:effectLst/>
                <a:latin typeface="+mn-lt"/>
              </a:rPr>
              <a:t>.</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Suitable for </a:t>
            </a:r>
            <a:r>
              <a:rPr lang="en-US" sz="2000" i="0" u="none" strike="noStrike" dirty="0">
                <a:solidFill>
                  <a:srgbClr val="F36F21"/>
                </a:solidFill>
                <a:effectLst/>
                <a:latin typeface="+mn-lt"/>
              </a:rPr>
              <a:t>simple input scenarios</a:t>
            </a:r>
            <a:r>
              <a:rPr lang="en-US" sz="2000" i="0" u="none" strike="noStrike" dirty="0">
                <a:solidFill>
                  <a:srgbClr val="455463"/>
                </a:solidFill>
                <a:effectLst/>
                <a:latin typeface="+mn-lt"/>
              </a:rPr>
              <a:t>.</a:t>
            </a:r>
          </a:p>
          <a:p>
            <a:pPr algn="l">
              <a:lnSpc>
                <a:spcPct val="150000"/>
              </a:lnSpc>
            </a:pPr>
            <a:r>
              <a:rPr lang="en-US" sz="2000" i="0" u="none" strike="noStrike" dirty="0">
                <a:solidFill>
                  <a:srgbClr val="455463"/>
                </a:solidFill>
                <a:effectLst/>
                <a:latin typeface="+mn-lt"/>
              </a:rPr>
              <a:t>2. </a:t>
            </a:r>
            <a:r>
              <a:rPr lang="en-US" sz="2000" b="1" i="0" u="none" strike="noStrike" dirty="0">
                <a:effectLst/>
                <a:latin typeface="+mn-lt"/>
              </a:rPr>
              <a:t>Input System</a:t>
            </a:r>
            <a:r>
              <a:rPr lang="en-US" sz="2000" i="0" u="none" strike="noStrike" dirty="0">
                <a:solidFill>
                  <a:srgbClr val="455463"/>
                </a:solidFill>
                <a:effectLst/>
                <a:latin typeface="+mn-lt"/>
              </a:rPr>
              <a:t>:</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A </a:t>
            </a:r>
            <a:r>
              <a:rPr lang="en-US" sz="2000" b="1" i="0" u="none" strike="noStrike" dirty="0">
                <a:solidFill>
                  <a:srgbClr val="F36F21"/>
                </a:solidFill>
                <a:effectLst/>
                <a:latin typeface="+mn-lt"/>
              </a:rPr>
              <a:t>modern</a:t>
            </a:r>
            <a:r>
              <a:rPr lang="en-US" sz="2000" i="0" u="none" strike="noStrike" dirty="0">
                <a:solidFill>
                  <a:srgbClr val="455463"/>
                </a:solidFill>
                <a:effectLst/>
                <a:latin typeface="+mn-lt"/>
              </a:rPr>
              <a:t>, </a:t>
            </a:r>
            <a:r>
              <a:rPr lang="en-US" sz="2000" i="0" u="none" strike="noStrike" dirty="0">
                <a:solidFill>
                  <a:srgbClr val="F36F21"/>
                </a:solidFill>
                <a:effectLst/>
                <a:latin typeface="+mn-lt"/>
              </a:rPr>
              <a:t>flexible input system</a:t>
            </a:r>
            <a:r>
              <a:rPr lang="en-US" sz="2000" i="0" u="none" strike="noStrike" dirty="0">
                <a:solidFill>
                  <a:srgbClr val="455463"/>
                </a:solidFill>
                <a:effectLst/>
                <a:latin typeface="+mn-lt"/>
              </a:rPr>
              <a:t>.</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Supports a wide range of input devices and platforms.</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Allows for </a:t>
            </a:r>
            <a:r>
              <a:rPr lang="en-US" sz="2000" i="0" u="none" strike="noStrike" dirty="0">
                <a:solidFill>
                  <a:srgbClr val="F36F21"/>
                </a:solidFill>
                <a:effectLst/>
                <a:latin typeface="+mn-lt"/>
              </a:rPr>
              <a:t>custom input </a:t>
            </a:r>
            <a:r>
              <a:rPr lang="en-US" sz="2000" i="0" u="none" strike="noStrike" dirty="0">
                <a:solidFill>
                  <a:srgbClr val="455463"/>
                </a:solidFill>
                <a:effectLst/>
                <a:latin typeface="+mn-lt"/>
              </a:rPr>
              <a:t>actions and </a:t>
            </a:r>
            <a:r>
              <a:rPr lang="en-US" sz="2000" i="0" u="none" strike="noStrike" dirty="0">
                <a:solidFill>
                  <a:srgbClr val="F36F21"/>
                </a:solidFill>
                <a:effectLst/>
                <a:latin typeface="+mn-lt"/>
              </a:rPr>
              <a:t>bindings</a:t>
            </a:r>
            <a:r>
              <a:rPr lang="en-US" sz="2000" i="0" u="none" strike="noStrike" dirty="0">
                <a:solidFill>
                  <a:srgbClr val="455463"/>
                </a:solidFill>
                <a:effectLst/>
                <a:latin typeface="+mn-lt"/>
              </a:rPr>
              <a:t>.</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Ideal for </a:t>
            </a:r>
            <a:r>
              <a:rPr lang="en-US" sz="2000" i="0" u="none" strike="noStrike" dirty="0">
                <a:solidFill>
                  <a:srgbClr val="F36F21"/>
                </a:solidFill>
                <a:effectLst/>
                <a:latin typeface="+mn-lt"/>
              </a:rPr>
              <a:t>complex input </a:t>
            </a:r>
            <a:r>
              <a:rPr lang="en-US" sz="2000" i="0" u="none" strike="noStrike" dirty="0">
                <a:solidFill>
                  <a:srgbClr val="455463"/>
                </a:solidFill>
                <a:effectLst/>
                <a:latin typeface="+mn-lt"/>
              </a:rPr>
              <a:t>setups and </a:t>
            </a:r>
            <a:r>
              <a:rPr lang="en-US" sz="2000" i="0" u="none" strike="noStrike" dirty="0">
                <a:solidFill>
                  <a:srgbClr val="F36F21"/>
                </a:solidFill>
                <a:effectLst/>
                <a:latin typeface="+mn-lt"/>
              </a:rPr>
              <a:t>advanced input handling</a:t>
            </a:r>
            <a:r>
              <a:rPr lang="en-US" sz="2000" i="0" u="none" strike="noStrike" dirty="0">
                <a:solidFill>
                  <a:srgbClr val="455463"/>
                </a:solidFill>
                <a:effectLst/>
                <a:latin typeface="+mn-lt"/>
              </a:rPr>
              <a:t>.</a:t>
            </a:r>
          </a:p>
        </p:txBody>
      </p:sp>
      <p:sp>
        <p:nvSpPr>
          <p:cNvPr id="2" name="PlaceHolder 1">
            <a:extLst>
              <a:ext uri="{FF2B5EF4-FFF2-40B4-BE49-F238E27FC236}">
                <a16:creationId xmlns:a16="http://schemas.microsoft.com/office/drawing/2014/main" id="{6E8D941A-F0C3-A8B0-AD88-A22CCB9AB1EA}"/>
              </a:ext>
            </a:extLst>
          </p:cNvPr>
          <p:cNvSpPr>
            <a:spLocks noGrp="1"/>
          </p:cNvSpPr>
          <p:nvPr>
            <p:ph type="sldNum" idx="1"/>
          </p:nvPr>
        </p:nvSpPr>
        <p:spPr>
          <a:xfrm>
            <a:off x="8610480" y="6483240"/>
            <a:ext cx="2723040" cy="344880"/>
          </a:xfrm>
        </p:spPr>
        <p:txBody>
          <a:bodyPr/>
          <a:lstStyle/>
          <a:p>
            <a:fld id="{BA9FEC38-D3C8-4794-8A5E-1D9A9F335037}" type="slidenum">
              <a:rPr/>
              <a:t>6</a:t>
            </a:fld>
            <a:endParaRPr dirty="0"/>
          </a:p>
        </p:txBody>
      </p:sp>
      <p:sp>
        <p:nvSpPr>
          <p:cNvPr id="3" name="Content Placeholder 4">
            <a:extLst>
              <a:ext uri="{FF2B5EF4-FFF2-40B4-BE49-F238E27FC236}">
                <a16:creationId xmlns:a16="http://schemas.microsoft.com/office/drawing/2014/main" id="{5ADC4B93-6EF1-F825-CF67-73E2AB74FE12}"/>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Unity offers two primary input systems:</a:t>
            </a:r>
          </a:p>
        </p:txBody>
      </p:sp>
      <p:sp>
        <p:nvSpPr>
          <p:cNvPr id="6" name="TextBox 5">
            <a:extLst>
              <a:ext uri="{FF2B5EF4-FFF2-40B4-BE49-F238E27FC236}">
                <a16:creationId xmlns:a16="http://schemas.microsoft.com/office/drawing/2014/main" id="{DC1590A0-E387-A5F9-5006-1A90BD7845AC}"/>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https://docs.unity3d.com/2023.2/Documentation/Manual/Input.html</a:t>
            </a:r>
            <a:endParaRPr lang="en-US" sz="1100" dirty="0"/>
          </a:p>
        </p:txBody>
      </p:sp>
    </p:spTree>
    <p:extLst>
      <p:ext uri="{BB962C8B-B14F-4D97-AF65-F5344CB8AC3E}">
        <p14:creationId xmlns:p14="http://schemas.microsoft.com/office/powerpoint/2010/main" val="13816601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5837E5-3200-5EBC-9116-B32DB2AF1E7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535FEEC-2A3B-C8DD-527A-3D8FD21E5D5F}"/>
              </a:ext>
            </a:extLst>
          </p:cNvPr>
          <p:cNvSpPr>
            <a:spLocks noGrp="1"/>
          </p:cNvSpPr>
          <p:nvPr>
            <p:ph type="title"/>
          </p:nvPr>
        </p:nvSpPr>
        <p:spPr/>
        <p:txBody>
          <a:bodyPr/>
          <a:lstStyle/>
          <a:p>
            <a:r>
              <a:rPr lang="en-US" sz="3200" b="1" spc="-1" dirty="0">
                <a:solidFill>
                  <a:srgbClr val="0066B2"/>
                </a:solidFill>
              </a:rPr>
              <a:t>Input System</a:t>
            </a:r>
            <a:endParaRPr lang="en-VN" dirty="0"/>
          </a:p>
        </p:txBody>
      </p:sp>
      <p:sp>
        <p:nvSpPr>
          <p:cNvPr id="5" name="Content Placeholder 4">
            <a:extLst>
              <a:ext uri="{FF2B5EF4-FFF2-40B4-BE49-F238E27FC236}">
                <a16:creationId xmlns:a16="http://schemas.microsoft.com/office/drawing/2014/main" id="{7A03E3A8-0F1B-DF94-B5B2-B38068E11709}"/>
              </a:ext>
            </a:extLst>
          </p:cNvPr>
          <p:cNvSpPr>
            <a:spLocks noGrp="1"/>
          </p:cNvSpPr>
          <p:nvPr>
            <p:ph/>
          </p:nvPr>
        </p:nvSpPr>
        <p:spPr>
          <a:xfrm>
            <a:off x="1103972" y="1957709"/>
            <a:ext cx="10477948" cy="3852781"/>
          </a:xfrm>
        </p:spPr>
        <p:txBody>
          <a:bodyPr anchor="t"/>
          <a:lstStyle/>
          <a:p>
            <a:pPr algn="l">
              <a:lnSpc>
                <a:spcPct val="150000"/>
              </a:lnSpc>
            </a:pPr>
            <a:r>
              <a:rPr lang="en-US" sz="2000" i="0" u="none" strike="noStrike" dirty="0">
                <a:solidFill>
                  <a:srgbClr val="455463"/>
                </a:solidFill>
                <a:effectLst/>
                <a:latin typeface="+mn-lt"/>
              </a:rPr>
              <a:t>The </a:t>
            </a:r>
            <a:r>
              <a:rPr lang="en-US" sz="2000" b="1" i="0" u="none" strike="noStrike" dirty="0">
                <a:effectLst/>
                <a:latin typeface="+mn-lt"/>
              </a:rPr>
              <a:t>Unity Input System </a:t>
            </a:r>
            <a:r>
              <a:rPr lang="en-US" sz="2000" i="0" u="none" strike="noStrike" dirty="0">
                <a:solidFill>
                  <a:srgbClr val="455463"/>
                </a:solidFill>
                <a:effectLst/>
                <a:latin typeface="+mn-lt"/>
              </a:rPr>
              <a:t>is a powerful and flexible system for handling input in your games and applications. It provides a unified way to manage input from various devices, including:</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Keyboard and Mouse</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Gamepads and Joysticks</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Touchscreens</a:t>
            </a:r>
          </a:p>
          <a:p>
            <a:pPr marL="342900" indent="-342900" algn="l">
              <a:lnSpc>
                <a:spcPct val="150000"/>
              </a:lnSpc>
              <a:buFont typeface="Arial" panose="020B0604020202020204" pitchFamily="34" charset="0"/>
              <a:buChar char="•"/>
            </a:pPr>
            <a:r>
              <a:rPr lang="en-US" sz="2000" i="0" u="none" strike="noStrike" dirty="0">
                <a:solidFill>
                  <a:srgbClr val="455463"/>
                </a:solidFill>
                <a:effectLst/>
                <a:latin typeface="+mn-lt"/>
              </a:rPr>
              <a:t>XR Devices</a:t>
            </a:r>
          </a:p>
        </p:txBody>
      </p:sp>
      <p:sp>
        <p:nvSpPr>
          <p:cNvPr id="2" name="PlaceHolder 1">
            <a:extLst>
              <a:ext uri="{FF2B5EF4-FFF2-40B4-BE49-F238E27FC236}">
                <a16:creationId xmlns:a16="http://schemas.microsoft.com/office/drawing/2014/main" id="{3335B9C9-D336-AE00-9554-EE041D7FD05A}"/>
              </a:ext>
            </a:extLst>
          </p:cNvPr>
          <p:cNvSpPr>
            <a:spLocks noGrp="1"/>
          </p:cNvSpPr>
          <p:nvPr>
            <p:ph type="sldNum" idx="1"/>
          </p:nvPr>
        </p:nvSpPr>
        <p:spPr>
          <a:xfrm>
            <a:off x="8610480" y="6483240"/>
            <a:ext cx="2723040" cy="344880"/>
          </a:xfrm>
        </p:spPr>
        <p:txBody>
          <a:bodyPr/>
          <a:lstStyle/>
          <a:p>
            <a:fld id="{BA9FEC38-D3C8-4794-8A5E-1D9A9F335037}" type="slidenum">
              <a:rPr/>
              <a:t>7</a:t>
            </a:fld>
            <a:endParaRPr dirty="0"/>
          </a:p>
        </p:txBody>
      </p:sp>
      <p:sp>
        <p:nvSpPr>
          <p:cNvPr id="3" name="Content Placeholder 4">
            <a:extLst>
              <a:ext uri="{FF2B5EF4-FFF2-40B4-BE49-F238E27FC236}">
                <a16:creationId xmlns:a16="http://schemas.microsoft.com/office/drawing/2014/main" id="{86F7F140-8A02-F13D-D68D-41D2764CCAC0}"/>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What is the Input System?</a:t>
            </a:r>
          </a:p>
        </p:txBody>
      </p:sp>
      <p:sp>
        <p:nvSpPr>
          <p:cNvPr id="9" name="TextBox 8">
            <a:extLst>
              <a:ext uri="{FF2B5EF4-FFF2-40B4-BE49-F238E27FC236}">
                <a16:creationId xmlns:a16="http://schemas.microsoft.com/office/drawing/2014/main" id="{C1895993-A57D-704E-3F7B-EF982533A818}"/>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https://docs.unity3d.com/Packages/com.unity.inputsystem@1.11/manual/index.html</a:t>
            </a:r>
            <a:endParaRPr lang="en-US" sz="1100" dirty="0"/>
          </a:p>
        </p:txBody>
      </p:sp>
    </p:spTree>
    <p:extLst>
      <p:ext uri="{BB962C8B-B14F-4D97-AF65-F5344CB8AC3E}">
        <p14:creationId xmlns:p14="http://schemas.microsoft.com/office/powerpoint/2010/main" val="705784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6427EB-9BEE-D0AA-35A2-57EFB9F5298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4F6204F0-B800-5E2C-9736-7C313943A7EE}"/>
              </a:ext>
            </a:extLst>
          </p:cNvPr>
          <p:cNvSpPr>
            <a:spLocks noGrp="1"/>
          </p:cNvSpPr>
          <p:nvPr>
            <p:ph type="title"/>
          </p:nvPr>
        </p:nvSpPr>
        <p:spPr/>
        <p:txBody>
          <a:bodyPr/>
          <a:lstStyle/>
          <a:p>
            <a:r>
              <a:rPr lang="en-US" sz="3200" b="1" spc="-1" dirty="0">
                <a:solidFill>
                  <a:srgbClr val="0066B2"/>
                </a:solidFill>
              </a:rPr>
              <a:t>Input System</a:t>
            </a:r>
            <a:endParaRPr lang="en-VN" dirty="0"/>
          </a:p>
        </p:txBody>
      </p:sp>
      <p:sp>
        <p:nvSpPr>
          <p:cNvPr id="5" name="Content Placeholder 4">
            <a:extLst>
              <a:ext uri="{FF2B5EF4-FFF2-40B4-BE49-F238E27FC236}">
                <a16:creationId xmlns:a16="http://schemas.microsoft.com/office/drawing/2014/main" id="{54381C4A-6DFE-4699-D3FF-45859536AA63}"/>
              </a:ext>
            </a:extLst>
          </p:cNvPr>
          <p:cNvSpPr>
            <a:spLocks noGrp="1"/>
          </p:cNvSpPr>
          <p:nvPr>
            <p:ph/>
          </p:nvPr>
        </p:nvSpPr>
        <p:spPr>
          <a:xfrm>
            <a:off x="1103972" y="1957709"/>
            <a:ext cx="10477948" cy="3852781"/>
          </a:xfrm>
        </p:spPr>
        <p:txBody>
          <a:bodyPr anchor="t"/>
          <a:lstStyle/>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Input Actions</a:t>
            </a:r>
            <a:r>
              <a:rPr lang="en-US" sz="2000" i="0" u="none" strike="noStrike" dirty="0">
                <a:solidFill>
                  <a:srgbClr val="455463"/>
                </a:solidFill>
                <a:effectLst/>
                <a:latin typeface="+mn-lt"/>
              </a:rPr>
              <a:t>: Define and customize input actions, such as button presses, axis movements, and touch gestures.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Input Controls</a:t>
            </a:r>
            <a:r>
              <a:rPr lang="en-US" sz="2000" i="0" u="none" strike="noStrike" dirty="0">
                <a:solidFill>
                  <a:srgbClr val="455463"/>
                </a:solidFill>
                <a:effectLst/>
                <a:latin typeface="+mn-lt"/>
              </a:rPr>
              <a:t>: Map input actions to specific input devices.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Input Devices</a:t>
            </a:r>
            <a:r>
              <a:rPr lang="en-US" sz="2000" i="0" u="none" strike="noStrike" dirty="0">
                <a:solidFill>
                  <a:srgbClr val="455463"/>
                </a:solidFill>
                <a:effectLst/>
                <a:latin typeface="+mn-lt"/>
              </a:rPr>
              <a:t>: Support for a wide range of input devices, including custom devices.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Rebinding</a:t>
            </a:r>
            <a:r>
              <a:rPr lang="en-US" sz="2000" i="0" u="none" strike="noStrike" dirty="0">
                <a:solidFill>
                  <a:srgbClr val="455463"/>
                </a:solidFill>
                <a:effectLst/>
                <a:latin typeface="+mn-lt"/>
              </a:rPr>
              <a:t>: Allow players to remap controls to their preferred input devices.</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State-Based Input</a:t>
            </a:r>
            <a:r>
              <a:rPr lang="en-US" sz="2000" i="0" u="none" strike="noStrike" dirty="0">
                <a:solidFill>
                  <a:srgbClr val="455463"/>
                </a:solidFill>
                <a:effectLst/>
                <a:latin typeface="+mn-lt"/>
              </a:rPr>
              <a:t>: Handle continuous input states, such as holding down a button.</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Event-Based Input</a:t>
            </a:r>
            <a:r>
              <a:rPr lang="en-US" sz="2000" i="0" u="none" strike="noStrike" dirty="0">
                <a:solidFill>
                  <a:srgbClr val="455463"/>
                </a:solidFill>
                <a:effectLst/>
                <a:latin typeface="+mn-lt"/>
              </a:rPr>
              <a:t>: Trigger events when specific input actions occur.</a:t>
            </a:r>
          </a:p>
        </p:txBody>
      </p:sp>
      <p:sp>
        <p:nvSpPr>
          <p:cNvPr id="2" name="PlaceHolder 1">
            <a:extLst>
              <a:ext uri="{FF2B5EF4-FFF2-40B4-BE49-F238E27FC236}">
                <a16:creationId xmlns:a16="http://schemas.microsoft.com/office/drawing/2014/main" id="{3B393BFA-AB00-F118-420D-A1A59ABD8380}"/>
              </a:ext>
            </a:extLst>
          </p:cNvPr>
          <p:cNvSpPr>
            <a:spLocks noGrp="1"/>
          </p:cNvSpPr>
          <p:nvPr>
            <p:ph type="sldNum" idx="1"/>
          </p:nvPr>
        </p:nvSpPr>
        <p:spPr>
          <a:xfrm>
            <a:off x="8610480" y="6483240"/>
            <a:ext cx="2723040" cy="344880"/>
          </a:xfrm>
        </p:spPr>
        <p:txBody>
          <a:bodyPr/>
          <a:lstStyle/>
          <a:p>
            <a:fld id="{BA9FEC38-D3C8-4794-8A5E-1D9A9F335037}" type="slidenum">
              <a:rPr/>
              <a:t>8</a:t>
            </a:fld>
            <a:endParaRPr dirty="0"/>
          </a:p>
        </p:txBody>
      </p:sp>
      <p:sp>
        <p:nvSpPr>
          <p:cNvPr id="3" name="Content Placeholder 4">
            <a:extLst>
              <a:ext uri="{FF2B5EF4-FFF2-40B4-BE49-F238E27FC236}">
                <a16:creationId xmlns:a16="http://schemas.microsoft.com/office/drawing/2014/main" id="{21924552-0B48-37BE-3393-17DA1A3C5C76}"/>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Key Features:</a:t>
            </a:r>
          </a:p>
        </p:txBody>
      </p:sp>
      <p:sp>
        <p:nvSpPr>
          <p:cNvPr id="7" name="TextBox 6">
            <a:extLst>
              <a:ext uri="{FF2B5EF4-FFF2-40B4-BE49-F238E27FC236}">
                <a16:creationId xmlns:a16="http://schemas.microsoft.com/office/drawing/2014/main" id="{16F3EA4A-19B1-074B-4938-A008296B1103}"/>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https://docs.unity3d.com/Packages/com.unity.inputsystem@1.11/manual/index.html</a:t>
            </a:r>
            <a:endParaRPr lang="en-US" sz="1100" dirty="0"/>
          </a:p>
        </p:txBody>
      </p:sp>
    </p:spTree>
    <p:extLst>
      <p:ext uri="{BB962C8B-B14F-4D97-AF65-F5344CB8AC3E}">
        <p14:creationId xmlns:p14="http://schemas.microsoft.com/office/powerpoint/2010/main" val="3521557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08D580-9D03-608E-1B97-FEFD5FB9755F}"/>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F4D85F86-731C-030A-35E3-70E363BCB61A}"/>
              </a:ext>
            </a:extLst>
          </p:cNvPr>
          <p:cNvSpPr>
            <a:spLocks noGrp="1"/>
          </p:cNvSpPr>
          <p:nvPr>
            <p:ph type="title"/>
          </p:nvPr>
        </p:nvSpPr>
        <p:spPr/>
        <p:txBody>
          <a:bodyPr/>
          <a:lstStyle/>
          <a:p>
            <a:r>
              <a:rPr lang="en-US" sz="3200" b="1" spc="-1" dirty="0">
                <a:solidFill>
                  <a:srgbClr val="0066B2"/>
                </a:solidFill>
              </a:rPr>
              <a:t>Input System</a:t>
            </a:r>
            <a:endParaRPr lang="en-VN" dirty="0"/>
          </a:p>
        </p:txBody>
      </p:sp>
      <p:sp>
        <p:nvSpPr>
          <p:cNvPr id="5" name="Content Placeholder 4">
            <a:extLst>
              <a:ext uri="{FF2B5EF4-FFF2-40B4-BE49-F238E27FC236}">
                <a16:creationId xmlns:a16="http://schemas.microsoft.com/office/drawing/2014/main" id="{8C33CE4C-B08C-73CE-EF7F-7E17F28352D1}"/>
              </a:ext>
            </a:extLst>
          </p:cNvPr>
          <p:cNvSpPr>
            <a:spLocks noGrp="1"/>
          </p:cNvSpPr>
          <p:nvPr>
            <p:ph/>
          </p:nvPr>
        </p:nvSpPr>
        <p:spPr>
          <a:xfrm>
            <a:off x="1103972" y="1957709"/>
            <a:ext cx="10477948" cy="3852781"/>
          </a:xfrm>
        </p:spPr>
        <p:txBody>
          <a:bodyPr anchor="t"/>
          <a:lstStyle/>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Input Actions</a:t>
            </a:r>
            <a:r>
              <a:rPr lang="en-US" sz="2000" i="0" u="none" strike="noStrike" dirty="0">
                <a:solidFill>
                  <a:srgbClr val="455463"/>
                </a:solidFill>
                <a:effectLst/>
                <a:latin typeface="+mn-lt"/>
              </a:rPr>
              <a:t>: Represent user actions like pressing a button, moving a joystick, or touching the screen.</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Input Controls</a:t>
            </a:r>
            <a:r>
              <a:rPr lang="en-US" sz="2000" i="0" u="none" strike="noStrike" dirty="0">
                <a:solidFill>
                  <a:srgbClr val="455463"/>
                </a:solidFill>
                <a:effectLst/>
                <a:latin typeface="+mn-lt"/>
              </a:rPr>
              <a:t>: Define how input actions are mapped to specific input devices (keyboard, mouse, gamepad, etc.).</a:t>
            </a:r>
          </a:p>
          <a:p>
            <a:pPr marL="342900" indent="-342900" algn="l">
              <a:lnSpc>
                <a:spcPct val="150000"/>
              </a:lnSpc>
              <a:buFont typeface="Arial" panose="020B0604020202020204" pitchFamily="34" charset="0"/>
              <a:buChar char="•"/>
            </a:pPr>
            <a:r>
              <a:rPr lang="en-US" sz="2000" b="1" i="0" u="none" strike="noStrike" dirty="0">
                <a:solidFill>
                  <a:srgbClr val="455463"/>
                </a:solidFill>
                <a:effectLst/>
                <a:latin typeface="+mn-lt"/>
              </a:rPr>
              <a:t>Action Maps</a:t>
            </a:r>
            <a:r>
              <a:rPr lang="en-US" sz="2000" i="0" u="none" strike="noStrike" dirty="0">
                <a:solidFill>
                  <a:srgbClr val="455463"/>
                </a:solidFill>
                <a:effectLst/>
                <a:latin typeface="+mn-lt"/>
              </a:rPr>
              <a:t>: Organize input actions into logical groups based on different game states or contexts.</a:t>
            </a:r>
          </a:p>
        </p:txBody>
      </p:sp>
      <p:sp>
        <p:nvSpPr>
          <p:cNvPr id="2" name="PlaceHolder 1">
            <a:extLst>
              <a:ext uri="{FF2B5EF4-FFF2-40B4-BE49-F238E27FC236}">
                <a16:creationId xmlns:a16="http://schemas.microsoft.com/office/drawing/2014/main" id="{B8D2F19C-A543-D3C5-6AF4-6977963AC807}"/>
              </a:ext>
            </a:extLst>
          </p:cNvPr>
          <p:cNvSpPr>
            <a:spLocks noGrp="1"/>
          </p:cNvSpPr>
          <p:nvPr>
            <p:ph type="sldNum" idx="1"/>
          </p:nvPr>
        </p:nvSpPr>
        <p:spPr>
          <a:xfrm>
            <a:off x="8610480" y="6483240"/>
            <a:ext cx="2723040" cy="344880"/>
          </a:xfrm>
        </p:spPr>
        <p:txBody>
          <a:bodyPr/>
          <a:lstStyle/>
          <a:p>
            <a:fld id="{BA9FEC38-D3C8-4794-8A5E-1D9A9F335037}" type="slidenum">
              <a:rPr/>
              <a:t>9</a:t>
            </a:fld>
            <a:endParaRPr dirty="0"/>
          </a:p>
        </p:txBody>
      </p:sp>
      <p:sp>
        <p:nvSpPr>
          <p:cNvPr id="3" name="Content Placeholder 4">
            <a:extLst>
              <a:ext uri="{FF2B5EF4-FFF2-40B4-BE49-F238E27FC236}">
                <a16:creationId xmlns:a16="http://schemas.microsoft.com/office/drawing/2014/main" id="{DEF672AB-1A7A-60F9-8624-29525CC535AE}"/>
              </a:ext>
            </a:extLst>
          </p:cNvPr>
          <p:cNvSpPr>
            <a:spLocks noGrp="1"/>
          </p:cNvSpPr>
          <p:nvPr>
            <p:ph/>
          </p:nvPr>
        </p:nvSpPr>
        <p:spPr>
          <a:xfrm>
            <a:off x="869794" y="1396573"/>
            <a:ext cx="8757425" cy="561137"/>
          </a:xfrm>
        </p:spPr>
        <p:txBody>
          <a:bodyPr anchor="t"/>
          <a:lstStyle/>
          <a:p>
            <a:pPr algn="l"/>
            <a:r>
              <a:rPr lang="en-US" sz="2400" b="1" i="0" u="none" strike="noStrike" dirty="0">
                <a:solidFill>
                  <a:srgbClr val="F36F21"/>
                </a:solidFill>
                <a:effectLst/>
                <a:latin typeface="+mj-lt"/>
              </a:rPr>
              <a:t>Key Concepts:</a:t>
            </a:r>
          </a:p>
        </p:txBody>
      </p:sp>
      <p:sp>
        <p:nvSpPr>
          <p:cNvPr id="7" name="TextBox 6">
            <a:extLst>
              <a:ext uri="{FF2B5EF4-FFF2-40B4-BE49-F238E27FC236}">
                <a16:creationId xmlns:a16="http://schemas.microsoft.com/office/drawing/2014/main" id="{9DE9DE98-31E2-BA63-5BC4-E7BA0E7C586C}"/>
              </a:ext>
            </a:extLst>
          </p:cNvPr>
          <p:cNvSpPr txBox="1"/>
          <p:nvPr/>
        </p:nvSpPr>
        <p:spPr>
          <a:xfrm>
            <a:off x="5564045" y="6221630"/>
            <a:ext cx="6627955" cy="261610"/>
          </a:xfrm>
          <a:prstGeom prst="rect">
            <a:avLst/>
          </a:prstGeom>
          <a:noFill/>
        </p:spPr>
        <p:txBody>
          <a:bodyPr wrap="square">
            <a:spAutoFit/>
          </a:bodyPr>
          <a:lstStyle/>
          <a:p>
            <a:r>
              <a:rPr lang="en-VN" sz="1100" dirty="0"/>
              <a:t>References: </a:t>
            </a:r>
            <a:r>
              <a:rPr lang="en-US" sz="1100" dirty="0">
                <a:hlinkClick r:id="rId3"/>
              </a:rPr>
              <a:t>https://docs.unity3d.com/Packages/com.unity.inputsystem@1.11/manual/index.html</a:t>
            </a:r>
            <a:endParaRPr lang="en-US" sz="1100" dirty="0"/>
          </a:p>
        </p:txBody>
      </p:sp>
    </p:spTree>
    <p:extLst>
      <p:ext uri="{BB962C8B-B14F-4D97-AF65-F5344CB8AC3E}">
        <p14:creationId xmlns:p14="http://schemas.microsoft.com/office/powerpoint/2010/main" val="3562279060"/>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shade val="51000"/>
              </a:schemeClr>
            </a:gs>
            <a:gs pos="80000">
              <a:schemeClr val="phClr">
                <a:shade val="93000"/>
              </a:schemeClr>
            </a:gs>
            <a:gs pos="100000">
              <a:schemeClr val="phClr">
                <a:shade val="94000"/>
              </a:schemeClr>
            </a:gs>
          </a:gsLst>
          <a:lin ang="16200000" scaled="0"/>
          <a:tileRect/>
        </a:gradFill>
      </a:fillStyleLst>
      <a:lnStyleLst>
        <a:ln w="6350" cap="flat" cmpd="sng" algn="ctr">
          <a:prstDash val="solid"/>
          <a:miter/>
        </a:ln>
        <a:ln w="12700" cap="flat" cmpd="sng" algn="ctr">
          <a:prstDash val="solid"/>
          <a:miter/>
        </a:ln>
        <a:ln w="19050" cap="flat" cmpd="sng" algn="ctr">
          <a:prstDash val="solid"/>
          <a:miter/>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objectDefaults/>
  <a:extraClrSchemeLst/>
</a:theme>
</file>

<file path=ppt/theme/theme2.xml><?xml version="1.0" encoding="utf-8"?>
<a:theme xmlns:a="http://schemas.openxmlformats.org/drawingml/2006/main" name="Office Theme">
  <a:themeElements>
    <a:clrScheme name="LibreOffice">
      <a:dk1>
        <a:srgbClr val="000000"/>
      </a:dk1>
      <a:lt1>
        <a:srgbClr val="FFFFFF"/>
      </a:lt1>
      <a:dk2>
        <a:srgbClr val="000000"/>
      </a:dk2>
      <a:lt2>
        <a:srgbClr val="FFFFFF"/>
      </a:lt2>
      <a:accent1>
        <a:srgbClr val="18A303"/>
      </a:accent1>
      <a:accent2>
        <a:srgbClr val="0369A3"/>
      </a:accent2>
      <a:accent3>
        <a:srgbClr val="A33E03"/>
      </a:accent3>
      <a:accent4>
        <a:srgbClr val="8E03A3"/>
      </a:accent4>
      <a:accent5>
        <a:srgbClr val="C99C00"/>
      </a:accent5>
      <a:accent6>
        <a:srgbClr val="C9211E"/>
      </a:accent6>
      <a:hlink>
        <a:srgbClr val="0000EE"/>
      </a:hlink>
      <a:folHlink>
        <a:srgbClr val="551A8B"/>
      </a:folHlink>
    </a:clrScheme>
    <a:fontScheme name="Office">
      <a:majorFont>
        <a:latin typeface="Arial"/>
        <a:ea typeface="DejaVu Sans"/>
        <a:cs typeface="DejaVu Sans"/>
      </a:majorFont>
      <a:minorFont>
        <a:latin typeface="Arial"/>
        <a:ea typeface="DejaVu Sans"/>
        <a:cs typeface="DejaVu Sans"/>
      </a:minorFont>
    </a:fontScheme>
    <a:fmtScheme>
      <a:fillStyleLst>
        <a:solidFill>
          <a:schemeClr val="phClr"/>
        </a:solidFill>
        <a:solidFill>
          <a:schemeClr val="phClr"/>
        </a:solidFill>
        <a:solidFill>
          <a:schemeClr val="phClr"/>
        </a:solidFill>
      </a:fillStyleLst>
      <a:lnStyleLst>
        <a:ln w="6350" cap="flat" cmpd="sng" algn="ctr">
          <a:prstDash val="solid"/>
          <a:miter/>
        </a:ln>
        <a:ln w="6350" cap="flat" cmpd="sng" algn="ctr">
          <a:prstDash val="solid"/>
          <a:miter/>
        </a:ln>
        <a:ln w="6350" cap="flat" cmpd="sng" algn="ctr">
          <a:prstDash val="solid"/>
          <a:miter/>
        </a:ln>
      </a:lnStyleLst>
      <a:effectStyleLst>
        <a:effectStyle>
          <a:effectLst/>
        </a:effectStyle>
        <a:effectStyle>
          <a:effectLst/>
        </a:effectStyle>
        <a:effectStyle>
          <a:effectLst/>
        </a:effectStyle>
      </a:effectStyleLst>
      <a:bgFillStyleLst>
        <a:solidFill>
          <a:schemeClr val="phClr"/>
        </a:solidFill>
        <a:solidFill>
          <a:schemeClr val="phClr"/>
        </a:solidFill>
        <a:solidFill>
          <a:schemeClr val="phClr"/>
        </a:soli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11690</TotalTime>
  <Words>2561</Words>
  <Application>Microsoft Macintosh PowerPoint</Application>
  <PresentationFormat>Widescreen</PresentationFormat>
  <Paragraphs>269</Paragraphs>
  <Slides>32</Slides>
  <Notes>32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32</vt:i4>
      </vt:variant>
    </vt:vector>
  </HeadingPairs>
  <TitlesOfParts>
    <vt:vector size="39" baseType="lpstr">
      <vt:lpstr>PingFang SC</vt:lpstr>
      <vt:lpstr>Arial</vt:lpstr>
      <vt:lpstr>Calibri</vt:lpstr>
      <vt:lpstr>Symbol</vt:lpstr>
      <vt:lpstr>Times New Roman</vt:lpstr>
      <vt:lpstr>Wingdings</vt:lpstr>
      <vt:lpstr>Office Theme</vt:lpstr>
      <vt:lpstr>PowerPoint Presentation</vt:lpstr>
      <vt:lpstr>Learning Objectives</vt:lpstr>
      <vt:lpstr>Input</vt:lpstr>
      <vt:lpstr>Input</vt:lpstr>
      <vt:lpstr>Input</vt:lpstr>
      <vt:lpstr>Input</vt:lpstr>
      <vt:lpstr>Input System</vt:lpstr>
      <vt:lpstr>Input System</vt:lpstr>
      <vt:lpstr>Input System</vt:lpstr>
      <vt:lpstr>Input System</vt:lpstr>
      <vt:lpstr>Input System</vt:lpstr>
      <vt:lpstr>Input System</vt:lpstr>
      <vt:lpstr>Input System</vt:lpstr>
      <vt:lpstr>Input System</vt:lpstr>
      <vt:lpstr>Input System</vt:lpstr>
      <vt:lpstr>Cameras - Unity Official Tutorials</vt:lpstr>
      <vt:lpstr>Input Manager</vt:lpstr>
      <vt:lpstr>Input Manager</vt:lpstr>
      <vt:lpstr>Cameras - Unity Official Tutorials</vt:lpstr>
      <vt:lpstr>Mobile device input</vt:lpstr>
      <vt:lpstr>Mobile device input</vt:lpstr>
      <vt:lpstr>Mobile device input</vt:lpstr>
      <vt:lpstr>Mobile device input</vt:lpstr>
      <vt:lpstr>Mobile Keyboard</vt:lpstr>
      <vt:lpstr>Mobile Keyboard</vt:lpstr>
      <vt:lpstr>Unity XR Input</vt:lpstr>
      <vt:lpstr>Unity XR Input</vt:lpstr>
      <vt:lpstr>Unity XR Input</vt:lpstr>
      <vt:lpstr>Recap</vt:lpstr>
      <vt:lpstr>Recap</vt:lpstr>
      <vt:lpstr>Recap</vt:lpstr>
      <vt:lpstr>Recap</vt:lpstr>
    </vt:vector>
  </TitlesOfParts>
  <Manager/>
  <Company>SE - FPTU - HCM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FGU301-1.Introduction to Unity</dc:title>
  <dc:subject/>
  <dc:creator>Phạm Thanh Trí</dc:creator>
  <cp:keywords/>
  <dc:description/>
  <cp:lastModifiedBy>Microsoft Office User</cp:lastModifiedBy>
  <cp:revision>1362</cp:revision>
  <cp:lastPrinted>2024-02-18T04:17:36Z</cp:lastPrinted>
  <dcterms:created xsi:type="dcterms:W3CDTF">2023-12-04T12:44:34Z</dcterms:created>
  <dcterms:modified xsi:type="dcterms:W3CDTF">2024-11-29T09:20:11Z</dcterms:modified>
  <cp:category/>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epartment">
    <vt:lpwstr>FE FPTU HCM</vt:lpwstr>
  </property>
  <property fmtid="{D5CDD505-2E9C-101B-9397-08002B2CF9AE}" pid="3" name="PresentationFormat">
    <vt:lpwstr>Widescreen</vt:lpwstr>
  </property>
  <property fmtid="{D5CDD505-2E9C-101B-9397-08002B2CF9AE}" pid="4" name="Slides">
    <vt:i4>27</vt:i4>
  </property>
</Properties>
</file>