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81E72-AD02-432D-B9AF-771E2A967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US" sz="8800"/>
              <a:t>Restaurant management system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FDB0A998-A5C6-45CB-ACF3-1CF63992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3595" y="1903304"/>
            <a:ext cx="3051394" cy="3051388"/>
            <a:chOff x="7933595" y="1903304"/>
            <a:chExt cx="3051394" cy="30513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3595" y="1903304"/>
              <a:ext cx="3051394" cy="305138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1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5024" y="2064730"/>
              <a:ext cx="2728540" cy="2728536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64E8597-9254-4B71-9963-EAFD6721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025" y="2064730"/>
            <a:ext cx="2728540" cy="2728536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(With GST Billing)</a:t>
            </a:r>
          </a:p>
        </p:txBody>
      </p:sp>
    </p:spTree>
    <p:extLst>
      <p:ext uri="{BB962C8B-B14F-4D97-AF65-F5344CB8AC3E}">
        <p14:creationId xmlns:p14="http://schemas.microsoft.com/office/powerpoint/2010/main" val="184489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D60BE-8642-470C-A946-8D25CAC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endParaRPr lang="en-US" sz="3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60766-F46B-42A1-97E1-0D73DE09D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498493"/>
            <a:ext cx="6882269" cy="3871275"/>
          </a:xfrm>
          <a:prstGeom prst="rect">
            <a:avLst/>
          </a:prstGeom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5DFA4698-0423-4B8D-8ECF-7835401B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38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46837-D49A-483C-A839-DB61E957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endParaRPr lang="en-US" sz="320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D9D84E-F197-4385-99A4-4BA55FBFE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498493"/>
            <a:ext cx="6882269" cy="38712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0DEC7C-461C-4F3B-A352-06CB2270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105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B9720-41EA-415D-AF8D-C3B61107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Bill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FA162-7FB3-40C4-B2F3-1A645FD62C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80" r="21303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A3755C30-2429-4BD7-909B-0AF2DC79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This shows the previously stored bill which are present in the database.</a:t>
            </a:r>
          </a:p>
          <a:p>
            <a:r>
              <a:rPr lang="en-US" sz="1600" dirty="0"/>
              <a:t>Display button -  This displays all the bills with order no.</a:t>
            </a:r>
          </a:p>
          <a:p>
            <a:r>
              <a:rPr lang="en-US" sz="1600" dirty="0" err="1"/>
              <a:t>Sumperday</a:t>
            </a:r>
            <a:r>
              <a:rPr lang="en-US" sz="1600" dirty="0"/>
              <a:t> button – This displays the sum of bills per particular date</a:t>
            </a:r>
          </a:p>
          <a:p>
            <a:r>
              <a:rPr lang="en-US" sz="1600" dirty="0"/>
              <a:t>Analysis – This displays a graph between date and sum of bills</a:t>
            </a:r>
          </a:p>
          <a:p>
            <a:r>
              <a:rPr lang="en-US" sz="1600" dirty="0"/>
              <a:t>Back – Homepage </a:t>
            </a: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90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EF020-594E-44B9-9AA5-6694AC79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Bills 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3342AEB-FEC0-46E4-ABBE-BFCE0B4CB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35" r="22448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9CC911-D275-4227-BA69-D717045A0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819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E93EE-FC73-49E6-BF99-B7912A9A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Sum of bills per day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6819047-41B7-42EE-9CA4-1131D3465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40" r="22243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711D79-186E-45D2-8AE0-690D81BA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5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E403D-F50D-4911-8189-8AA11F7E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Bill analysis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6F8FE62-B476-433F-A023-30CFA912CD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64" r="22919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10DFAB-DCE6-4134-89AA-E311E652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We plotted the graph between total income per day and date.</a:t>
            </a:r>
          </a:p>
          <a:p>
            <a:r>
              <a:rPr lang="en-US" sz="1600" dirty="0"/>
              <a:t>We used matplotlib module.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7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46A2C-966E-47DE-9513-A449A2B8E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Login page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0E1B5E1-F5E8-4C95-AF86-B49902B299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80" r="23803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5C01-80BB-460B-B2EE-B536612E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600"/>
              <a:t>If the manager enters correct password the homepage window opens else it displays an “invalid credential” message.</a:t>
            </a:r>
          </a:p>
          <a:p>
            <a:endParaRPr lang="en-US" sz="1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45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10DC939-7A66-4884-9B01-7B70117CC7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083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94E0FBC-95D0-4FED-88C8-16A81605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Displaying error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13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EC80F-0A3E-46D6-9D92-6349D462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Homepage</a:t>
            </a:r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E600538-531A-4981-B55E-1EAD245D48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69" r="25414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3FFBD0F-48C4-43EC-AC09-B9B3A6383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Upon successful login the homepage appears on the screen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67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12157-8AAD-467B-91FE-416F97F4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Employee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970E5-514E-4FA0-A542-158380D750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3" r="35370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FCEE59-650B-4028-9242-5E06DEBB8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Displays the list of the employees upon clicking the display button</a:t>
            </a:r>
          </a:p>
          <a:p>
            <a:r>
              <a:rPr lang="en-US" sz="1600" dirty="0"/>
              <a:t>We can also add the employees in the list</a:t>
            </a:r>
          </a:p>
          <a:p>
            <a:r>
              <a:rPr lang="en-US" sz="1600" dirty="0"/>
              <a:t>Back button takes us back to homepage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95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16DAC-BF94-40AD-9021-6524FB9D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endParaRPr lang="en-US" sz="320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DBB8520-AAC6-4778-8185-621509EE91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0" r="35373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404AFC-B927-4AB3-915C-EF2BB5AD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03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0E085-11E5-452D-B8AB-71361D51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Inventory list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FB787C-BAD7-4862-83B4-F043423351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05" r="24478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8F801A-BEAB-4114-9635-26071A1D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View button -  This displays the data</a:t>
            </a:r>
          </a:p>
          <a:p>
            <a:r>
              <a:rPr lang="en-US" sz="1600" dirty="0"/>
              <a:t>Update button – Updates the data with entry field of item and quantity</a:t>
            </a:r>
          </a:p>
          <a:p>
            <a:r>
              <a:rPr lang="en-US" sz="1600" dirty="0"/>
              <a:t>Back button – Takes us back to the homepage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10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2FCD8-3E2F-45ED-80CC-0CEB341C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endParaRPr lang="en-US" sz="3200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62157A9-0D69-4FF4-A798-CA54EE1E14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86" r="30597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8E04204F-EB0E-439E-88CD-E0D55D14E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13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663E8-E3AB-40D6-AA6F-F27D4EF7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BILL calculator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B55DD1-8BBB-44B0-95A5-9DEAF017A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498493"/>
            <a:ext cx="6882269" cy="3871275"/>
          </a:xfrm>
          <a:prstGeom prst="rect">
            <a:avLst/>
          </a:prstGeom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1B18AE35-57C1-4EA3-8199-5B246D16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This calculates the bill and it stores the bills in the database.</a:t>
            </a:r>
          </a:p>
          <a:p>
            <a:r>
              <a:rPr lang="en-US" sz="1600" dirty="0"/>
              <a:t>Price button – This displays the price list of the items available.</a:t>
            </a:r>
          </a:p>
          <a:p>
            <a:r>
              <a:rPr lang="en-US" sz="1600" dirty="0"/>
              <a:t>Total button  - This calculates the total</a:t>
            </a:r>
          </a:p>
          <a:p>
            <a:r>
              <a:rPr lang="en-US" sz="1600" dirty="0"/>
              <a:t>Reset button – This sets all the entries to empty.</a:t>
            </a:r>
          </a:p>
          <a:p>
            <a:r>
              <a:rPr lang="en-US" sz="1600" dirty="0"/>
              <a:t>Exit button – Closes the window</a:t>
            </a:r>
          </a:p>
          <a:p>
            <a:r>
              <a:rPr lang="en-US" sz="1600" dirty="0"/>
              <a:t>Calculator – Used to manually calculate some basic calculations.</a:t>
            </a: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53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243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Rockwell</vt:lpstr>
      <vt:lpstr>Rockwell Condensed</vt:lpstr>
      <vt:lpstr>Rockwell Extra Bold</vt:lpstr>
      <vt:lpstr>Wingdings</vt:lpstr>
      <vt:lpstr>Wood Type</vt:lpstr>
      <vt:lpstr>Restaurant management system</vt:lpstr>
      <vt:lpstr>Login page</vt:lpstr>
      <vt:lpstr>PowerPoint Presentation</vt:lpstr>
      <vt:lpstr>Homepage</vt:lpstr>
      <vt:lpstr>Employee List</vt:lpstr>
      <vt:lpstr>PowerPoint Presentation</vt:lpstr>
      <vt:lpstr>Inventory list</vt:lpstr>
      <vt:lpstr>PowerPoint Presentation</vt:lpstr>
      <vt:lpstr>BILL calculator</vt:lpstr>
      <vt:lpstr>PowerPoint Presentation</vt:lpstr>
      <vt:lpstr>PowerPoint Presentation</vt:lpstr>
      <vt:lpstr>Bill list</vt:lpstr>
      <vt:lpstr>Bills </vt:lpstr>
      <vt:lpstr>Sum of bills per day</vt:lpstr>
      <vt:lpstr>Bill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Laptop</dc:creator>
  <cp:lastModifiedBy>Laptop</cp:lastModifiedBy>
  <cp:revision>2</cp:revision>
  <dcterms:created xsi:type="dcterms:W3CDTF">2019-11-08T18:54:46Z</dcterms:created>
  <dcterms:modified xsi:type="dcterms:W3CDTF">2019-11-09T05:13:54Z</dcterms:modified>
</cp:coreProperties>
</file>