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17" autoAdjust="0"/>
  </p:normalViewPr>
  <p:slideViewPr>
    <p:cSldViewPr snapToGrid="0">
      <p:cViewPr varScale="1">
        <p:scale>
          <a:sx n="72" d="100"/>
          <a:sy n="72" d="100"/>
        </p:scale>
        <p:origin x="102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2805D-1349-4A68-9889-4EDD9F36E47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AA316-6C2B-4340-A58E-4E657B57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50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https://mobilitydata.org/why-on-demand-transportation-needs-to-be-standardized/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AA316-6C2B-4340-A58E-4E657B578B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03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https://github.com/TOMP-WG/TOMP-API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AA316-6C2B-4340-A58E-4E657B578B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47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https://www.openmobilityfoundation.org/about-mds/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AA316-6C2B-4340-A58E-4E657B578B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1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A8B45-CDBC-9C8B-F1D5-7C23C95D5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1E1B6-3BF8-1BFB-FE42-74DEAF13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D29A5-E50A-DB76-5D24-95BD6E8D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F29C-4EB2-4BA1-9BC7-50162D9F3776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D4ED3-AB17-E262-A424-E636A358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28400-74E1-41FB-6324-38B33685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6820-FEAC-4743-8BF7-31F698778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8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790A-76D7-60A6-7A67-F43AFBD1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F4DDE-C5D3-F4CB-88C1-0E86E75BD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F6861-3143-C86C-6179-265DF0F8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F29C-4EB2-4BA1-9BC7-50162D9F3776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3F978-B0D0-DB8E-5352-87A65D13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8FCFD-A6DD-6255-40D2-D7371D94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6820-FEAC-4743-8BF7-31F698778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9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0D0CD-CD48-C88F-1053-D5626F3F2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8EC51-55AF-8A9F-E728-77AEFFAA6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E957C-6DE2-E50D-E761-508B13C5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F29C-4EB2-4BA1-9BC7-50162D9F3776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49207-2DA1-C6BC-B64C-98E96513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2B9D8-0A89-B2AE-71C4-4137C2CA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6820-FEAC-4743-8BF7-31F698778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4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9DFC-593B-C101-C75A-65D889E7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66961-070A-93DB-00A2-4F912FB62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A40ED-4FE0-4E18-4963-B99BE756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F29C-4EB2-4BA1-9BC7-50162D9F3776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F3596-238C-7F5C-3431-DD64613BF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D3C29-A0D1-9E0E-B0DB-AFE4946B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6820-FEAC-4743-8BF7-31F698778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8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31F1-44E5-CAB5-EF64-3A9B2DD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A0249-A9B9-FA9D-35AC-4C8979532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9E402-593A-BD19-8B0E-0EB590DE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F29C-4EB2-4BA1-9BC7-50162D9F3776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5F28C-549D-857A-45D3-7F6B36D7E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3FD51-4F20-9F7E-EC3F-6024E531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6820-FEAC-4743-8BF7-31F698778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3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17AC-87CE-2578-79FA-90289AB8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48ECF-3452-D8B4-28B5-B4E55AAD7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7F80C-475F-4C8B-8B51-8D6151094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7B9B5-F221-9B82-CB19-82AE34B1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F29C-4EB2-4BA1-9BC7-50162D9F3776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9E460-2D68-6ABF-3BA8-06CAF4E7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0C663-9A32-A4E2-5646-EA33252A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6820-FEAC-4743-8BF7-31F698778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0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4739-29E8-F500-BEE7-64780B7AB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6D256-F9E9-BCCA-3337-835FA2E1E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B1C3B-A07C-F777-5118-8DCF53D70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E50EFD-E6BB-6B04-30BF-3AD608925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D8A4C-C868-9071-69A4-86A95B40E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F5A45-EF59-8C5B-688D-7F1EA7B5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F29C-4EB2-4BA1-9BC7-50162D9F3776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0A1202-C5BE-0824-97B7-BCA63782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49EA7-36DA-2AAA-2649-E84127A68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6820-FEAC-4743-8BF7-31F698778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9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E2E12-7C0E-FACD-C7EE-B799279F8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82121-15C8-A59B-E080-FCEAAB238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F29C-4EB2-4BA1-9BC7-50162D9F3776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4F1BC-DF14-F74B-F50F-8A5E9284C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41C2B-7E26-8C46-068C-ABD54CE1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6820-FEAC-4743-8BF7-31F698778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2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0C7D7-E3CD-A7E2-1E03-96140EB4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F29C-4EB2-4BA1-9BC7-50162D9F3776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581FD-8979-E5D7-F820-3A7F2601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2D16F-C35D-81F9-3DB8-25B772F8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6820-FEAC-4743-8BF7-31F698778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3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90EFE-CA69-7B65-9D33-3B1E1C2C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2089-FDD1-AC88-25AD-25572F7A3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9898B-126E-1E7B-834D-66B0A5D14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0E7DA-93A7-C4A4-D3A7-D929E736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F29C-4EB2-4BA1-9BC7-50162D9F3776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DEF78-1F08-3181-5B2C-73503315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93AD5-905A-A00D-3572-E0C26CBA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6820-FEAC-4743-8BF7-31F698778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8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7A9F-1CC2-7343-595B-FB734DBA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D6BD0-12D8-C17D-EC78-BAF2D75BC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D98FF-1A2D-254C-8CFD-324132F89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7ABD6-03E9-7ED2-47C0-1ADC180E4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F29C-4EB2-4BA1-9BC7-50162D9F3776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172AB-B82D-1926-848E-BDDD8690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9BF62-4E77-7839-9DDF-7380C414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6820-FEAC-4743-8BF7-31F698778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0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A39714-ADB7-AB7A-7B3F-5AF0DE7D0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382B8-274C-5084-0330-B1C9A4BE6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A080F-2E29-EF94-DEF6-A3C309D38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7F29C-4EB2-4BA1-9BC7-50162D9F3776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855EE-17D8-15F5-41F7-076E09700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97CA1-CE1A-04CF-BFAB-3ECBC52D3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46820-FEAC-4743-8BF7-31F698778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1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9684-FD0E-76AA-B55A-78F15B5E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9890"/>
            <a:ext cx="9144000" cy="2387600"/>
          </a:xfrm>
        </p:spPr>
        <p:txBody>
          <a:bodyPr>
            <a:normAutofit/>
          </a:bodyPr>
          <a:lstStyle/>
          <a:p>
            <a:r>
              <a:rPr lang="en-US" sz="1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GOFS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EEBDD-2EAE-8A78-9D9D-2C415BF22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779568"/>
            <a:ext cx="12192000" cy="624729"/>
          </a:xfrm>
        </p:spPr>
        <p:txBody>
          <a:bodyPr>
            <a:normAutofit fontScale="92500" lnSpcReduction="10000"/>
          </a:bodyPr>
          <a:lstStyle/>
          <a:p>
            <a:r>
              <a:rPr lang="en-US" sz="4400" dirty="0"/>
              <a:t>General On-Demand Feed Specification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4855B-5468-73F5-DCA2-9FF444E5B8D8}"/>
              </a:ext>
            </a:extLst>
          </p:cNvPr>
          <p:cNvSpPr txBox="1"/>
          <p:nvPr/>
        </p:nvSpPr>
        <p:spPr>
          <a:xfrm>
            <a:off x="1929104" y="4090532"/>
            <a:ext cx="8333792" cy="1852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GOFS is targeted towards four key features: service discoverability, service description, real time service description, and booking. It will build on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GTFS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-Flex v2,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GTFS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-Fare data,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GTFS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-vehicle categories,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GTFS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-Rider categories, and Protocols from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GTFS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-capabilities and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GTFS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-eligibilities.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CD04323-7278-0981-6199-7F0505968B07}"/>
              </a:ext>
            </a:extLst>
          </p:cNvPr>
          <p:cNvSpPr txBox="1">
            <a:spLocks/>
          </p:cNvSpPr>
          <p:nvPr/>
        </p:nvSpPr>
        <p:spPr>
          <a:xfrm>
            <a:off x="0" y="3529903"/>
            <a:ext cx="12192000" cy="43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Status-</a:t>
            </a:r>
            <a:r>
              <a:rPr lang="en-US" i="1" dirty="0">
                <a:solidFill>
                  <a:srgbClr val="00B0F0"/>
                </a:solidFill>
              </a:rPr>
              <a:t>Upcoming</a:t>
            </a:r>
          </a:p>
        </p:txBody>
      </p:sp>
    </p:spTree>
    <p:extLst>
      <p:ext uri="{BB962C8B-B14F-4D97-AF65-F5344CB8AC3E}">
        <p14:creationId xmlns:p14="http://schemas.microsoft.com/office/powerpoint/2010/main" val="350028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9684-FD0E-76AA-B55A-78F15B5E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9890"/>
            <a:ext cx="9144000" cy="2387600"/>
          </a:xfrm>
        </p:spPr>
        <p:txBody>
          <a:bodyPr>
            <a:normAutofit/>
          </a:bodyPr>
          <a:lstStyle/>
          <a:p>
            <a:r>
              <a:rPr lang="en-US" sz="1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TOMP</a:t>
            </a:r>
            <a:endParaRPr lang="en-US" sz="1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EEBDD-2EAE-8A78-9D9D-2C415BF22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779568"/>
            <a:ext cx="12192000" cy="624729"/>
          </a:xfrm>
        </p:spPr>
        <p:txBody>
          <a:bodyPr>
            <a:normAutofit fontScale="92500" lnSpcReduction="10000"/>
          </a:bodyPr>
          <a:lstStyle/>
          <a:p>
            <a:r>
              <a:rPr lang="en-US" sz="4400" dirty="0"/>
              <a:t>Transport Operator Mobility-as-a-service Provider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4855B-5468-73F5-DCA2-9FF444E5B8D8}"/>
              </a:ext>
            </a:extLst>
          </p:cNvPr>
          <p:cNvSpPr txBox="1"/>
          <p:nvPr/>
        </p:nvSpPr>
        <p:spPr>
          <a:xfrm>
            <a:off x="1929104" y="4090532"/>
            <a:ext cx="8333792" cy="263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Open-source working group commissioned to create standardized technical language between transport operators and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MaaS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providers using an API. Consists of 8 functional modules/blocks within the API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i.e., operator Information, privacy and registration, planning, booking, trip execution, payment, support, asset information.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CD04323-7278-0981-6199-7F0505968B07}"/>
              </a:ext>
            </a:extLst>
          </p:cNvPr>
          <p:cNvSpPr txBox="1">
            <a:spLocks/>
          </p:cNvSpPr>
          <p:nvPr/>
        </p:nvSpPr>
        <p:spPr>
          <a:xfrm>
            <a:off x="0" y="3529903"/>
            <a:ext cx="12192000" cy="43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Status-</a:t>
            </a:r>
            <a:r>
              <a:rPr lang="en-US" i="1" dirty="0">
                <a:solidFill>
                  <a:srgbClr val="00B050"/>
                </a:solidFill>
              </a:rPr>
              <a:t>Existing</a:t>
            </a:r>
            <a:endParaRPr lang="en-US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62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9684-FD0E-76AA-B55A-78F15B5E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9890"/>
            <a:ext cx="9144000" cy="2387600"/>
          </a:xfrm>
        </p:spPr>
        <p:txBody>
          <a:bodyPr>
            <a:normAutofit/>
          </a:bodyPr>
          <a:lstStyle/>
          <a:p>
            <a:r>
              <a:rPr lang="en-US" sz="1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MDS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EEBDD-2EAE-8A78-9D9D-2C415BF22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779568"/>
            <a:ext cx="12192000" cy="624729"/>
          </a:xfrm>
        </p:spPr>
        <p:txBody>
          <a:bodyPr>
            <a:normAutofit fontScale="92500" lnSpcReduction="10000"/>
          </a:bodyPr>
          <a:lstStyle/>
          <a:p>
            <a:r>
              <a:rPr lang="en-US" sz="4400" dirty="0"/>
              <a:t>Mobility Data Specification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4855B-5468-73F5-DCA2-9FF444E5B8D8}"/>
              </a:ext>
            </a:extLst>
          </p:cNvPr>
          <p:cNvSpPr txBox="1"/>
          <p:nvPr/>
        </p:nvSpPr>
        <p:spPr>
          <a:xfrm>
            <a:off x="1929104" y="4090532"/>
            <a:ext cx="8333792" cy="1724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MDS is an open-source initiative created by the Los Angeles Department of Transportation, now transferred to the Open Mobility Foundation 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OMF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MDS provides set of APIs focusing on real-time information of shared mobility services such as scooters, bicycles, carshare, and mopeds. MDS allows data to flow securely between cities and providers.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CD04323-7278-0981-6199-7F0505968B07}"/>
              </a:ext>
            </a:extLst>
          </p:cNvPr>
          <p:cNvSpPr txBox="1">
            <a:spLocks/>
          </p:cNvSpPr>
          <p:nvPr/>
        </p:nvSpPr>
        <p:spPr>
          <a:xfrm>
            <a:off x="0" y="3529903"/>
            <a:ext cx="12192000" cy="43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Status-</a:t>
            </a:r>
            <a:r>
              <a:rPr lang="en-US" i="1" dirty="0">
                <a:solidFill>
                  <a:srgbClr val="00B050"/>
                </a:solidFill>
              </a:rPr>
              <a:t>Existing</a:t>
            </a:r>
          </a:p>
        </p:txBody>
      </p:sp>
    </p:spTree>
    <p:extLst>
      <p:ext uri="{BB962C8B-B14F-4D97-AF65-F5344CB8AC3E}">
        <p14:creationId xmlns:p14="http://schemas.microsoft.com/office/powerpoint/2010/main" val="3140399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205</Words>
  <Application>Microsoft Office PowerPoint</Application>
  <PresentationFormat>Widescreen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BankGothic Md BT</vt:lpstr>
      <vt:lpstr>Calibri</vt:lpstr>
      <vt:lpstr>Calibri Light</vt:lpstr>
      <vt:lpstr>Symbol</vt:lpstr>
      <vt:lpstr>Office Theme</vt:lpstr>
      <vt:lpstr>GOFS</vt:lpstr>
      <vt:lpstr>TOMP</vt:lpstr>
      <vt:lpstr>MDS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GOFS</dc:title>
  <dc:creator>Vishal Chandra Kummetha</dc:creator>
  <cp:lastModifiedBy>Vishal Chandra Kummetha</cp:lastModifiedBy>
  <cp:revision>8</cp:revision>
  <dcterms:created xsi:type="dcterms:W3CDTF">2023-02-23T16:48:26Z</dcterms:created>
  <dcterms:modified xsi:type="dcterms:W3CDTF">2023-02-23T18:27:42Z</dcterms:modified>
</cp:coreProperties>
</file>