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835" r:id="rId1"/>
  </p:sldMasterIdLst>
  <p:sldIdLst>
    <p:sldId id="256" r:id="rId2"/>
    <p:sldId id="275" r:id="rId3"/>
    <p:sldId id="257" r:id="rId4"/>
    <p:sldId id="258" r:id="rId5"/>
    <p:sldId id="267" r:id="rId6"/>
    <p:sldId id="269" r:id="rId7"/>
    <p:sldId id="270" r:id="rId8"/>
    <p:sldId id="260" r:id="rId9"/>
    <p:sldId id="261" r:id="rId10"/>
    <p:sldId id="262" r:id="rId11"/>
    <p:sldId id="263" r:id="rId12"/>
    <p:sldId id="271" r:id="rId13"/>
    <p:sldId id="272" r:id="rId14"/>
    <p:sldId id="273" r:id="rId15"/>
    <p:sldId id="266" r:id="rId16"/>
    <p:sldId id="268" r:id="rId17"/>
  </p:sldIdLst>
  <p:sldSz cx="18300700" cy="10299700"/>
  <p:notesSz cx="18300700" cy="102997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60EDF27-E812-4827-8321-C90A3328CBD5}" v="36" dt="2024-09-18T18:58:38.830"/>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1" d="100"/>
          <a:sy n="51" d="100"/>
        </p:scale>
        <p:origin x="72" y="91"/>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8295934" cy="10297018"/>
          </a:xfrm>
          <a:prstGeom prst="rect">
            <a:avLst/>
          </a:prstGeom>
        </p:spPr>
      </p:pic>
      <p:sp>
        <p:nvSpPr>
          <p:cNvPr id="2" name="Title 1"/>
          <p:cNvSpPr>
            <a:spLocks noGrp="1"/>
          </p:cNvSpPr>
          <p:nvPr>
            <p:ph type="ctrTitle"/>
          </p:nvPr>
        </p:nvSpPr>
        <p:spPr>
          <a:xfrm>
            <a:off x="5947726" y="2950038"/>
            <a:ext cx="10804087" cy="3636680"/>
          </a:xfrm>
        </p:spPr>
        <p:txBody>
          <a:bodyPr anchor="b">
            <a:normAutofit/>
          </a:bodyPr>
          <a:lstStyle>
            <a:lvl1pPr algn="r">
              <a:defRPr sz="7205">
                <a:effectLst/>
              </a:defRPr>
            </a:lvl1pPr>
          </a:lstStyle>
          <a:p>
            <a:r>
              <a:rPr lang="en-US"/>
              <a:t>Click to edit Master title style</a:t>
            </a:r>
            <a:endParaRPr lang="en-US" dirty="0"/>
          </a:p>
        </p:txBody>
      </p:sp>
      <p:sp>
        <p:nvSpPr>
          <p:cNvPr id="3" name="Subtitle 2"/>
          <p:cNvSpPr>
            <a:spLocks noGrp="1"/>
          </p:cNvSpPr>
          <p:nvPr>
            <p:ph type="subTitle" idx="1"/>
          </p:nvPr>
        </p:nvSpPr>
        <p:spPr>
          <a:xfrm>
            <a:off x="5947726" y="6586721"/>
            <a:ext cx="10804087" cy="2110803"/>
          </a:xfrm>
        </p:spPr>
        <p:txBody>
          <a:bodyPr anchor="t">
            <a:normAutofit/>
          </a:bodyPr>
          <a:lstStyle>
            <a:lvl1pPr marL="0" indent="0" algn="r">
              <a:buNone/>
              <a:defRPr sz="2702" cap="all">
                <a:solidFill>
                  <a:schemeClr val="tx1"/>
                </a:solidFill>
              </a:defRPr>
            </a:lvl1pPr>
            <a:lvl2pPr marL="686257" indent="0" algn="ctr">
              <a:buNone/>
              <a:defRPr>
                <a:solidFill>
                  <a:schemeClr val="tx1">
                    <a:tint val="75000"/>
                  </a:schemeClr>
                </a:solidFill>
              </a:defRPr>
            </a:lvl2pPr>
            <a:lvl3pPr marL="1372514" indent="0" algn="ctr">
              <a:buNone/>
              <a:defRPr>
                <a:solidFill>
                  <a:schemeClr val="tx1">
                    <a:tint val="75000"/>
                  </a:schemeClr>
                </a:solidFill>
              </a:defRPr>
            </a:lvl3pPr>
            <a:lvl4pPr marL="2058772" indent="0" algn="ctr">
              <a:buNone/>
              <a:defRPr>
                <a:solidFill>
                  <a:schemeClr val="tx1">
                    <a:tint val="75000"/>
                  </a:schemeClr>
                </a:solidFill>
              </a:defRPr>
            </a:lvl4pPr>
            <a:lvl5pPr marL="2745029" indent="0" algn="ctr">
              <a:buNone/>
              <a:defRPr>
                <a:solidFill>
                  <a:schemeClr val="tx1">
                    <a:tint val="75000"/>
                  </a:schemeClr>
                </a:solidFill>
              </a:defRPr>
            </a:lvl5pPr>
            <a:lvl6pPr marL="3431286" indent="0" algn="ctr">
              <a:buNone/>
              <a:defRPr>
                <a:solidFill>
                  <a:schemeClr val="tx1">
                    <a:tint val="75000"/>
                  </a:schemeClr>
                </a:solidFill>
              </a:defRPr>
            </a:lvl6pPr>
            <a:lvl7pPr marL="4117543" indent="0" algn="ctr">
              <a:buNone/>
              <a:defRPr>
                <a:solidFill>
                  <a:schemeClr val="tx1">
                    <a:tint val="75000"/>
                  </a:schemeClr>
                </a:solidFill>
              </a:defRPr>
            </a:lvl7pPr>
            <a:lvl8pPr marL="4803800" indent="0" algn="ctr">
              <a:buNone/>
              <a:defRPr>
                <a:solidFill>
                  <a:schemeClr val="tx1">
                    <a:tint val="75000"/>
                  </a:schemeClr>
                </a:solidFill>
              </a:defRPr>
            </a:lvl8pPr>
            <a:lvl9pPr marL="5490058"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13408142" y="8816735"/>
            <a:ext cx="2401967" cy="567437"/>
          </a:xfrm>
        </p:spPr>
        <p:txBody>
          <a:bodyPr/>
          <a:lstStyle/>
          <a:p>
            <a:fld id="{1D8BD707-D9CF-40AE-B4C6-C98DA3205C09}" type="datetimeFigureOut">
              <a:rPr lang="en-US" smtClean="0"/>
              <a:t>9/18/2024</a:t>
            </a:fld>
            <a:endParaRPr lang="en-US"/>
          </a:p>
        </p:txBody>
      </p:sp>
      <p:sp>
        <p:nvSpPr>
          <p:cNvPr id="5" name="Footer Placeholder 4"/>
          <p:cNvSpPr>
            <a:spLocks noGrp="1"/>
          </p:cNvSpPr>
          <p:nvPr>
            <p:ph type="ftr" sz="quarter" idx="11"/>
          </p:nvPr>
        </p:nvSpPr>
        <p:spPr>
          <a:xfrm>
            <a:off x="5947726" y="8816735"/>
            <a:ext cx="7346035" cy="567437"/>
          </a:xfrm>
        </p:spPr>
        <p:txBody>
          <a:bodyPr/>
          <a:lstStyle/>
          <a:p>
            <a:endParaRPr lang="en-US"/>
          </a:p>
        </p:txBody>
      </p:sp>
      <p:sp>
        <p:nvSpPr>
          <p:cNvPr id="6" name="Slide Number Placeholder 5"/>
          <p:cNvSpPr>
            <a:spLocks noGrp="1"/>
          </p:cNvSpPr>
          <p:nvPr>
            <p:ph type="sldNum" sz="quarter" idx="12"/>
          </p:nvPr>
        </p:nvSpPr>
        <p:spPr>
          <a:xfrm>
            <a:off x="15924489" y="8816735"/>
            <a:ext cx="827325" cy="567437"/>
          </a:xfrm>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3096093664"/>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8295934" cy="10297018"/>
          </a:xfrm>
          <a:prstGeom prst="rect">
            <a:avLst/>
          </a:prstGeom>
        </p:spPr>
      </p:pic>
      <p:sp>
        <p:nvSpPr>
          <p:cNvPr id="2" name="Title 1"/>
          <p:cNvSpPr>
            <a:spLocks noGrp="1"/>
          </p:cNvSpPr>
          <p:nvPr>
            <p:ph type="title"/>
          </p:nvPr>
        </p:nvSpPr>
        <p:spPr>
          <a:xfrm>
            <a:off x="1029415" y="7108062"/>
            <a:ext cx="15207694" cy="851157"/>
          </a:xfrm>
        </p:spPr>
        <p:txBody>
          <a:bodyPr anchor="b">
            <a:normAutofit/>
          </a:bodyPr>
          <a:lstStyle>
            <a:lvl1pPr algn="l">
              <a:defRPr sz="3602"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058830" y="1399894"/>
            <a:ext cx="13148865" cy="4753325"/>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2402"/>
            </a:lvl1pPr>
            <a:lvl2pPr marL="686257" indent="0">
              <a:buNone/>
              <a:defRPr sz="2402"/>
            </a:lvl2pPr>
            <a:lvl3pPr marL="1372514" indent="0">
              <a:buNone/>
              <a:defRPr sz="2402"/>
            </a:lvl3pPr>
            <a:lvl4pPr marL="2058772" indent="0">
              <a:buNone/>
              <a:defRPr sz="2402"/>
            </a:lvl4pPr>
            <a:lvl5pPr marL="2745029" indent="0">
              <a:buNone/>
              <a:defRPr sz="2402"/>
            </a:lvl5pPr>
            <a:lvl6pPr marL="3431286" indent="0">
              <a:buNone/>
              <a:defRPr sz="2402"/>
            </a:lvl6pPr>
            <a:lvl7pPr marL="4117543" indent="0">
              <a:buNone/>
              <a:defRPr sz="2402"/>
            </a:lvl7pPr>
            <a:lvl8pPr marL="4803800" indent="0">
              <a:buNone/>
              <a:defRPr sz="2402"/>
            </a:lvl8pPr>
            <a:lvl9pPr marL="5490058" indent="0">
              <a:buNone/>
              <a:defRPr sz="2402"/>
            </a:lvl9pPr>
          </a:lstStyle>
          <a:p>
            <a:r>
              <a:rPr lang="en-US"/>
              <a:t>Click icon to add picture</a:t>
            </a:r>
            <a:endParaRPr lang="en-US" dirty="0"/>
          </a:p>
        </p:txBody>
      </p:sp>
      <p:sp>
        <p:nvSpPr>
          <p:cNvPr id="4" name="Text Placeholder 3"/>
          <p:cNvSpPr>
            <a:spLocks noGrp="1"/>
          </p:cNvSpPr>
          <p:nvPr>
            <p:ph type="body" sz="half" idx="2"/>
          </p:nvPr>
        </p:nvSpPr>
        <p:spPr>
          <a:xfrm>
            <a:off x="1029415" y="7959219"/>
            <a:ext cx="15207694" cy="741482"/>
          </a:xfrm>
        </p:spPr>
        <p:txBody>
          <a:bodyPr anchor="t">
            <a:normAutofit/>
          </a:bodyPr>
          <a:lstStyle>
            <a:lvl1pPr marL="0" indent="0">
              <a:buNone/>
              <a:defRPr sz="2101"/>
            </a:lvl1pPr>
            <a:lvl2pPr marL="686257" indent="0">
              <a:buNone/>
              <a:defRPr sz="1801"/>
            </a:lvl2pPr>
            <a:lvl3pPr marL="1372514" indent="0">
              <a:buNone/>
              <a:defRPr sz="1501"/>
            </a:lvl3pPr>
            <a:lvl4pPr marL="2058772" indent="0">
              <a:buNone/>
              <a:defRPr sz="1351"/>
            </a:lvl4pPr>
            <a:lvl5pPr marL="2745029" indent="0">
              <a:buNone/>
              <a:defRPr sz="1351"/>
            </a:lvl5pPr>
            <a:lvl6pPr marL="3431286" indent="0">
              <a:buNone/>
              <a:defRPr sz="1351"/>
            </a:lvl6pPr>
            <a:lvl7pPr marL="4117543" indent="0">
              <a:buNone/>
              <a:defRPr sz="1351"/>
            </a:lvl7pPr>
            <a:lvl8pPr marL="4803800" indent="0">
              <a:buNone/>
              <a:defRPr sz="1351"/>
            </a:lvl8pPr>
            <a:lvl9pPr marL="5490058" indent="0">
              <a:buNone/>
              <a:defRPr sz="1351"/>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9/18/2024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18348019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8295934" cy="10297018"/>
          </a:xfrm>
          <a:prstGeom prst="rect">
            <a:avLst/>
          </a:prstGeom>
        </p:spPr>
      </p:pic>
      <p:sp>
        <p:nvSpPr>
          <p:cNvPr id="2" name="Title 1"/>
          <p:cNvSpPr>
            <a:spLocks noGrp="1"/>
          </p:cNvSpPr>
          <p:nvPr>
            <p:ph type="title"/>
          </p:nvPr>
        </p:nvSpPr>
        <p:spPr>
          <a:xfrm>
            <a:off x="1029417" y="915531"/>
            <a:ext cx="15207694" cy="4692084"/>
          </a:xfrm>
        </p:spPr>
        <p:txBody>
          <a:bodyPr anchor="ctr">
            <a:normAutofit/>
          </a:bodyPr>
          <a:lstStyle>
            <a:lvl1pPr algn="l">
              <a:defRPr sz="4803" b="0" cap="none"/>
            </a:lvl1pPr>
          </a:lstStyle>
          <a:p>
            <a:r>
              <a:rPr lang="en-US"/>
              <a:t>Click to edit Master title style</a:t>
            </a:r>
            <a:endParaRPr lang="en-US" dirty="0"/>
          </a:p>
        </p:txBody>
      </p:sp>
      <p:sp>
        <p:nvSpPr>
          <p:cNvPr id="3" name="Text Placeholder 2"/>
          <p:cNvSpPr>
            <a:spLocks noGrp="1"/>
          </p:cNvSpPr>
          <p:nvPr>
            <p:ph type="body" idx="1"/>
          </p:nvPr>
        </p:nvSpPr>
        <p:spPr>
          <a:xfrm>
            <a:off x="1029414" y="6523143"/>
            <a:ext cx="15207696" cy="2174381"/>
          </a:xfrm>
        </p:spPr>
        <p:txBody>
          <a:bodyPr anchor="ctr">
            <a:normAutofit/>
          </a:bodyPr>
          <a:lstStyle>
            <a:lvl1pPr marL="0" indent="0" algn="l">
              <a:buNone/>
              <a:defRPr sz="3002">
                <a:solidFill>
                  <a:schemeClr val="tx1"/>
                </a:solidFill>
              </a:defRPr>
            </a:lvl1pPr>
            <a:lvl2pPr marL="686257" indent="0">
              <a:buNone/>
              <a:defRPr sz="2702">
                <a:solidFill>
                  <a:schemeClr val="tx1">
                    <a:tint val="75000"/>
                  </a:schemeClr>
                </a:solidFill>
              </a:defRPr>
            </a:lvl2pPr>
            <a:lvl3pPr marL="1372514" indent="0">
              <a:buNone/>
              <a:defRPr sz="2402">
                <a:solidFill>
                  <a:schemeClr val="tx1">
                    <a:tint val="75000"/>
                  </a:schemeClr>
                </a:solidFill>
              </a:defRPr>
            </a:lvl3pPr>
            <a:lvl4pPr marL="2058772" indent="0">
              <a:buNone/>
              <a:defRPr sz="2101">
                <a:solidFill>
                  <a:schemeClr val="tx1">
                    <a:tint val="75000"/>
                  </a:schemeClr>
                </a:solidFill>
              </a:defRPr>
            </a:lvl4pPr>
            <a:lvl5pPr marL="2745029" indent="0">
              <a:buNone/>
              <a:defRPr sz="2101">
                <a:solidFill>
                  <a:schemeClr val="tx1">
                    <a:tint val="75000"/>
                  </a:schemeClr>
                </a:solidFill>
              </a:defRPr>
            </a:lvl5pPr>
            <a:lvl6pPr marL="3431286" indent="0">
              <a:buNone/>
              <a:defRPr sz="2101">
                <a:solidFill>
                  <a:schemeClr val="tx1">
                    <a:tint val="75000"/>
                  </a:schemeClr>
                </a:solidFill>
              </a:defRPr>
            </a:lvl6pPr>
            <a:lvl7pPr marL="4117543" indent="0">
              <a:buNone/>
              <a:defRPr sz="2101">
                <a:solidFill>
                  <a:schemeClr val="tx1">
                    <a:tint val="75000"/>
                  </a:schemeClr>
                </a:solidFill>
              </a:defRPr>
            </a:lvl7pPr>
            <a:lvl8pPr marL="4803800" indent="0">
              <a:buNone/>
              <a:defRPr sz="2101">
                <a:solidFill>
                  <a:schemeClr val="tx1">
                    <a:tint val="75000"/>
                  </a:schemeClr>
                </a:solidFill>
              </a:defRPr>
            </a:lvl8pPr>
            <a:lvl9pPr marL="5490058" indent="0">
              <a:buNone/>
              <a:defRPr sz="2101">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15328337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8295934" cy="10297018"/>
          </a:xfrm>
          <a:prstGeom prst="rect">
            <a:avLst/>
          </a:prstGeom>
        </p:spPr>
      </p:pic>
      <p:sp>
        <p:nvSpPr>
          <p:cNvPr id="15" name="TextBox 14"/>
          <p:cNvSpPr txBox="1"/>
          <p:nvPr/>
        </p:nvSpPr>
        <p:spPr>
          <a:xfrm>
            <a:off x="15367465" y="4119880"/>
            <a:ext cx="915035" cy="878247"/>
          </a:xfrm>
          <a:prstGeom prst="rect">
            <a:avLst/>
          </a:prstGeom>
        </p:spPr>
        <p:txBody>
          <a:bodyPr vert="horz" lIns="137255" tIns="68628" rIns="137255" bIns="68628"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12008" dirty="0">
                <a:solidFill>
                  <a:schemeClr val="tx1"/>
                </a:solidFill>
                <a:effectLst/>
              </a:rPr>
              <a:t>”</a:t>
            </a:r>
          </a:p>
        </p:txBody>
      </p:sp>
      <p:sp>
        <p:nvSpPr>
          <p:cNvPr id="11" name="TextBox 10"/>
          <p:cNvSpPr txBox="1"/>
          <p:nvPr/>
        </p:nvSpPr>
        <p:spPr>
          <a:xfrm>
            <a:off x="732921" y="1236530"/>
            <a:ext cx="915035" cy="878247"/>
          </a:xfrm>
          <a:prstGeom prst="rect">
            <a:avLst/>
          </a:prstGeom>
        </p:spPr>
        <p:txBody>
          <a:bodyPr vert="horz" lIns="137255" tIns="68628" rIns="137255" bIns="68628"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12008" dirty="0">
                <a:solidFill>
                  <a:schemeClr val="tx1"/>
                </a:solidFill>
                <a:effectLst/>
              </a:rPr>
              <a:t>“</a:t>
            </a:r>
          </a:p>
        </p:txBody>
      </p:sp>
      <p:sp>
        <p:nvSpPr>
          <p:cNvPr id="2" name="Title 1"/>
          <p:cNvSpPr>
            <a:spLocks noGrp="1"/>
          </p:cNvSpPr>
          <p:nvPr>
            <p:ph type="title"/>
          </p:nvPr>
        </p:nvSpPr>
        <p:spPr>
          <a:xfrm>
            <a:off x="1489435" y="915531"/>
            <a:ext cx="14335547" cy="4119878"/>
          </a:xfrm>
        </p:spPr>
        <p:txBody>
          <a:bodyPr anchor="ctr">
            <a:normAutofit/>
          </a:bodyPr>
          <a:lstStyle>
            <a:lvl1pPr algn="l">
              <a:defRPr sz="4803"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47956" y="5035409"/>
            <a:ext cx="14018504" cy="572206"/>
          </a:xfrm>
        </p:spPr>
        <p:txBody>
          <a:bodyPr anchor="ctr"/>
          <a:lstStyle>
            <a:lvl1pPr marL="0" indent="0">
              <a:buFontTx/>
              <a:buNone/>
              <a:defRPr/>
            </a:lvl1pPr>
            <a:lvl2pPr marL="686257" indent="0">
              <a:buFontTx/>
              <a:buNone/>
              <a:defRPr/>
            </a:lvl2pPr>
            <a:lvl3pPr marL="1372514" indent="0">
              <a:buFontTx/>
              <a:buNone/>
              <a:defRPr/>
            </a:lvl3pPr>
            <a:lvl4pPr marL="2058772" indent="0">
              <a:buFontTx/>
              <a:buNone/>
              <a:defRPr/>
            </a:lvl4pPr>
            <a:lvl5pPr marL="2745029" indent="0">
              <a:buFontTx/>
              <a:buNone/>
              <a:defRPr/>
            </a:lvl5pPr>
          </a:lstStyle>
          <a:p>
            <a:pPr lvl="0"/>
            <a:r>
              <a:rPr lang="en-US"/>
              <a:t>Click to edit Master text styles</a:t>
            </a:r>
          </a:p>
        </p:txBody>
      </p:sp>
      <p:sp>
        <p:nvSpPr>
          <p:cNvPr id="3" name="Text Placeholder 2"/>
          <p:cNvSpPr>
            <a:spLocks noGrp="1"/>
          </p:cNvSpPr>
          <p:nvPr>
            <p:ph type="body" idx="1"/>
          </p:nvPr>
        </p:nvSpPr>
        <p:spPr>
          <a:xfrm>
            <a:off x="1031914" y="6523143"/>
            <a:ext cx="15239126" cy="2174381"/>
          </a:xfrm>
        </p:spPr>
        <p:txBody>
          <a:bodyPr anchor="ctr">
            <a:normAutofit/>
          </a:bodyPr>
          <a:lstStyle>
            <a:lvl1pPr marL="0" indent="0" algn="l">
              <a:buNone/>
              <a:defRPr sz="3002">
                <a:solidFill>
                  <a:schemeClr val="tx1"/>
                </a:solidFill>
              </a:defRPr>
            </a:lvl1pPr>
            <a:lvl2pPr marL="686257" indent="0">
              <a:buNone/>
              <a:defRPr sz="2702">
                <a:solidFill>
                  <a:schemeClr val="tx1">
                    <a:tint val="75000"/>
                  </a:schemeClr>
                </a:solidFill>
              </a:defRPr>
            </a:lvl2pPr>
            <a:lvl3pPr marL="1372514" indent="0">
              <a:buNone/>
              <a:defRPr sz="2402">
                <a:solidFill>
                  <a:schemeClr val="tx1">
                    <a:tint val="75000"/>
                  </a:schemeClr>
                </a:solidFill>
              </a:defRPr>
            </a:lvl3pPr>
            <a:lvl4pPr marL="2058772" indent="0">
              <a:buNone/>
              <a:defRPr sz="2101">
                <a:solidFill>
                  <a:schemeClr val="tx1">
                    <a:tint val="75000"/>
                  </a:schemeClr>
                </a:solidFill>
              </a:defRPr>
            </a:lvl4pPr>
            <a:lvl5pPr marL="2745029" indent="0">
              <a:buNone/>
              <a:defRPr sz="2101">
                <a:solidFill>
                  <a:schemeClr val="tx1">
                    <a:tint val="75000"/>
                  </a:schemeClr>
                </a:solidFill>
              </a:defRPr>
            </a:lvl5pPr>
            <a:lvl6pPr marL="3431286" indent="0">
              <a:buNone/>
              <a:defRPr sz="2101">
                <a:solidFill>
                  <a:schemeClr val="tx1">
                    <a:tint val="75000"/>
                  </a:schemeClr>
                </a:solidFill>
              </a:defRPr>
            </a:lvl6pPr>
            <a:lvl7pPr marL="4117543" indent="0">
              <a:buNone/>
              <a:defRPr sz="2101">
                <a:solidFill>
                  <a:schemeClr val="tx1">
                    <a:tint val="75000"/>
                  </a:schemeClr>
                </a:solidFill>
              </a:defRPr>
            </a:lvl7pPr>
            <a:lvl8pPr marL="4803800" indent="0">
              <a:buNone/>
              <a:defRPr sz="2101">
                <a:solidFill>
                  <a:schemeClr val="tx1">
                    <a:tint val="75000"/>
                  </a:schemeClr>
                </a:solidFill>
              </a:defRPr>
            </a:lvl8pPr>
            <a:lvl9pPr marL="5490058" indent="0">
              <a:buNone/>
              <a:defRPr sz="2101">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20168745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8295934" cy="10297018"/>
          </a:xfrm>
          <a:prstGeom prst="rect">
            <a:avLst/>
          </a:prstGeom>
        </p:spPr>
      </p:pic>
      <p:sp>
        <p:nvSpPr>
          <p:cNvPr id="2" name="Title 1"/>
          <p:cNvSpPr>
            <a:spLocks noGrp="1"/>
          </p:cNvSpPr>
          <p:nvPr>
            <p:ph type="title"/>
          </p:nvPr>
        </p:nvSpPr>
        <p:spPr>
          <a:xfrm>
            <a:off x="1029418" y="4968999"/>
            <a:ext cx="15207691" cy="2205920"/>
          </a:xfrm>
        </p:spPr>
        <p:txBody>
          <a:bodyPr anchor="b">
            <a:normAutofit/>
          </a:bodyPr>
          <a:lstStyle>
            <a:lvl1pPr algn="l">
              <a:defRPr sz="4803" b="0" cap="none"/>
            </a:lvl1pPr>
          </a:lstStyle>
          <a:p>
            <a:r>
              <a:rPr lang="en-US"/>
              <a:t>Click to edit Master title style</a:t>
            </a:r>
            <a:endParaRPr lang="en-US" dirty="0"/>
          </a:p>
        </p:txBody>
      </p:sp>
      <p:sp>
        <p:nvSpPr>
          <p:cNvPr id="3" name="Text Placeholder 2"/>
          <p:cNvSpPr>
            <a:spLocks noGrp="1"/>
          </p:cNvSpPr>
          <p:nvPr>
            <p:ph type="body" idx="1"/>
          </p:nvPr>
        </p:nvSpPr>
        <p:spPr>
          <a:xfrm>
            <a:off x="1029416" y="7174919"/>
            <a:ext cx="15207693" cy="1292193"/>
          </a:xfrm>
        </p:spPr>
        <p:txBody>
          <a:bodyPr anchor="t">
            <a:normAutofit/>
          </a:bodyPr>
          <a:lstStyle>
            <a:lvl1pPr marL="0" indent="0" algn="l">
              <a:buNone/>
              <a:defRPr sz="3002">
                <a:solidFill>
                  <a:schemeClr val="tx1"/>
                </a:solidFill>
              </a:defRPr>
            </a:lvl1pPr>
            <a:lvl2pPr marL="686257" indent="0">
              <a:buNone/>
              <a:defRPr sz="2702">
                <a:solidFill>
                  <a:schemeClr val="tx1">
                    <a:tint val="75000"/>
                  </a:schemeClr>
                </a:solidFill>
              </a:defRPr>
            </a:lvl2pPr>
            <a:lvl3pPr marL="1372514" indent="0">
              <a:buNone/>
              <a:defRPr sz="2402">
                <a:solidFill>
                  <a:schemeClr val="tx1">
                    <a:tint val="75000"/>
                  </a:schemeClr>
                </a:solidFill>
              </a:defRPr>
            </a:lvl3pPr>
            <a:lvl4pPr marL="2058772" indent="0">
              <a:buNone/>
              <a:defRPr sz="2101">
                <a:solidFill>
                  <a:schemeClr val="tx1">
                    <a:tint val="75000"/>
                  </a:schemeClr>
                </a:solidFill>
              </a:defRPr>
            </a:lvl4pPr>
            <a:lvl5pPr marL="2745029" indent="0">
              <a:buNone/>
              <a:defRPr sz="2101">
                <a:solidFill>
                  <a:schemeClr val="tx1">
                    <a:tint val="75000"/>
                  </a:schemeClr>
                </a:solidFill>
              </a:defRPr>
            </a:lvl5pPr>
            <a:lvl6pPr marL="3431286" indent="0">
              <a:buNone/>
              <a:defRPr sz="2101">
                <a:solidFill>
                  <a:schemeClr val="tx1">
                    <a:tint val="75000"/>
                  </a:schemeClr>
                </a:solidFill>
              </a:defRPr>
            </a:lvl6pPr>
            <a:lvl7pPr marL="4117543" indent="0">
              <a:buNone/>
              <a:defRPr sz="2101">
                <a:solidFill>
                  <a:schemeClr val="tx1">
                    <a:tint val="75000"/>
                  </a:schemeClr>
                </a:solidFill>
              </a:defRPr>
            </a:lvl7pPr>
            <a:lvl8pPr marL="4803800" indent="0">
              <a:buNone/>
              <a:defRPr sz="2101">
                <a:solidFill>
                  <a:schemeClr val="tx1">
                    <a:tint val="75000"/>
                  </a:schemeClr>
                </a:solidFill>
              </a:defRPr>
            </a:lvl8pPr>
            <a:lvl9pPr marL="5490058" indent="0">
              <a:buNone/>
              <a:defRPr sz="2101">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5106128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8295934" cy="10297018"/>
          </a:xfrm>
          <a:prstGeom prst="rect">
            <a:avLst/>
          </a:prstGeom>
        </p:spPr>
      </p:pic>
      <p:sp>
        <p:nvSpPr>
          <p:cNvPr id="13" name="TextBox 12"/>
          <p:cNvSpPr txBox="1"/>
          <p:nvPr/>
        </p:nvSpPr>
        <p:spPr>
          <a:xfrm>
            <a:off x="15367465" y="4119880"/>
            <a:ext cx="915035" cy="878247"/>
          </a:xfrm>
          <a:prstGeom prst="rect">
            <a:avLst/>
          </a:prstGeom>
        </p:spPr>
        <p:txBody>
          <a:bodyPr vert="horz" lIns="137255" tIns="68628" rIns="137255" bIns="68628"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12008" dirty="0">
                <a:solidFill>
                  <a:schemeClr val="tx1"/>
                </a:solidFill>
                <a:effectLst/>
              </a:rPr>
              <a:t>”</a:t>
            </a:r>
          </a:p>
        </p:txBody>
      </p:sp>
      <p:sp>
        <p:nvSpPr>
          <p:cNvPr id="14" name="TextBox 13"/>
          <p:cNvSpPr txBox="1"/>
          <p:nvPr/>
        </p:nvSpPr>
        <p:spPr>
          <a:xfrm>
            <a:off x="732921" y="1236530"/>
            <a:ext cx="915035" cy="878247"/>
          </a:xfrm>
          <a:prstGeom prst="rect">
            <a:avLst/>
          </a:prstGeom>
        </p:spPr>
        <p:txBody>
          <a:bodyPr vert="horz" lIns="137255" tIns="68628" rIns="137255" bIns="68628"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12008" dirty="0">
                <a:solidFill>
                  <a:schemeClr val="tx1"/>
                </a:solidFill>
                <a:effectLst/>
              </a:rPr>
              <a:t>“</a:t>
            </a:r>
          </a:p>
        </p:txBody>
      </p:sp>
      <p:sp>
        <p:nvSpPr>
          <p:cNvPr id="16" name="Title 1"/>
          <p:cNvSpPr>
            <a:spLocks noGrp="1"/>
          </p:cNvSpPr>
          <p:nvPr>
            <p:ph type="title"/>
          </p:nvPr>
        </p:nvSpPr>
        <p:spPr>
          <a:xfrm>
            <a:off x="1489435" y="915531"/>
            <a:ext cx="14335547" cy="4119878"/>
          </a:xfrm>
        </p:spPr>
        <p:txBody>
          <a:bodyPr anchor="ctr">
            <a:normAutofit/>
          </a:bodyPr>
          <a:lstStyle>
            <a:lvl1pPr algn="l">
              <a:defRPr sz="4803"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29414" y="5836497"/>
            <a:ext cx="15213712" cy="1335146"/>
          </a:xfrm>
        </p:spPr>
        <p:txBody>
          <a:bodyPr vert="horz" lIns="91440" tIns="45720" rIns="91440" bIns="45720" rtlCol="0" anchor="b">
            <a:normAutofit/>
          </a:bodyPr>
          <a:lstStyle>
            <a:lvl1pPr>
              <a:buNone/>
              <a:defRPr lang="en-US" sz="3602"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029413" y="7171643"/>
            <a:ext cx="15213712" cy="1525881"/>
          </a:xfrm>
        </p:spPr>
        <p:txBody>
          <a:bodyPr anchor="t">
            <a:normAutofit/>
          </a:bodyPr>
          <a:lstStyle>
            <a:lvl1pPr marL="0" indent="0" algn="l">
              <a:buNone/>
              <a:defRPr sz="2702">
                <a:solidFill>
                  <a:schemeClr val="tx1"/>
                </a:solidFill>
              </a:defRPr>
            </a:lvl1pPr>
            <a:lvl2pPr marL="686257" indent="0">
              <a:buNone/>
              <a:defRPr sz="2702">
                <a:solidFill>
                  <a:schemeClr val="tx1">
                    <a:tint val="75000"/>
                  </a:schemeClr>
                </a:solidFill>
              </a:defRPr>
            </a:lvl2pPr>
            <a:lvl3pPr marL="1372514" indent="0">
              <a:buNone/>
              <a:defRPr sz="2402">
                <a:solidFill>
                  <a:schemeClr val="tx1">
                    <a:tint val="75000"/>
                  </a:schemeClr>
                </a:solidFill>
              </a:defRPr>
            </a:lvl3pPr>
            <a:lvl4pPr marL="2058772" indent="0">
              <a:buNone/>
              <a:defRPr sz="2101">
                <a:solidFill>
                  <a:schemeClr val="tx1">
                    <a:tint val="75000"/>
                  </a:schemeClr>
                </a:solidFill>
              </a:defRPr>
            </a:lvl4pPr>
            <a:lvl5pPr marL="2745029" indent="0">
              <a:buNone/>
              <a:defRPr sz="2101">
                <a:solidFill>
                  <a:schemeClr val="tx1">
                    <a:tint val="75000"/>
                  </a:schemeClr>
                </a:solidFill>
              </a:defRPr>
            </a:lvl5pPr>
            <a:lvl6pPr marL="3431286" indent="0">
              <a:buNone/>
              <a:defRPr sz="2101">
                <a:solidFill>
                  <a:schemeClr val="tx1">
                    <a:tint val="75000"/>
                  </a:schemeClr>
                </a:solidFill>
              </a:defRPr>
            </a:lvl6pPr>
            <a:lvl7pPr marL="4117543" indent="0">
              <a:buNone/>
              <a:defRPr sz="2101">
                <a:solidFill>
                  <a:schemeClr val="tx1">
                    <a:tint val="75000"/>
                  </a:schemeClr>
                </a:solidFill>
              </a:defRPr>
            </a:lvl7pPr>
            <a:lvl8pPr marL="4803800" indent="0">
              <a:buNone/>
              <a:defRPr sz="2101">
                <a:solidFill>
                  <a:schemeClr val="tx1">
                    <a:tint val="75000"/>
                  </a:schemeClr>
                </a:solidFill>
              </a:defRPr>
            </a:lvl8pPr>
            <a:lvl9pPr marL="5490058" indent="0">
              <a:buNone/>
              <a:defRPr sz="2101">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35592910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8295934" cy="10297018"/>
          </a:xfrm>
          <a:prstGeom prst="rect">
            <a:avLst/>
          </a:prstGeom>
        </p:spPr>
      </p:pic>
      <p:sp>
        <p:nvSpPr>
          <p:cNvPr id="2" name="Title 1"/>
          <p:cNvSpPr>
            <a:spLocks noGrp="1"/>
          </p:cNvSpPr>
          <p:nvPr>
            <p:ph type="title"/>
          </p:nvPr>
        </p:nvSpPr>
        <p:spPr>
          <a:xfrm>
            <a:off x="1029417" y="915531"/>
            <a:ext cx="15207694" cy="411987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029416" y="5264291"/>
            <a:ext cx="15207696" cy="1258852"/>
          </a:xfrm>
        </p:spPr>
        <p:txBody>
          <a:bodyPr vert="horz" lIns="91440" tIns="45720" rIns="91440" bIns="45720" rtlCol="0" anchor="b">
            <a:normAutofit/>
          </a:bodyPr>
          <a:lstStyle>
            <a:lvl1pPr>
              <a:buNone/>
              <a:defRPr lang="en-US" sz="4203"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029414" y="6523143"/>
            <a:ext cx="15207696" cy="2174381"/>
          </a:xfrm>
        </p:spPr>
        <p:txBody>
          <a:bodyPr anchor="t">
            <a:normAutofit/>
          </a:bodyPr>
          <a:lstStyle>
            <a:lvl1pPr marL="0" indent="0" algn="l">
              <a:buNone/>
              <a:defRPr sz="2702">
                <a:solidFill>
                  <a:schemeClr val="tx1"/>
                </a:solidFill>
              </a:defRPr>
            </a:lvl1pPr>
            <a:lvl2pPr marL="686257" indent="0">
              <a:buNone/>
              <a:defRPr sz="2702">
                <a:solidFill>
                  <a:schemeClr val="tx1">
                    <a:tint val="75000"/>
                  </a:schemeClr>
                </a:solidFill>
              </a:defRPr>
            </a:lvl2pPr>
            <a:lvl3pPr marL="1372514" indent="0">
              <a:buNone/>
              <a:defRPr sz="2402">
                <a:solidFill>
                  <a:schemeClr val="tx1">
                    <a:tint val="75000"/>
                  </a:schemeClr>
                </a:solidFill>
              </a:defRPr>
            </a:lvl3pPr>
            <a:lvl4pPr marL="2058772" indent="0">
              <a:buNone/>
              <a:defRPr sz="2101">
                <a:solidFill>
                  <a:schemeClr val="tx1">
                    <a:tint val="75000"/>
                  </a:schemeClr>
                </a:solidFill>
              </a:defRPr>
            </a:lvl4pPr>
            <a:lvl5pPr marL="2745029" indent="0">
              <a:buNone/>
              <a:defRPr sz="2101">
                <a:solidFill>
                  <a:schemeClr val="tx1">
                    <a:tint val="75000"/>
                  </a:schemeClr>
                </a:solidFill>
              </a:defRPr>
            </a:lvl5pPr>
            <a:lvl6pPr marL="3431286" indent="0">
              <a:buNone/>
              <a:defRPr sz="2101">
                <a:solidFill>
                  <a:schemeClr val="tx1">
                    <a:tint val="75000"/>
                  </a:schemeClr>
                </a:solidFill>
              </a:defRPr>
            </a:lvl6pPr>
            <a:lvl7pPr marL="4117543" indent="0">
              <a:buNone/>
              <a:defRPr sz="2101">
                <a:solidFill>
                  <a:schemeClr val="tx1">
                    <a:tint val="75000"/>
                  </a:schemeClr>
                </a:solidFill>
              </a:defRPr>
            </a:lvl7pPr>
            <a:lvl8pPr marL="4803800" indent="0">
              <a:buNone/>
              <a:defRPr sz="2101">
                <a:solidFill>
                  <a:schemeClr val="tx1">
                    <a:tint val="75000"/>
                  </a:schemeClr>
                </a:solidFill>
              </a:defRPr>
            </a:lvl8pPr>
            <a:lvl9pPr marL="5490058" indent="0">
              <a:buNone/>
              <a:defRPr sz="2101">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849707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8295934" cy="10297018"/>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
        <p:nvSpPr>
          <p:cNvPr id="8" name="Title 1"/>
          <p:cNvSpPr>
            <a:spLocks noGrp="1"/>
          </p:cNvSpPr>
          <p:nvPr>
            <p:ph type="title"/>
          </p:nvPr>
        </p:nvSpPr>
        <p:spPr>
          <a:xfrm>
            <a:off x="1029417" y="915530"/>
            <a:ext cx="15207691" cy="2187097"/>
          </a:xfrm>
        </p:spPr>
        <p:txBody>
          <a:bodyPr/>
          <a:lstStyle/>
          <a:p>
            <a:r>
              <a:rPr lang="en-US"/>
              <a:t>Click to edit Master title style</a:t>
            </a:r>
            <a:endParaRPr lang="en-US" dirty="0"/>
          </a:p>
        </p:txBody>
      </p:sp>
    </p:spTree>
    <p:extLst>
      <p:ext uri="{BB962C8B-B14F-4D97-AF65-F5344CB8AC3E}">
        <p14:creationId xmlns:p14="http://schemas.microsoft.com/office/powerpoint/2010/main" val="301646413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8295934" cy="10297018"/>
          </a:xfrm>
          <a:prstGeom prst="rect">
            <a:avLst/>
          </a:prstGeom>
        </p:spPr>
      </p:pic>
      <p:sp>
        <p:nvSpPr>
          <p:cNvPr id="2" name="Vertical Title 1"/>
          <p:cNvSpPr>
            <a:spLocks noGrp="1"/>
          </p:cNvSpPr>
          <p:nvPr>
            <p:ph type="title" orient="vert"/>
          </p:nvPr>
        </p:nvSpPr>
        <p:spPr>
          <a:xfrm>
            <a:off x="12997032" y="915528"/>
            <a:ext cx="3240076" cy="778199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29415" y="915529"/>
            <a:ext cx="11756332" cy="778199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136647452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6304"/>
            </a:lvl1pPr>
          </a:lstStyle>
          <a:p>
            <a:r>
              <a:rPr lang="en-US"/>
              <a:t>Click to edit Master title style</a:t>
            </a:r>
            <a:endParaRPr lang="en-US" dirty="0"/>
          </a:p>
        </p:txBody>
      </p:sp>
      <p:sp>
        <p:nvSpPr>
          <p:cNvPr id="3" name="Text Placeholder 2"/>
          <p:cNvSpPr>
            <a:spLocks noGrp="1"/>
          </p:cNvSpPr>
          <p:nvPr>
            <p:ph type="body" idx="1"/>
          </p:nvPr>
        </p:nvSpPr>
        <p:spPr>
          <a:xfrm>
            <a:off x="950080" y="2975469"/>
            <a:ext cx="4423369" cy="865460"/>
          </a:xfrm>
        </p:spPr>
        <p:txBody>
          <a:bodyPr anchor="b">
            <a:noAutofit/>
          </a:bodyPr>
          <a:lstStyle>
            <a:lvl1pPr marL="0" indent="0">
              <a:buNone/>
              <a:defRPr sz="3602" b="0">
                <a:solidFill>
                  <a:schemeClr val="bg2">
                    <a:lumMod val="40000"/>
                    <a:lumOff val="60000"/>
                  </a:schemeClr>
                </a:solidFill>
              </a:defRPr>
            </a:lvl1pPr>
            <a:lvl2pPr marL="686257" indent="0">
              <a:buNone/>
              <a:defRPr sz="3002" b="1"/>
            </a:lvl2pPr>
            <a:lvl3pPr marL="1372514" indent="0">
              <a:buNone/>
              <a:defRPr sz="2702" b="1"/>
            </a:lvl3pPr>
            <a:lvl4pPr marL="2058772" indent="0">
              <a:buNone/>
              <a:defRPr sz="2402" b="1"/>
            </a:lvl4pPr>
            <a:lvl5pPr marL="2745029" indent="0">
              <a:buNone/>
              <a:defRPr sz="2402" b="1"/>
            </a:lvl5pPr>
            <a:lvl6pPr marL="3431286" indent="0">
              <a:buNone/>
              <a:defRPr sz="2402" b="1"/>
            </a:lvl6pPr>
            <a:lvl7pPr marL="4117543" indent="0">
              <a:buNone/>
              <a:defRPr sz="2402" b="1"/>
            </a:lvl7pPr>
            <a:lvl8pPr marL="4803800" indent="0">
              <a:buNone/>
              <a:defRPr sz="2402" b="1"/>
            </a:lvl8pPr>
            <a:lvl9pPr marL="5490058" indent="0">
              <a:buNone/>
              <a:defRPr sz="2402" b="1"/>
            </a:lvl9pPr>
          </a:lstStyle>
          <a:p>
            <a:pPr lvl="0"/>
            <a:r>
              <a:rPr lang="en-US"/>
              <a:t>Click to edit Master text styles</a:t>
            </a:r>
          </a:p>
        </p:txBody>
      </p:sp>
      <p:sp>
        <p:nvSpPr>
          <p:cNvPr id="16" name="Text Placeholder 3"/>
          <p:cNvSpPr>
            <a:spLocks noGrp="1"/>
          </p:cNvSpPr>
          <p:nvPr>
            <p:ph type="body" sz="half" idx="15"/>
          </p:nvPr>
        </p:nvSpPr>
        <p:spPr>
          <a:xfrm>
            <a:off x="979374" y="4005439"/>
            <a:ext cx="4394074" cy="5390654"/>
          </a:xfrm>
        </p:spPr>
        <p:txBody>
          <a:bodyPr anchor="t">
            <a:normAutofit/>
          </a:bodyPr>
          <a:lstStyle>
            <a:lvl1pPr marL="0" indent="0">
              <a:buNone/>
              <a:defRPr sz="2101"/>
            </a:lvl1pPr>
            <a:lvl2pPr marL="686257" indent="0">
              <a:buNone/>
              <a:defRPr sz="1801"/>
            </a:lvl2pPr>
            <a:lvl3pPr marL="1372514" indent="0">
              <a:buNone/>
              <a:defRPr sz="1501"/>
            </a:lvl3pPr>
            <a:lvl4pPr marL="2058772" indent="0">
              <a:buNone/>
              <a:defRPr sz="1351"/>
            </a:lvl4pPr>
            <a:lvl5pPr marL="2745029" indent="0">
              <a:buNone/>
              <a:defRPr sz="1351"/>
            </a:lvl5pPr>
            <a:lvl6pPr marL="3431286" indent="0">
              <a:buNone/>
              <a:defRPr sz="1351"/>
            </a:lvl6pPr>
            <a:lvl7pPr marL="4117543" indent="0">
              <a:buNone/>
              <a:defRPr sz="1351"/>
            </a:lvl7pPr>
            <a:lvl8pPr marL="4803800" indent="0">
              <a:buNone/>
              <a:defRPr sz="1351"/>
            </a:lvl8pPr>
            <a:lvl9pPr marL="5490058" indent="0">
              <a:buNone/>
              <a:defRPr sz="1351"/>
            </a:lvl9pPr>
          </a:lstStyle>
          <a:p>
            <a:pPr lvl="0"/>
            <a:r>
              <a:rPr lang="en-US"/>
              <a:t>Click to edit Master text styles</a:t>
            </a:r>
          </a:p>
        </p:txBody>
      </p:sp>
      <p:sp>
        <p:nvSpPr>
          <p:cNvPr id="5" name="Text Placeholder 4"/>
          <p:cNvSpPr>
            <a:spLocks noGrp="1"/>
          </p:cNvSpPr>
          <p:nvPr>
            <p:ph type="body" sz="quarter" idx="3"/>
          </p:nvPr>
        </p:nvSpPr>
        <p:spPr>
          <a:xfrm>
            <a:off x="5829535" y="2975469"/>
            <a:ext cx="4407420" cy="865460"/>
          </a:xfrm>
        </p:spPr>
        <p:txBody>
          <a:bodyPr anchor="b">
            <a:noAutofit/>
          </a:bodyPr>
          <a:lstStyle>
            <a:lvl1pPr marL="0" indent="0">
              <a:buNone/>
              <a:defRPr sz="3602" b="0">
                <a:solidFill>
                  <a:schemeClr val="bg2">
                    <a:lumMod val="40000"/>
                    <a:lumOff val="60000"/>
                  </a:schemeClr>
                </a:solidFill>
              </a:defRPr>
            </a:lvl1pPr>
            <a:lvl2pPr marL="686257" indent="0">
              <a:buNone/>
              <a:defRPr sz="3002" b="1"/>
            </a:lvl2pPr>
            <a:lvl3pPr marL="1372514" indent="0">
              <a:buNone/>
              <a:defRPr sz="2702" b="1"/>
            </a:lvl3pPr>
            <a:lvl4pPr marL="2058772" indent="0">
              <a:buNone/>
              <a:defRPr sz="2402" b="1"/>
            </a:lvl4pPr>
            <a:lvl5pPr marL="2745029" indent="0">
              <a:buNone/>
              <a:defRPr sz="2402" b="1"/>
            </a:lvl5pPr>
            <a:lvl6pPr marL="3431286" indent="0">
              <a:buNone/>
              <a:defRPr sz="2402" b="1"/>
            </a:lvl6pPr>
            <a:lvl7pPr marL="4117543" indent="0">
              <a:buNone/>
              <a:defRPr sz="2402" b="1"/>
            </a:lvl7pPr>
            <a:lvl8pPr marL="4803800" indent="0">
              <a:buNone/>
              <a:defRPr sz="2402" b="1"/>
            </a:lvl8pPr>
            <a:lvl9pPr marL="5490058" indent="0">
              <a:buNone/>
              <a:defRPr sz="2402" b="1"/>
            </a:lvl9pPr>
          </a:lstStyle>
          <a:p>
            <a:pPr lvl="0"/>
            <a:r>
              <a:rPr lang="en-US"/>
              <a:t>Click to edit Master text styles</a:t>
            </a:r>
          </a:p>
        </p:txBody>
      </p:sp>
      <p:sp>
        <p:nvSpPr>
          <p:cNvPr id="19" name="Text Placeholder 3"/>
          <p:cNvSpPr>
            <a:spLocks noGrp="1"/>
          </p:cNvSpPr>
          <p:nvPr>
            <p:ph type="body" sz="half" idx="16"/>
          </p:nvPr>
        </p:nvSpPr>
        <p:spPr>
          <a:xfrm>
            <a:off x="5813693" y="4005439"/>
            <a:ext cx="4423261" cy="5390654"/>
          </a:xfrm>
        </p:spPr>
        <p:txBody>
          <a:bodyPr anchor="t">
            <a:normAutofit/>
          </a:bodyPr>
          <a:lstStyle>
            <a:lvl1pPr marL="0" indent="0">
              <a:buNone/>
              <a:defRPr sz="2101"/>
            </a:lvl1pPr>
            <a:lvl2pPr marL="686257" indent="0">
              <a:buNone/>
              <a:defRPr sz="1801"/>
            </a:lvl2pPr>
            <a:lvl3pPr marL="1372514" indent="0">
              <a:buNone/>
              <a:defRPr sz="1501"/>
            </a:lvl3pPr>
            <a:lvl4pPr marL="2058772" indent="0">
              <a:buNone/>
              <a:defRPr sz="1351"/>
            </a:lvl4pPr>
            <a:lvl5pPr marL="2745029" indent="0">
              <a:buNone/>
              <a:defRPr sz="1351"/>
            </a:lvl5pPr>
            <a:lvl6pPr marL="3431286" indent="0">
              <a:buNone/>
              <a:defRPr sz="1351"/>
            </a:lvl6pPr>
            <a:lvl7pPr marL="4117543" indent="0">
              <a:buNone/>
              <a:defRPr sz="1351"/>
            </a:lvl7pPr>
            <a:lvl8pPr marL="4803800" indent="0">
              <a:buNone/>
              <a:defRPr sz="1351"/>
            </a:lvl8pPr>
            <a:lvl9pPr marL="5490058" indent="0">
              <a:buNone/>
              <a:defRPr sz="1351"/>
            </a:lvl9pPr>
          </a:lstStyle>
          <a:p>
            <a:pPr lvl="0"/>
            <a:r>
              <a:rPr lang="en-US"/>
              <a:t>Click to edit Master text styles</a:t>
            </a:r>
          </a:p>
        </p:txBody>
      </p:sp>
      <p:sp>
        <p:nvSpPr>
          <p:cNvPr id="14" name="Text Placeholder 4"/>
          <p:cNvSpPr>
            <a:spLocks noGrp="1"/>
          </p:cNvSpPr>
          <p:nvPr>
            <p:ph type="body" sz="quarter" idx="13"/>
          </p:nvPr>
        </p:nvSpPr>
        <p:spPr>
          <a:xfrm>
            <a:off x="10694472" y="2975469"/>
            <a:ext cx="4401224" cy="865460"/>
          </a:xfrm>
        </p:spPr>
        <p:txBody>
          <a:bodyPr anchor="b">
            <a:noAutofit/>
          </a:bodyPr>
          <a:lstStyle>
            <a:lvl1pPr marL="0" indent="0">
              <a:buNone/>
              <a:defRPr sz="3602" b="0">
                <a:solidFill>
                  <a:schemeClr val="bg2">
                    <a:lumMod val="40000"/>
                    <a:lumOff val="60000"/>
                  </a:schemeClr>
                </a:solidFill>
              </a:defRPr>
            </a:lvl1pPr>
            <a:lvl2pPr marL="686257" indent="0">
              <a:buNone/>
              <a:defRPr sz="3002" b="1"/>
            </a:lvl2pPr>
            <a:lvl3pPr marL="1372514" indent="0">
              <a:buNone/>
              <a:defRPr sz="2702" b="1"/>
            </a:lvl3pPr>
            <a:lvl4pPr marL="2058772" indent="0">
              <a:buNone/>
              <a:defRPr sz="2402" b="1"/>
            </a:lvl4pPr>
            <a:lvl5pPr marL="2745029" indent="0">
              <a:buNone/>
              <a:defRPr sz="2402" b="1"/>
            </a:lvl5pPr>
            <a:lvl6pPr marL="3431286" indent="0">
              <a:buNone/>
              <a:defRPr sz="2402" b="1"/>
            </a:lvl6pPr>
            <a:lvl7pPr marL="4117543" indent="0">
              <a:buNone/>
              <a:defRPr sz="2402" b="1"/>
            </a:lvl7pPr>
            <a:lvl8pPr marL="4803800" indent="0">
              <a:buNone/>
              <a:defRPr sz="2402" b="1"/>
            </a:lvl8pPr>
            <a:lvl9pPr marL="5490058" indent="0">
              <a:buNone/>
              <a:defRPr sz="2402" b="1"/>
            </a:lvl9pPr>
          </a:lstStyle>
          <a:p>
            <a:pPr lvl="0"/>
            <a:r>
              <a:rPr lang="en-US"/>
              <a:t>Click to edit Master text styles</a:t>
            </a:r>
          </a:p>
        </p:txBody>
      </p:sp>
      <p:sp>
        <p:nvSpPr>
          <p:cNvPr id="20" name="Text Placeholder 3"/>
          <p:cNvSpPr>
            <a:spLocks noGrp="1"/>
          </p:cNvSpPr>
          <p:nvPr>
            <p:ph type="body" sz="half" idx="17"/>
          </p:nvPr>
        </p:nvSpPr>
        <p:spPr>
          <a:xfrm>
            <a:off x="10694472" y="4005439"/>
            <a:ext cx="4401224" cy="5390654"/>
          </a:xfrm>
        </p:spPr>
        <p:txBody>
          <a:bodyPr anchor="t">
            <a:normAutofit/>
          </a:bodyPr>
          <a:lstStyle>
            <a:lvl1pPr marL="0" indent="0">
              <a:buNone/>
              <a:defRPr sz="2101"/>
            </a:lvl1pPr>
            <a:lvl2pPr marL="686257" indent="0">
              <a:buNone/>
              <a:defRPr sz="1801"/>
            </a:lvl2pPr>
            <a:lvl3pPr marL="1372514" indent="0">
              <a:buNone/>
              <a:defRPr sz="1501"/>
            </a:lvl3pPr>
            <a:lvl4pPr marL="2058772" indent="0">
              <a:buNone/>
              <a:defRPr sz="1351"/>
            </a:lvl4pPr>
            <a:lvl5pPr marL="2745029" indent="0">
              <a:buNone/>
              <a:defRPr sz="1351"/>
            </a:lvl5pPr>
            <a:lvl6pPr marL="3431286" indent="0">
              <a:buNone/>
              <a:defRPr sz="1351"/>
            </a:lvl6pPr>
            <a:lvl7pPr marL="4117543" indent="0">
              <a:buNone/>
              <a:defRPr sz="1351"/>
            </a:lvl7pPr>
            <a:lvl8pPr marL="4803800" indent="0">
              <a:buNone/>
              <a:defRPr sz="1351"/>
            </a:lvl8pPr>
            <a:lvl9pPr marL="5490058" indent="0">
              <a:buNone/>
              <a:defRPr sz="1351"/>
            </a:lvl9pPr>
          </a:lstStyle>
          <a:p>
            <a:pPr lvl="0"/>
            <a:r>
              <a:rPr lang="en-US"/>
              <a:t>Click to edit Master text styles</a:t>
            </a:r>
          </a:p>
        </p:txBody>
      </p:sp>
      <p:sp>
        <p:nvSpPr>
          <p:cNvPr id="7" name="Date Placeholder 3"/>
          <p:cNvSpPr>
            <a:spLocks noGrp="1"/>
          </p:cNvSpPr>
          <p:nvPr>
            <p:ph type="dt" sz="half" idx="10"/>
          </p:nvPr>
        </p:nvSpPr>
        <p:spPr/>
        <p:txBody>
          <a:bodyPr/>
          <a:lstStyle/>
          <a:p>
            <a:fld id="{1D8BD707-D9CF-40AE-B4C6-C98DA3205C09}" type="datetimeFigureOut">
              <a:rPr lang="en-US" smtClean="0"/>
              <a:t>9/18/2024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171686898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1_Name Card">
    <p:spTree>
      <p:nvGrpSpPr>
        <p:cNvPr id="1" name=""/>
        <p:cNvGrpSpPr/>
        <p:nvPr/>
      </p:nvGrpSpPr>
      <p:grpSpPr>
        <a:xfrm>
          <a:off x="0" y="0"/>
          <a:ext cx="0" cy="0"/>
          <a:chOff x="0" y="0"/>
          <a:chExt cx="0" cy="0"/>
        </a:xfrm>
      </p:grpSpPr>
      <p:sp>
        <p:nvSpPr>
          <p:cNvPr id="2" name="Title 1"/>
          <p:cNvSpPr>
            <a:spLocks noGrp="1"/>
          </p:cNvSpPr>
          <p:nvPr>
            <p:ph type="title"/>
          </p:nvPr>
        </p:nvSpPr>
        <p:spPr>
          <a:xfrm>
            <a:off x="1371643" y="3194353"/>
            <a:ext cx="15541430" cy="3772404"/>
          </a:xfrm>
        </p:spPr>
        <p:txBody>
          <a:bodyPr anchor="b"/>
          <a:lstStyle>
            <a:lvl1pPr>
              <a:defRPr sz="4803"/>
            </a:lvl1pPr>
          </a:lstStyle>
          <a:p>
            <a:r>
              <a:rPr lang="en-US"/>
              <a:t>Click to edit Master title style</a:t>
            </a:r>
            <a:endParaRPr lang="en-US" dirty="0"/>
          </a:p>
        </p:txBody>
      </p:sp>
      <p:sp>
        <p:nvSpPr>
          <p:cNvPr id="4" name="Text Placeholder 3"/>
          <p:cNvSpPr>
            <a:spLocks noGrp="1"/>
          </p:cNvSpPr>
          <p:nvPr>
            <p:ph type="body" sz="half" idx="2"/>
          </p:nvPr>
        </p:nvSpPr>
        <p:spPr>
          <a:xfrm>
            <a:off x="1371629" y="6984446"/>
            <a:ext cx="15539082" cy="1713078"/>
          </a:xfrm>
        </p:spPr>
        <p:txBody>
          <a:bodyPr anchor="t"/>
          <a:lstStyle>
            <a:lvl1pPr marL="0" indent="0" algn="ctr">
              <a:buNone/>
              <a:defRPr sz="2402"/>
            </a:lvl1pPr>
            <a:lvl2pPr marL="686257" indent="0">
              <a:buNone/>
              <a:defRPr sz="2101"/>
            </a:lvl2pPr>
            <a:lvl3pPr marL="1372514" indent="0">
              <a:buNone/>
              <a:defRPr sz="1801"/>
            </a:lvl3pPr>
            <a:lvl4pPr marL="2058772" indent="0">
              <a:buNone/>
              <a:defRPr sz="1501"/>
            </a:lvl4pPr>
            <a:lvl5pPr marL="2745029" indent="0">
              <a:buNone/>
              <a:defRPr sz="1501"/>
            </a:lvl5pPr>
            <a:lvl6pPr marL="3431286" indent="0">
              <a:buNone/>
              <a:defRPr sz="1501"/>
            </a:lvl6pPr>
            <a:lvl7pPr marL="4117543" indent="0">
              <a:buNone/>
              <a:defRPr sz="1501"/>
            </a:lvl7pPr>
            <a:lvl8pPr marL="4803800" indent="0">
              <a:buNone/>
              <a:defRPr sz="1501"/>
            </a:lvl8pPr>
            <a:lvl9pPr marL="5490058" indent="0">
              <a:buNone/>
              <a:defRPr sz="1501"/>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9/18/2024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5946103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8295934" cy="10297018"/>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41630758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8295934" cy="10297018"/>
          </a:xfrm>
          <a:prstGeom prst="rect">
            <a:avLst/>
          </a:prstGeom>
        </p:spPr>
      </p:pic>
      <p:sp>
        <p:nvSpPr>
          <p:cNvPr id="2" name="Title 1"/>
          <p:cNvSpPr>
            <a:spLocks noGrp="1"/>
          </p:cNvSpPr>
          <p:nvPr>
            <p:ph type="title"/>
          </p:nvPr>
        </p:nvSpPr>
        <p:spPr>
          <a:xfrm>
            <a:off x="1029415" y="4968999"/>
            <a:ext cx="15207694" cy="2205920"/>
          </a:xfrm>
        </p:spPr>
        <p:txBody>
          <a:bodyPr anchor="b"/>
          <a:lstStyle>
            <a:lvl1pPr algn="l">
              <a:defRPr sz="6004" b="0" cap="all"/>
            </a:lvl1pPr>
          </a:lstStyle>
          <a:p>
            <a:r>
              <a:rPr lang="en-US"/>
              <a:t>Click to edit Master title style</a:t>
            </a:r>
            <a:endParaRPr lang="en-US" dirty="0"/>
          </a:p>
        </p:txBody>
      </p:sp>
      <p:sp>
        <p:nvSpPr>
          <p:cNvPr id="3" name="Text Placeholder 2"/>
          <p:cNvSpPr>
            <a:spLocks noGrp="1"/>
          </p:cNvSpPr>
          <p:nvPr>
            <p:ph type="body" idx="1"/>
          </p:nvPr>
        </p:nvSpPr>
        <p:spPr>
          <a:xfrm>
            <a:off x="1029413" y="7174919"/>
            <a:ext cx="15207696" cy="1292193"/>
          </a:xfrm>
        </p:spPr>
        <p:txBody>
          <a:bodyPr anchor="t">
            <a:normAutofit/>
          </a:bodyPr>
          <a:lstStyle>
            <a:lvl1pPr marL="0" indent="0" algn="l">
              <a:buNone/>
              <a:defRPr sz="3002" cap="all">
                <a:solidFill>
                  <a:schemeClr val="tx1"/>
                </a:solidFill>
              </a:defRPr>
            </a:lvl1pPr>
            <a:lvl2pPr marL="686257" indent="0">
              <a:buNone/>
              <a:defRPr sz="2702">
                <a:solidFill>
                  <a:schemeClr val="tx1">
                    <a:tint val="75000"/>
                  </a:schemeClr>
                </a:solidFill>
              </a:defRPr>
            </a:lvl2pPr>
            <a:lvl3pPr marL="1372514" indent="0">
              <a:buNone/>
              <a:defRPr sz="2402">
                <a:solidFill>
                  <a:schemeClr val="tx1">
                    <a:tint val="75000"/>
                  </a:schemeClr>
                </a:solidFill>
              </a:defRPr>
            </a:lvl3pPr>
            <a:lvl4pPr marL="2058772" indent="0">
              <a:buNone/>
              <a:defRPr sz="2101">
                <a:solidFill>
                  <a:schemeClr val="tx1">
                    <a:tint val="75000"/>
                  </a:schemeClr>
                </a:solidFill>
              </a:defRPr>
            </a:lvl4pPr>
            <a:lvl5pPr marL="2745029" indent="0">
              <a:buNone/>
              <a:defRPr sz="2101">
                <a:solidFill>
                  <a:schemeClr val="tx1">
                    <a:tint val="75000"/>
                  </a:schemeClr>
                </a:solidFill>
              </a:defRPr>
            </a:lvl5pPr>
            <a:lvl6pPr marL="3431286" indent="0">
              <a:buNone/>
              <a:defRPr sz="2101">
                <a:solidFill>
                  <a:schemeClr val="tx1">
                    <a:tint val="75000"/>
                  </a:schemeClr>
                </a:solidFill>
              </a:defRPr>
            </a:lvl6pPr>
            <a:lvl7pPr marL="4117543" indent="0">
              <a:buNone/>
              <a:defRPr sz="2101">
                <a:solidFill>
                  <a:schemeClr val="tx1">
                    <a:tint val="75000"/>
                  </a:schemeClr>
                </a:solidFill>
              </a:defRPr>
            </a:lvl7pPr>
            <a:lvl8pPr marL="4803800" indent="0">
              <a:buNone/>
              <a:defRPr sz="2101">
                <a:solidFill>
                  <a:schemeClr val="tx1">
                    <a:tint val="75000"/>
                  </a:schemeClr>
                </a:solidFill>
              </a:defRPr>
            </a:lvl8pPr>
            <a:lvl9pPr marL="5490058" indent="0">
              <a:buNone/>
              <a:defRPr sz="2101">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6366125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8295934" cy="10297018"/>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29418" y="3217067"/>
            <a:ext cx="7498204" cy="548045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8738907" y="3217068"/>
            <a:ext cx="7498201" cy="548045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9/18/2024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37038219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461519" y="3331508"/>
            <a:ext cx="7068486" cy="865460"/>
          </a:xfrm>
        </p:spPr>
        <p:txBody>
          <a:bodyPr anchor="b">
            <a:noAutofit/>
          </a:bodyPr>
          <a:lstStyle>
            <a:lvl1pPr marL="0" indent="0">
              <a:buNone/>
              <a:defRPr sz="4203" b="0"/>
            </a:lvl1pPr>
            <a:lvl2pPr marL="686257" indent="0">
              <a:buNone/>
              <a:defRPr sz="3002" b="1"/>
            </a:lvl2pPr>
            <a:lvl3pPr marL="1372514" indent="0">
              <a:buNone/>
              <a:defRPr sz="2702" b="1"/>
            </a:lvl3pPr>
            <a:lvl4pPr marL="2058772" indent="0">
              <a:buNone/>
              <a:defRPr sz="2402" b="1"/>
            </a:lvl4pPr>
            <a:lvl5pPr marL="2745029" indent="0">
              <a:buNone/>
              <a:defRPr sz="2402" b="1"/>
            </a:lvl5pPr>
            <a:lvl6pPr marL="3431286" indent="0">
              <a:buNone/>
              <a:defRPr sz="2402" b="1"/>
            </a:lvl6pPr>
            <a:lvl7pPr marL="4117543" indent="0">
              <a:buNone/>
              <a:defRPr sz="2402" b="1"/>
            </a:lvl7pPr>
            <a:lvl8pPr marL="4803800" indent="0">
              <a:buNone/>
              <a:defRPr sz="2402" b="1"/>
            </a:lvl8pPr>
            <a:lvl9pPr marL="5490058" indent="0">
              <a:buNone/>
              <a:defRPr sz="2402" b="1"/>
            </a:lvl9pPr>
          </a:lstStyle>
          <a:p>
            <a:pPr lvl="0"/>
            <a:r>
              <a:rPr lang="en-US"/>
              <a:t>Click to edit Master text styles</a:t>
            </a:r>
          </a:p>
        </p:txBody>
      </p:sp>
      <p:sp>
        <p:nvSpPr>
          <p:cNvPr id="4" name="Content Placeholder 3"/>
          <p:cNvSpPr>
            <a:spLocks noGrp="1"/>
          </p:cNvSpPr>
          <p:nvPr>
            <p:ph sz="half" idx="2"/>
          </p:nvPr>
        </p:nvSpPr>
        <p:spPr>
          <a:xfrm>
            <a:off x="1029416" y="4310617"/>
            <a:ext cx="7500590" cy="4386906"/>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9150355" y="3344225"/>
            <a:ext cx="7089139" cy="865460"/>
          </a:xfrm>
        </p:spPr>
        <p:txBody>
          <a:bodyPr anchor="b">
            <a:noAutofit/>
          </a:bodyPr>
          <a:lstStyle>
            <a:lvl1pPr marL="0" indent="0">
              <a:buNone/>
              <a:defRPr sz="4203" b="0"/>
            </a:lvl1pPr>
            <a:lvl2pPr marL="686257" indent="0">
              <a:buNone/>
              <a:defRPr sz="3002" b="1"/>
            </a:lvl2pPr>
            <a:lvl3pPr marL="1372514" indent="0">
              <a:buNone/>
              <a:defRPr sz="2702" b="1"/>
            </a:lvl3pPr>
            <a:lvl4pPr marL="2058772" indent="0">
              <a:buNone/>
              <a:defRPr sz="2402" b="1"/>
            </a:lvl4pPr>
            <a:lvl5pPr marL="2745029" indent="0">
              <a:buNone/>
              <a:defRPr sz="2402" b="1"/>
            </a:lvl5pPr>
            <a:lvl6pPr marL="3431286" indent="0">
              <a:buNone/>
              <a:defRPr sz="2402" b="1"/>
            </a:lvl6pPr>
            <a:lvl7pPr marL="4117543" indent="0">
              <a:buNone/>
              <a:defRPr sz="2402" b="1"/>
            </a:lvl7pPr>
            <a:lvl8pPr marL="4803800" indent="0">
              <a:buNone/>
              <a:defRPr sz="2402" b="1"/>
            </a:lvl8pPr>
            <a:lvl9pPr marL="5490058" indent="0">
              <a:buNone/>
              <a:defRPr sz="2402" b="1"/>
            </a:lvl9pPr>
          </a:lstStyle>
          <a:p>
            <a:pPr lvl="0"/>
            <a:r>
              <a:rPr lang="en-US"/>
              <a:t>Click to edit Master text styles</a:t>
            </a:r>
          </a:p>
        </p:txBody>
      </p:sp>
      <p:sp>
        <p:nvSpPr>
          <p:cNvPr id="6" name="Content Placeholder 5"/>
          <p:cNvSpPr>
            <a:spLocks noGrp="1"/>
          </p:cNvSpPr>
          <p:nvPr>
            <p:ph sz="quarter" idx="4"/>
          </p:nvPr>
        </p:nvSpPr>
        <p:spPr>
          <a:xfrm>
            <a:off x="8741291" y="4310617"/>
            <a:ext cx="7498204" cy="4386906"/>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9/18/2024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19093402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8295934" cy="10297018"/>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9/18/2024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10308874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8295934" cy="10297018"/>
          </a:xfrm>
          <a:prstGeom prst="rect">
            <a:avLst/>
          </a:prstGeom>
        </p:spPr>
      </p:pic>
      <p:sp>
        <p:nvSpPr>
          <p:cNvPr id="2" name="Date Placeholder 1"/>
          <p:cNvSpPr>
            <a:spLocks noGrp="1"/>
          </p:cNvSpPr>
          <p:nvPr>
            <p:ph type="dt" sz="half" idx="10"/>
          </p:nvPr>
        </p:nvSpPr>
        <p:spPr/>
        <p:txBody>
          <a:bodyPr/>
          <a:lstStyle/>
          <a:p>
            <a:fld id="{1D8BD707-D9CF-40AE-B4C6-C98DA3205C09}" type="datetimeFigureOut">
              <a:rPr lang="en-US" smtClean="0"/>
              <a:t>9/18/2024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4427230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8295934" cy="10297018"/>
          </a:xfrm>
          <a:prstGeom prst="rect">
            <a:avLst/>
          </a:prstGeom>
        </p:spPr>
      </p:pic>
      <p:sp>
        <p:nvSpPr>
          <p:cNvPr id="2" name="Title 1"/>
          <p:cNvSpPr>
            <a:spLocks noGrp="1"/>
          </p:cNvSpPr>
          <p:nvPr>
            <p:ph type="title"/>
          </p:nvPr>
        </p:nvSpPr>
        <p:spPr>
          <a:xfrm>
            <a:off x="1029415" y="3115341"/>
            <a:ext cx="5525162" cy="2059940"/>
          </a:xfrm>
        </p:spPr>
        <p:txBody>
          <a:bodyPr anchor="b">
            <a:normAutofit/>
          </a:bodyPr>
          <a:lstStyle>
            <a:lvl1pPr algn="l">
              <a:defRPr sz="3602" b="0"/>
            </a:lvl1pPr>
          </a:lstStyle>
          <a:p>
            <a:r>
              <a:rPr lang="en-US"/>
              <a:t>Click to edit Master title style</a:t>
            </a:r>
            <a:endParaRPr lang="en-US" dirty="0"/>
          </a:p>
        </p:txBody>
      </p:sp>
      <p:sp>
        <p:nvSpPr>
          <p:cNvPr id="3" name="Content Placeholder 2"/>
          <p:cNvSpPr>
            <a:spLocks noGrp="1"/>
          </p:cNvSpPr>
          <p:nvPr>
            <p:ph idx="1"/>
          </p:nvPr>
        </p:nvSpPr>
        <p:spPr>
          <a:xfrm>
            <a:off x="6977143" y="915530"/>
            <a:ext cx="9259965" cy="7781996"/>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9415" y="5175281"/>
            <a:ext cx="5525162" cy="2746587"/>
          </a:xfrm>
        </p:spPr>
        <p:txBody>
          <a:bodyPr anchor="t">
            <a:normAutofit/>
          </a:bodyPr>
          <a:lstStyle>
            <a:lvl1pPr marL="0" indent="0">
              <a:buNone/>
              <a:defRPr sz="2402"/>
            </a:lvl1pPr>
            <a:lvl2pPr marL="686257" indent="0">
              <a:buNone/>
              <a:defRPr sz="1801"/>
            </a:lvl2pPr>
            <a:lvl3pPr marL="1372514" indent="0">
              <a:buNone/>
              <a:defRPr sz="1501"/>
            </a:lvl3pPr>
            <a:lvl4pPr marL="2058772" indent="0">
              <a:buNone/>
              <a:defRPr sz="1351"/>
            </a:lvl4pPr>
            <a:lvl5pPr marL="2745029" indent="0">
              <a:buNone/>
              <a:defRPr sz="1351"/>
            </a:lvl5pPr>
            <a:lvl6pPr marL="3431286" indent="0">
              <a:buNone/>
              <a:defRPr sz="1351"/>
            </a:lvl6pPr>
            <a:lvl7pPr marL="4117543" indent="0">
              <a:buNone/>
              <a:defRPr sz="1351"/>
            </a:lvl7pPr>
            <a:lvl8pPr marL="4803800" indent="0">
              <a:buNone/>
              <a:defRPr sz="1351"/>
            </a:lvl8pPr>
            <a:lvl9pPr marL="5490058" indent="0">
              <a:buNone/>
              <a:defRPr sz="1351"/>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9/18/2024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1419491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8295934" cy="10297018"/>
          </a:xfrm>
          <a:prstGeom prst="rect">
            <a:avLst/>
          </a:prstGeom>
        </p:spPr>
      </p:pic>
      <p:sp>
        <p:nvSpPr>
          <p:cNvPr id="2" name="Title 1"/>
          <p:cNvSpPr>
            <a:spLocks noGrp="1"/>
          </p:cNvSpPr>
          <p:nvPr>
            <p:ph type="title"/>
          </p:nvPr>
        </p:nvSpPr>
        <p:spPr>
          <a:xfrm>
            <a:off x="1029415" y="2403263"/>
            <a:ext cx="9253401" cy="2059940"/>
          </a:xfrm>
        </p:spPr>
        <p:txBody>
          <a:bodyPr anchor="b">
            <a:normAutofit/>
          </a:bodyPr>
          <a:lstStyle>
            <a:lvl1pPr algn="l">
              <a:defRPr sz="4203"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11312230" y="1373293"/>
            <a:ext cx="4924879" cy="6866467"/>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2402"/>
            </a:lvl1pPr>
            <a:lvl2pPr marL="686257" indent="0">
              <a:buNone/>
              <a:defRPr sz="2402"/>
            </a:lvl2pPr>
            <a:lvl3pPr marL="1372514" indent="0">
              <a:buNone/>
              <a:defRPr sz="2402"/>
            </a:lvl3pPr>
            <a:lvl4pPr marL="2058772" indent="0">
              <a:buNone/>
              <a:defRPr sz="2402"/>
            </a:lvl4pPr>
            <a:lvl5pPr marL="2745029" indent="0">
              <a:buNone/>
              <a:defRPr sz="2402"/>
            </a:lvl5pPr>
            <a:lvl6pPr marL="3431286" indent="0">
              <a:buNone/>
              <a:defRPr sz="2402"/>
            </a:lvl6pPr>
            <a:lvl7pPr marL="4117543" indent="0">
              <a:buNone/>
              <a:defRPr sz="2402"/>
            </a:lvl7pPr>
            <a:lvl8pPr marL="4803800" indent="0">
              <a:buNone/>
              <a:defRPr sz="2402"/>
            </a:lvl8pPr>
            <a:lvl9pPr marL="5490058" indent="0">
              <a:buNone/>
              <a:defRPr sz="2402"/>
            </a:lvl9pPr>
          </a:lstStyle>
          <a:p>
            <a:r>
              <a:rPr lang="en-US"/>
              <a:t>Click icon to add picture</a:t>
            </a:r>
            <a:endParaRPr lang="en-US" dirty="0"/>
          </a:p>
        </p:txBody>
      </p:sp>
      <p:sp>
        <p:nvSpPr>
          <p:cNvPr id="4" name="Text Placeholder 3"/>
          <p:cNvSpPr>
            <a:spLocks noGrp="1"/>
          </p:cNvSpPr>
          <p:nvPr>
            <p:ph type="body" sz="half" idx="2"/>
          </p:nvPr>
        </p:nvSpPr>
        <p:spPr>
          <a:xfrm>
            <a:off x="1029415" y="4463203"/>
            <a:ext cx="9253401" cy="2746587"/>
          </a:xfrm>
        </p:spPr>
        <p:txBody>
          <a:bodyPr anchor="t">
            <a:normAutofit/>
          </a:bodyPr>
          <a:lstStyle>
            <a:lvl1pPr marL="0" indent="0">
              <a:buNone/>
              <a:defRPr sz="2702"/>
            </a:lvl1pPr>
            <a:lvl2pPr marL="686257" indent="0">
              <a:buNone/>
              <a:defRPr sz="1801"/>
            </a:lvl2pPr>
            <a:lvl3pPr marL="1372514" indent="0">
              <a:buNone/>
              <a:defRPr sz="1501"/>
            </a:lvl3pPr>
            <a:lvl4pPr marL="2058772" indent="0">
              <a:buNone/>
              <a:defRPr sz="1351"/>
            </a:lvl4pPr>
            <a:lvl5pPr marL="2745029" indent="0">
              <a:buNone/>
              <a:defRPr sz="1351"/>
            </a:lvl5pPr>
            <a:lvl6pPr marL="3431286" indent="0">
              <a:buNone/>
              <a:defRPr sz="1351"/>
            </a:lvl6pPr>
            <a:lvl7pPr marL="4117543" indent="0">
              <a:buNone/>
              <a:defRPr sz="1351"/>
            </a:lvl7pPr>
            <a:lvl8pPr marL="4803800" indent="0">
              <a:buNone/>
              <a:defRPr sz="1351"/>
            </a:lvl8pPr>
            <a:lvl9pPr marL="5490058" indent="0">
              <a:buNone/>
              <a:defRPr sz="1351"/>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9/18/2024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17973253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9417" y="915530"/>
            <a:ext cx="15207691" cy="218709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9417" y="3217068"/>
            <a:ext cx="15207691" cy="548045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893438" y="8816735"/>
            <a:ext cx="2401967" cy="567437"/>
          </a:xfrm>
          <a:prstGeom prst="rect">
            <a:avLst/>
          </a:prstGeom>
        </p:spPr>
        <p:txBody>
          <a:bodyPr vert="horz" lIns="91440" tIns="45720" rIns="91440" bIns="45720" rtlCol="0" anchor="ctr"/>
          <a:lstStyle>
            <a:lvl1pPr algn="r">
              <a:defRPr sz="1501" b="0" i="0">
                <a:solidFill>
                  <a:schemeClr val="tx1"/>
                </a:solidFill>
                <a:effectLst/>
                <a:latin typeface="+mn-lt"/>
              </a:defRPr>
            </a:lvl1pPr>
          </a:lstStyle>
          <a:p>
            <a:fld id="{1D8BD707-D9CF-40AE-B4C6-C98DA3205C09}" type="datetimeFigureOut">
              <a:rPr lang="en-US" smtClean="0"/>
              <a:t>9/18/2024</a:t>
            </a:fld>
            <a:endParaRPr lang="en-US"/>
          </a:p>
        </p:txBody>
      </p:sp>
      <p:sp>
        <p:nvSpPr>
          <p:cNvPr id="5" name="Footer Placeholder 4"/>
          <p:cNvSpPr>
            <a:spLocks noGrp="1"/>
          </p:cNvSpPr>
          <p:nvPr>
            <p:ph type="ftr" sz="quarter" idx="3"/>
          </p:nvPr>
        </p:nvSpPr>
        <p:spPr>
          <a:xfrm>
            <a:off x="1029415" y="8816735"/>
            <a:ext cx="11749642" cy="567437"/>
          </a:xfrm>
          <a:prstGeom prst="rect">
            <a:avLst/>
          </a:prstGeom>
        </p:spPr>
        <p:txBody>
          <a:bodyPr vert="horz" lIns="91440" tIns="45720" rIns="91440" bIns="45720" rtlCol="0" anchor="ctr"/>
          <a:lstStyle>
            <a:lvl1pPr algn="l">
              <a:defRPr sz="1501"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5409784" y="8816735"/>
            <a:ext cx="827325" cy="567437"/>
          </a:xfrm>
          <a:prstGeom prst="rect">
            <a:avLst/>
          </a:prstGeom>
        </p:spPr>
        <p:txBody>
          <a:bodyPr vert="horz" lIns="91440" tIns="45720" rIns="91440" bIns="45720" rtlCol="0" anchor="ctr"/>
          <a:lstStyle>
            <a:lvl1pPr algn="r">
              <a:defRPr sz="1501" b="0" i="0">
                <a:solidFill>
                  <a:schemeClr val="tx1"/>
                </a:solidFill>
                <a:effectLst/>
                <a:latin typeface="+mn-lt"/>
              </a:defRPr>
            </a:lvl1pPr>
          </a:lstStyle>
          <a:p>
            <a:fld id="{B6F15528-21DE-4FAA-801E-634DDDAF4B2B}" type="slidenum">
              <a:rPr lang="en-US" smtClean="0"/>
              <a:t>‹#›</a:t>
            </a:fld>
            <a:endParaRPr lang="en-US"/>
          </a:p>
        </p:txBody>
      </p:sp>
    </p:spTree>
    <p:extLst>
      <p:ext uri="{BB962C8B-B14F-4D97-AF65-F5344CB8AC3E}">
        <p14:creationId xmlns:p14="http://schemas.microsoft.com/office/powerpoint/2010/main" val="3366442256"/>
      </p:ext>
    </p:extLst>
  </p:cSld>
  <p:clrMap bg1="dk1" tx1="lt1" bg2="dk2" tx2="lt2" accent1="accent1" accent2="accent2" accent3="accent3" accent4="accent4" accent5="accent5" accent6="accent6" hlink="hlink" folHlink="folHlink"/>
  <p:sldLayoutIdLst>
    <p:sldLayoutId id="2147483836" r:id="rId1"/>
    <p:sldLayoutId id="2147483837" r:id="rId2"/>
    <p:sldLayoutId id="2147483838" r:id="rId3"/>
    <p:sldLayoutId id="2147483839" r:id="rId4"/>
    <p:sldLayoutId id="2147483840" r:id="rId5"/>
    <p:sldLayoutId id="2147483841" r:id="rId6"/>
    <p:sldLayoutId id="2147483842" r:id="rId7"/>
    <p:sldLayoutId id="2147483843" r:id="rId8"/>
    <p:sldLayoutId id="2147483844" r:id="rId9"/>
    <p:sldLayoutId id="2147483845" r:id="rId10"/>
    <p:sldLayoutId id="2147483846" r:id="rId11"/>
    <p:sldLayoutId id="2147483847" r:id="rId12"/>
    <p:sldLayoutId id="2147483848" r:id="rId13"/>
    <p:sldLayoutId id="2147483849" r:id="rId14"/>
    <p:sldLayoutId id="2147483850" r:id="rId15"/>
    <p:sldLayoutId id="2147483851" r:id="rId16"/>
    <p:sldLayoutId id="2147483852" r:id="rId17"/>
    <p:sldLayoutId id="2147483853" r:id="rId18"/>
    <p:sldLayoutId id="2147483854" r:id="rId19"/>
  </p:sldLayoutIdLst>
  <p:txStyles>
    <p:titleStyle>
      <a:lvl1pPr algn="l" defTabSz="686257" rtl="0" eaLnBrk="1" latinLnBrk="0" hangingPunct="1">
        <a:spcBef>
          <a:spcPct val="0"/>
        </a:spcBef>
        <a:buNone/>
        <a:defRPr sz="5404"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428911" indent="-428911" algn="l" defTabSz="686257" rtl="0" eaLnBrk="1" latinLnBrk="0" hangingPunct="1">
        <a:spcBef>
          <a:spcPts val="0"/>
        </a:spcBef>
        <a:spcAft>
          <a:spcPts val="1501"/>
        </a:spcAft>
        <a:buClr>
          <a:schemeClr val="tx1"/>
        </a:buClr>
        <a:buSzPct val="100000"/>
        <a:buFont typeface="Arial"/>
        <a:buChar char="•"/>
        <a:defRPr sz="2702" kern="1200" cap="none">
          <a:solidFill>
            <a:schemeClr val="tx1"/>
          </a:solidFill>
          <a:effectLst/>
          <a:latin typeface="+mn-lt"/>
          <a:ea typeface="+mn-ea"/>
          <a:cs typeface="+mn-cs"/>
        </a:defRPr>
      </a:lvl1pPr>
      <a:lvl2pPr marL="1115168" indent="-428911" algn="l" defTabSz="686257" rtl="0" eaLnBrk="1" latinLnBrk="0" hangingPunct="1">
        <a:spcBef>
          <a:spcPts val="0"/>
        </a:spcBef>
        <a:spcAft>
          <a:spcPts val="1501"/>
        </a:spcAft>
        <a:buClr>
          <a:schemeClr val="tx1"/>
        </a:buClr>
        <a:buSzPct val="100000"/>
        <a:buFont typeface="Arial"/>
        <a:buChar char="•"/>
        <a:defRPr sz="2402" kern="1200" cap="none">
          <a:solidFill>
            <a:schemeClr val="tx1"/>
          </a:solidFill>
          <a:effectLst/>
          <a:latin typeface="+mn-lt"/>
          <a:ea typeface="+mn-ea"/>
          <a:cs typeface="+mn-cs"/>
        </a:defRPr>
      </a:lvl2pPr>
      <a:lvl3pPr marL="1801425" indent="-428911" algn="l" defTabSz="686257" rtl="0" eaLnBrk="1" latinLnBrk="0" hangingPunct="1">
        <a:spcBef>
          <a:spcPts val="0"/>
        </a:spcBef>
        <a:spcAft>
          <a:spcPts val="1501"/>
        </a:spcAft>
        <a:buClr>
          <a:schemeClr val="tx1"/>
        </a:buClr>
        <a:buSzPct val="100000"/>
        <a:buFont typeface="Arial"/>
        <a:buChar char="•"/>
        <a:defRPr sz="2101" kern="1200" cap="none">
          <a:solidFill>
            <a:schemeClr val="tx1"/>
          </a:solidFill>
          <a:effectLst/>
          <a:latin typeface="+mn-lt"/>
          <a:ea typeface="+mn-ea"/>
          <a:cs typeface="+mn-cs"/>
        </a:defRPr>
      </a:lvl3pPr>
      <a:lvl4pPr marL="2316118" indent="-257346" algn="l" defTabSz="686257" rtl="0" eaLnBrk="1" latinLnBrk="0" hangingPunct="1">
        <a:spcBef>
          <a:spcPts val="0"/>
        </a:spcBef>
        <a:spcAft>
          <a:spcPts val="1501"/>
        </a:spcAft>
        <a:buClr>
          <a:schemeClr val="tx1"/>
        </a:buClr>
        <a:buSzPct val="100000"/>
        <a:buFont typeface="Arial"/>
        <a:buChar char="•"/>
        <a:defRPr sz="1801" kern="1200" cap="none">
          <a:solidFill>
            <a:schemeClr val="tx1"/>
          </a:solidFill>
          <a:effectLst/>
          <a:latin typeface="+mn-lt"/>
          <a:ea typeface="+mn-ea"/>
          <a:cs typeface="+mn-cs"/>
        </a:defRPr>
      </a:lvl4pPr>
      <a:lvl5pPr marL="3002375" indent="-257346" algn="l" defTabSz="686257" rtl="0" eaLnBrk="1" latinLnBrk="0" hangingPunct="1">
        <a:spcBef>
          <a:spcPts val="0"/>
        </a:spcBef>
        <a:spcAft>
          <a:spcPts val="1501"/>
        </a:spcAft>
        <a:buClr>
          <a:schemeClr val="tx1"/>
        </a:buClr>
        <a:buSzPct val="100000"/>
        <a:buFont typeface="Arial"/>
        <a:buChar char="•"/>
        <a:defRPr sz="1801" kern="1200" cap="none">
          <a:solidFill>
            <a:schemeClr val="tx1"/>
          </a:solidFill>
          <a:effectLst/>
          <a:latin typeface="+mn-lt"/>
          <a:ea typeface="+mn-ea"/>
          <a:cs typeface="+mn-cs"/>
        </a:defRPr>
      </a:lvl5pPr>
      <a:lvl6pPr marL="3774415" indent="-343129" algn="l" defTabSz="686257" rtl="0" eaLnBrk="1" latinLnBrk="0" hangingPunct="1">
        <a:spcBef>
          <a:spcPts val="0"/>
        </a:spcBef>
        <a:spcAft>
          <a:spcPts val="1501"/>
        </a:spcAft>
        <a:buClr>
          <a:schemeClr val="tx1"/>
        </a:buClr>
        <a:buSzPct val="100000"/>
        <a:buFont typeface="Arial"/>
        <a:buChar char="•"/>
        <a:defRPr sz="1801" kern="1200" cap="none">
          <a:solidFill>
            <a:schemeClr val="tx1"/>
          </a:solidFill>
          <a:effectLst/>
          <a:latin typeface="+mn-lt"/>
          <a:ea typeface="+mn-ea"/>
          <a:cs typeface="+mn-cs"/>
        </a:defRPr>
      </a:lvl6pPr>
      <a:lvl7pPr marL="4460672" indent="-343129" algn="l" defTabSz="686257" rtl="0" eaLnBrk="1" latinLnBrk="0" hangingPunct="1">
        <a:spcBef>
          <a:spcPts val="0"/>
        </a:spcBef>
        <a:spcAft>
          <a:spcPts val="1501"/>
        </a:spcAft>
        <a:buClr>
          <a:schemeClr val="tx1"/>
        </a:buClr>
        <a:buSzPct val="100000"/>
        <a:buFont typeface="Arial"/>
        <a:buChar char="•"/>
        <a:defRPr sz="1801" kern="1200" cap="none">
          <a:solidFill>
            <a:schemeClr val="tx1"/>
          </a:solidFill>
          <a:effectLst/>
          <a:latin typeface="+mn-lt"/>
          <a:ea typeface="+mn-ea"/>
          <a:cs typeface="+mn-cs"/>
        </a:defRPr>
      </a:lvl7pPr>
      <a:lvl8pPr marL="5146929" indent="-343129" algn="l" defTabSz="686257" rtl="0" eaLnBrk="1" latinLnBrk="0" hangingPunct="1">
        <a:spcBef>
          <a:spcPts val="0"/>
        </a:spcBef>
        <a:spcAft>
          <a:spcPts val="1501"/>
        </a:spcAft>
        <a:buClr>
          <a:schemeClr val="tx1"/>
        </a:buClr>
        <a:buSzPct val="100000"/>
        <a:buFont typeface="Arial"/>
        <a:buChar char="•"/>
        <a:defRPr sz="1801" kern="1200" cap="none">
          <a:solidFill>
            <a:schemeClr val="tx1"/>
          </a:solidFill>
          <a:effectLst/>
          <a:latin typeface="+mn-lt"/>
          <a:ea typeface="+mn-ea"/>
          <a:cs typeface="+mn-cs"/>
        </a:defRPr>
      </a:lvl8pPr>
      <a:lvl9pPr marL="5833186" indent="-343129" algn="l" defTabSz="686257" rtl="0" eaLnBrk="1" latinLnBrk="0" hangingPunct="1">
        <a:spcBef>
          <a:spcPts val="0"/>
        </a:spcBef>
        <a:spcAft>
          <a:spcPts val="1501"/>
        </a:spcAft>
        <a:buClr>
          <a:schemeClr val="tx1"/>
        </a:buClr>
        <a:buSzPct val="100000"/>
        <a:buFont typeface="Arial"/>
        <a:buChar char="•"/>
        <a:defRPr sz="1801" kern="1200" cap="none">
          <a:solidFill>
            <a:schemeClr val="tx1"/>
          </a:solidFill>
          <a:effectLst/>
          <a:latin typeface="+mn-lt"/>
          <a:ea typeface="+mn-ea"/>
          <a:cs typeface="+mn-cs"/>
        </a:defRPr>
      </a:lvl9pPr>
    </p:bodyStyle>
    <p:otherStyle>
      <a:defPPr>
        <a:defRPr lang="en-US"/>
      </a:defPPr>
      <a:lvl1pPr marL="0" algn="l" defTabSz="686257" rtl="0" eaLnBrk="1" latinLnBrk="0" hangingPunct="1">
        <a:defRPr sz="2702" kern="1200">
          <a:solidFill>
            <a:schemeClr val="tx1"/>
          </a:solidFill>
          <a:latin typeface="+mn-lt"/>
          <a:ea typeface="+mn-ea"/>
          <a:cs typeface="+mn-cs"/>
        </a:defRPr>
      </a:lvl1pPr>
      <a:lvl2pPr marL="686257" algn="l" defTabSz="686257" rtl="0" eaLnBrk="1" latinLnBrk="0" hangingPunct="1">
        <a:defRPr sz="2702" kern="1200">
          <a:solidFill>
            <a:schemeClr val="tx1"/>
          </a:solidFill>
          <a:latin typeface="+mn-lt"/>
          <a:ea typeface="+mn-ea"/>
          <a:cs typeface="+mn-cs"/>
        </a:defRPr>
      </a:lvl2pPr>
      <a:lvl3pPr marL="1372514" algn="l" defTabSz="686257" rtl="0" eaLnBrk="1" latinLnBrk="0" hangingPunct="1">
        <a:defRPr sz="2702" kern="1200">
          <a:solidFill>
            <a:schemeClr val="tx1"/>
          </a:solidFill>
          <a:latin typeface="+mn-lt"/>
          <a:ea typeface="+mn-ea"/>
          <a:cs typeface="+mn-cs"/>
        </a:defRPr>
      </a:lvl3pPr>
      <a:lvl4pPr marL="2058772" algn="l" defTabSz="686257" rtl="0" eaLnBrk="1" latinLnBrk="0" hangingPunct="1">
        <a:defRPr sz="2702" kern="1200">
          <a:solidFill>
            <a:schemeClr val="tx1"/>
          </a:solidFill>
          <a:latin typeface="+mn-lt"/>
          <a:ea typeface="+mn-ea"/>
          <a:cs typeface="+mn-cs"/>
        </a:defRPr>
      </a:lvl4pPr>
      <a:lvl5pPr marL="2745029" algn="l" defTabSz="686257" rtl="0" eaLnBrk="1" latinLnBrk="0" hangingPunct="1">
        <a:defRPr sz="2702" kern="1200">
          <a:solidFill>
            <a:schemeClr val="tx1"/>
          </a:solidFill>
          <a:latin typeface="+mn-lt"/>
          <a:ea typeface="+mn-ea"/>
          <a:cs typeface="+mn-cs"/>
        </a:defRPr>
      </a:lvl5pPr>
      <a:lvl6pPr marL="3431286" algn="l" defTabSz="686257" rtl="0" eaLnBrk="1" latinLnBrk="0" hangingPunct="1">
        <a:defRPr sz="2702" kern="1200">
          <a:solidFill>
            <a:schemeClr val="tx1"/>
          </a:solidFill>
          <a:latin typeface="+mn-lt"/>
          <a:ea typeface="+mn-ea"/>
          <a:cs typeface="+mn-cs"/>
        </a:defRPr>
      </a:lvl6pPr>
      <a:lvl7pPr marL="4117543" algn="l" defTabSz="686257" rtl="0" eaLnBrk="1" latinLnBrk="0" hangingPunct="1">
        <a:defRPr sz="2702" kern="1200">
          <a:solidFill>
            <a:schemeClr val="tx1"/>
          </a:solidFill>
          <a:latin typeface="+mn-lt"/>
          <a:ea typeface="+mn-ea"/>
          <a:cs typeface="+mn-cs"/>
        </a:defRPr>
      </a:lvl7pPr>
      <a:lvl8pPr marL="4803800" algn="l" defTabSz="686257" rtl="0" eaLnBrk="1" latinLnBrk="0" hangingPunct="1">
        <a:defRPr sz="2702" kern="1200">
          <a:solidFill>
            <a:schemeClr val="tx1"/>
          </a:solidFill>
          <a:latin typeface="+mn-lt"/>
          <a:ea typeface="+mn-ea"/>
          <a:cs typeface="+mn-cs"/>
        </a:defRPr>
      </a:lvl8pPr>
      <a:lvl9pPr marL="5490058" algn="l" defTabSz="686257" rtl="0" eaLnBrk="1" latinLnBrk="0" hangingPunct="1">
        <a:defRPr sz="2702"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5" Type="http://schemas.openxmlformats.org/officeDocument/2006/relationships/image" Target="../media/image11.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hackerwebsecurity.com/differenza-tra-phishing-spear-phishing-e-watering-hole/ogwebcast-watering-hole-attacks_600_339_s/" TargetMode="External"/><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277995" y="4059241"/>
            <a:ext cx="9744710" cy="1745863"/>
          </a:xfrm>
          <a:prstGeom prst="rect">
            <a:avLst/>
          </a:prstGeom>
        </p:spPr>
        <p:txBody>
          <a:bodyPr vert="horz" wrap="square" lIns="0" tIns="247650" rIns="0" bIns="0" rtlCol="0">
            <a:spAutoFit/>
          </a:bodyPr>
          <a:lstStyle/>
          <a:p>
            <a:pPr marL="12700" marR="5080" algn="ctr">
              <a:lnSpc>
                <a:spcPct val="80600"/>
              </a:lnSpc>
              <a:spcBef>
                <a:spcPts val="1950"/>
              </a:spcBef>
            </a:pPr>
            <a:r>
              <a:rPr sz="12000" spc="-350" dirty="0"/>
              <a:t>Phishing</a:t>
            </a:r>
            <a:endParaRPr sz="12000" dirty="0"/>
          </a:p>
        </p:txBody>
      </p:sp>
      <p:grpSp>
        <p:nvGrpSpPr>
          <p:cNvPr id="3" name="object 3"/>
          <p:cNvGrpSpPr/>
          <p:nvPr/>
        </p:nvGrpSpPr>
        <p:grpSpPr>
          <a:xfrm>
            <a:off x="5025237" y="1772633"/>
            <a:ext cx="8237855" cy="6487795"/>
            <a:chOff x="5025237" y="1772633"/>
            <a:chExt cx="8237855" cy="6487795"/>
          </a:xfrm>
        </p:grpSpPr>
        <p:sp>
          <p:nvSpPr>
            <p:cNvPr id="4" name="object 4"/>
            <p:cNvSpPr/>
            <p:nvPr/>
          </p:nvSpPr>
          <p:spPr>
            <a:xfrm>
              <a:off x="5025225" y="8239772"/>
              <a:ext cx="8237855" cy="20320"/>
            </a:xfrm>
            <a:custGeom>
              <a:avLst/>
              <a:gdLst/>
              <a:ahLst/>
              <a:cxnLst/>
              <a:rect l="l" t="t" r="r" b="b"/>
              <a:pathLst>
                <a:path w="8237855" h="20320">
                  <a:moveTo>
                    <a:pt x="8237499" y="1435"/>
                  </a:moveTo>
                  <a:lnTo>
                    <a:pt x="0" y="0"/>
                  </a:lnTo>
                  <a:lnTo>
                    <a:pt x="0" y="18719"/>
                  </a:lnTo>
                  <a:lnTo>
                    <a:pt x="8237499" y="20154"/>
                  </a:lnTo>
                  <a:lnTo>
                    <a:pt x="8237499" y="1435"/>
                  </a:lnTo>
                  <a:close/>
                </a:path>
              </a:pathLst>
            </a:custGeom>
            <a:solidFill>
              <a:srgbClr val="FFFFFF"/>
            </a:solidFill>
          </p:spPr>
          <p:txBody>
            <a:bodyPr wrap="square" lIns="0" tIns="0" rIns="0" bIns="0" rtlCol="0"/>
            <a:lstStyle/>
            <a:p>
              <a:endParaRPr/>
            </a:p>
          </p:txBody>
        </p:sp>
        <p:sp>
          <p:nvSpPr>
            <p:cNvPr id="5" name="object 5"/>
            <p:cNvSpPr/>
            <p:nvPr/>
          </p:nvSpPr>
          <p:spPr>
            <a:xfrm>
              <a:off x="8169820" y="1781992"/>
              <a:ext cx="1948180" cy="454025"/>
            </a:xfrm>
            <a:custGeom>
              <a:avLst/>
              <a:gdLst/>
              <a:ahLst/>
              <a:cxnLst/>
              <a:rect l="l" t="t" r="r" b="b"/>
              <a:pathLst>
                <a:path w="1948179" h="454025">
                  <a:moveTo>
                    <a:pt x="226791" y="453525"/>
                  </a:moveTo>
                  <a:lnTo>
                    <a:pt x="0" y="453525"/>
                  </a:lnTo>
                  <a:lnTo>
                    <a:pt x="0" y="0"/>
                  </a:lnTo>
                  <a:lnTo>
                    <a:pt x="453595" y="0"/>
                  </a:lnTo>
                  <a:lnTo>
                    <a:pt x="453595" y="453525"/>
                  </a:lnTo>
                  <a:lnTo>
                    <a:pt x="226791" y="453525"/>
                  </a:lnTo>
                  <a:close/>
                </a:path>
                <a:path w="1948179" h="454025">
                  <a:moveTo>
                    <a:pt x="974152" y="453525"/>
                  </a:moveTo>
                  <a:lnTo>
                    <a:pt x="747360" y="453525"/>
                  </a:lnTo>
                  <a:lnTo>
                    <a:pt x="747360" y="0"/>
                  </a:lnTo>
                  <a:lnTo>
                    <a:pt x="1200956" y="0"/>
                  </a:lnTo>
                  <a:lnTo>
                    <a:pt x="1200956" y="453525"/>
                  </a:lnTo>
                  <a:lnTo>
                    <a:pt x="974152" y="453525"/>
                  </a:lnTo>
                  <a:close/>
                </a:path>
                <a:path w="1948179" h="454025">
                  <a:moveTo>
                    <a:pt x="1720788" y="453525"/>
                  </a:moveTo>
                  <a:lnTo>
                    <a:pt x="1493997" y="453525"/>
                  </a:lnTo>
                  <a:lnTo>
                    <a:pt x="1493997" y="0"/>
                  </a:lnTo>
                  <a:lnTo>
                    <a:pt x="1947593" y="0"/>
                  </a:lnTo>
                  <a:lnTo>
                    <a:pt x="1947593" y="453525"/>
                  </a:lnTo>
                  <a:lnTo>
                    <a:pt x="1720788" y="453525"/>
                  </a:lnTo>
                  <a:close/>
                </a:path>
              </a:pathLst>
            </a:custGeom>
            <a:ln w="18718">
              <a:solidFill>
                <a:srgbClr val="FFFFFF"/>
              </a:solidFill>
            </a:ln>
          </p:spPr>
          <p:txBody>
            <a:bodyPr wrap="square" lIns="0" tIns="0" rIns="0" bIns="0" rtlCol="0"/>
            <a:lstStyle/>
            <a:p>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25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492229" y="1540941"/>
            <a:ext cx="4041648" cy="1240535"/>
          </a:xfrm>
          <a:prstGeom prst="rect">
            <a:avLst/>
          </a:prstGeom>
        </p:spPr>
      </p:pic>
      <p:pic>
        <p:nvPicPr>
          <p:cNvPr id="3" name="object 3"/>
          <p:cNvPicPr/>
          <p:nvPr/>
        </p:nvPicPr>
        <p:blipFill>
          <a:blip r:embed="rId3" cstate="print"/>
          <a:stretch>
            <a:fillRect/>
          </a:stretch>
        </p:blipFill>
        <p:spPr>
          <a:xfrm>
            <a:off x="8500465" y="1238135"/>
            <a:ext cx="2255024" cy="302806"/>
          </a:xfrm>
          <a:prstGeom prst="rect">
            <a:avLst/>
          </a:prstGeom>
        </p:spPr>
      </p:pic>
      <p:pic>
        <p:nvPicPr>
          <p:cNvPr id="4" name="object 4"/>
          <p:cNvPicPr/>
          <p:nvPr/>
        </p:nvPicPr>
        <p:blipFill>
          <a:blip r:embed="rId4" cstate="print"/>
          <a:stretch>
            <a:fillRect/>
          </a:stretch>
        </p:blipFill>
        <p:spPr>
          <a:xfrm>
            <a:off x="8515655" y="1600085"/>
            <a:ext cx="3794836" cy="303098"/>
          </a:xfrm>
          <a:prstGeom prst="rect">
            <a:avLst/>
          </a:prstGeom>
        </p:spPr>
      </p:pic>
      <p:sp>
        <p:nvSpPr>
          <p:cNvPr id="5" name="object 5"/>
          <p:cNvSpPr txBox="1"/>
          <p:nvPr/>
        </p:nvSpPr>
        <p:spPr>
          <a:xfrm>
            <a:off x="6875602" y="1155846"/>
            <a:ext cx="3025775" cy="1115060"/>
          </a:xfrm>
          <a:prstGeom prst="rect">
            <a:avLst/>
          </a:prstGeom>
        </p:spPr>
        <p:txBody>
          <a:bodyPr vert="horz" wrap="square" lIns="0" tIns="27305" rIns="0" bIns="0" rtlCol="0">
            <a:spAutoFit/>
          </a:bodyPr>
          <a:lstStyle/>
          <a:p>
            <a:pPr marL="12700" marR="5080">
              <a:lnSpc>
                <a:spcPts val="2850"/>
              </a:lnSpc>
              <a:spcBef>
                <a:spcPts val="215"/>
              </a:spcBef>
            </a:pPr>
            <a:r>
              <a:rPr sz="2400" spc="-10" dirty="0">
                <a:solidFill>
                  <a:srgbClr val="FFFFFF"/>
                </a:solidFill>
                <a:latin typeface="Trebuchet MS"/>
                <a:cs typeface="Trebuchet MS"/>
              </a:rPr>
              <a:t>Preventing </a:t>
            </a:r>
            <a:r>
              <a:rPr sz="2400" spc="40" dirty="0">
                <a:solidFill>
                  <a:srgbClr val="FFFFFF"/>
                </a:solidFill>
                <a:latin typeface="Trebuchet MS"/>
                <a:cs typeface="Trebuchet MS"/>
              </a:rPr>
              <a:t>Implement </a:t>
            </a:r>
            <a:r>
              <a:rPr sz="2400" spc="85" dirty="0">
                <a:solidFill>
                  <a:srgbClr val="FFFFFF"/>
                </a:solidFill>
                <a:latin typeface="Trebuchet MS"/>
                <a:cs typeface="Trebuchet MS"/>
              </a:rPr>
              <a:t>encourage</a:t>
            </a:r>
            <a:r>
              <a:rPr sz="2400" spc="-114" dirty="0">
                <a:solidFill>
                  <a:srgbClr val="FFFFFF"/>
                </a:solidFill>
                <a:latin typeface="Trebuchet MS"/>
                <a:cs typeface="Trebuchet MS"/>
              </a:rPr>
              <a:t> </a:t>
            </a:r>
            <a:r>
              <a:rPr sz="2400" dirty="0">
                <a:solidFill>
                  <a:srgbClr val="FFFFFF"/>
                </a:solidFill>
                <a:latin typeface="Trebuchet MS"/>
                <a:cs typeface="Trebuchet MS"/>
              </a:rPr>
              <a:t>the</a:t>
            </a:r>
            <a:r>
              <a:rPr sz="2400" spc="-110" dirty="0">
                <a:solidFill>
                  <a:srgbClr val="FFFFFF"/>
                </a:solidFill>
                <a:latin typeface="Trebuchet MS"/>
                <a:cs typeface="Trebuchet MS"/>
              </a:rPr>
              <a:t> </a:t>
            </a:r>
            <a:r>
              <a:rPr sz="2400" spc="120" dirty="0">
                <a:solidFill>
                  <a:srgbClr val="FFFFFF"/>
                </a:solidFill>
                <a:latin typeface="Trebuchet MS"/>
                <a:cs typeface="Trebuchet MS"/>
              </a:rPr>
              <a:t>use</a:t>
            </a:r>
            <a:r>
              <a:rPr sz="2400" spc="-110" dirty="0">
                <a:solidFill>
                  <a:srgbClr val="FFFFFF"/>
                </a:solidFill>
                <a:latin typeface="Trebuchet MS"/>
                <a:cs typeface="Trebuchet MS"/>
              </a:rPr>
              <a:t> </a:t>
            </a:r>
            <a:r>
              <a:rPr sz="2400" spc="-25" dirty="0">
                <a:solidFill>
                  <a:srgbClr val="FFFFFF"/>
                </a:solidFill>
                <a:latin typeface="Trebuchet MS"/>
                <a:cs typeface="Trebuchet MS"/>
              </a:rPr>
              <a:t>of</a:t>
            </a:r>
            <a:endParaRPr sz="2400" dirty="0">
              <a:latin typeface="Trebuchet MS"/>
              <a:cs typeface="Trebuchet MS"/>
            </a:endParaRPr>
          </a:p>
        </p:txBody>
      </p:sp>
      <p:pic>
        <p:nvPicPr>
          <p:cNvPr id="6" name="object 6"/>
          <p:cNvPicPr/>
          <p:nvPr/>
        </p:nvPicPr>
        <p:blipFill>
          <a:blip r:embed="rId5" cstate="print"/>
          <a:stretch>
            <a:fillRect/>
          </a:stretch>
        </p:blipFill>
        <p:spPr>
          <a:xfrm>
            <a:off x="9982048" y="1958987"/>
            <a:ext cx="3708425" cy="241020"/>
          </a:xfrm>
          <a:prstGeom prst="rect">
            <a:avLst/>
          </a:prstGeom>
        </p:spPr>
      </p:pic>
      <p:sp>
        <p:nvSpPr>
          <p:cNvPr id="7" name="object 7"/>
          <p:cNvSpPr txBox="1"/>
          <p:nvPr/>
        </p:nvSpPr>
        <p:spPr>
          <a:xfrm>
            <a:off x="10819062" y="1155846"/>
            <a:ext cx="4853940" cy="1115060"/>
          </a:xfrm>
          <a:prstGeom prst="rect">
            <a:avLst/>
          </a:prstGeom>
        </p:spPr>
        <p:txBody>
          <a:bodyPr vert="horz" wrap="square" lIns="0" tIns="12065" rIns="0" bIns="0" rtlCol="0">
            <a:spAutoFit/>
          </a:bodyPr>
          <a:lstStyle/>
          <a:p>
            <a:pPr marL="12700">
              <a:lnSpc>
                <a:spcPts val="2865"/>
              </a:lnSpc>
              <a:spcBef>
                <a:spcPts val="95"/>
              </a:spcBef>
            </a:pPr>
            <a:r>
              <a:rPr sz="2400" dirty="0">
                <a:solidFill>
                  <a:srgbClr val="FFFFFF"/>
                </a:solidFill>
                <a:latin typeface="Trebuchet MS"/>
                <a:cs typeface="Trebuchet MS"/>
              </a:rPr>
              <a:t>requires a multi-layered </a:t>
            </a:r>
            <a:r>
              <a:rPr sz="2400" spc="-10" dirty="0">
                <a:solidFill>
                  <a:srgbClr val="FFFFFF"/>
                </a:solidFill>
                <a:latin typeface="Trebuchet MS"/>
                <a:cs typeface="Trebuchet MS"/>
              </a:rPr>
              <a:t>approach.</a:t>
            </a:r>
            <a:endParaRPr sz="2400" dirty="0">
              <a:latin typeface="Trebuchet MS"/>
              <a:cs typeface="Trebuchet MS"/>
            </a:endParaRPr>
          </a:p>
          <a:p>
            <a:pPr marL="1501140">
              <a:lnSpc>
                <a:spcPts val="2850"/>
              </a:lnSpc>
            </a:pPr>
            <a:r>
              <a:rPr sz="2400" spc="-355" dirty="0">
                <a:solidFill>
                  <a:srgbClr val="FFFFFF"/>
                </a:solidFill>
                <a:latin typeface="Trebuchet MS"/>
                <a:cs typeface="Trebuchet MS"/>
              </a:rPr>
              <a:t>,</a:t>
            </a:r>
            <a:r>
              <a:rPr sz="2400" spc="-80" dirty="0">
                <a:solidFill>
                  <a:srgbClr val="FFFFFF"/>
                </a:solidFill>
                <a:latin typeface="Trebuchet MS"/>
                <a:cs typeface="Trebuchet MS"/>
              </a:rPr>
              <a:t> </a:t>
            </a:r>
            <a:r>
              <a:rPr sz="2400" spc="120" dirty="0">
                <a:solidFill>
                  <a:srgbClr val="FFFFFF"/>
                </a:solidFill>
                <a:latin typeface="Trebuchet MS"/>
                <a:cs typeface="Trebuchet MS"/>
              </a:rPr>
              <a:t>use</a:t>
            </a:r>
            <a:r>
              <a:rPr sz="2400" spc="-75" dirty="0">
                <a:solidFill>
                  <a:srgbClr val="FFFFFF"/>
                </a:solidFill>
                <a:latin typeface="Trebuchet MS"/>
                <a:cs typeface="Trebuchet MS"/>
              </a:rPr>
              <a:t> </a:t>
            </a:r>
            <a:r>
              <a:rPr sz="2400" dirty="0">
                <a:solidFill>
                  <a:srgbClr val="FFFFFF"/>
                </a:solidFill>
                <a:latin typeface="Trebuchet MS"/>
                <a:cs typeface="Trebuchet MS"/>
              </a:rPr>
              <a:t>email</a:t>
            </a:r>
            <a:r>
              <a:rPr sz="2400" spc="-150" dirty="0">
                <a:solidFill>
                  <a:srgbClr val="FFFFFF"/>
                </a:solidFill>
                <a:latin typeface="Trebuchet MS"/>
                <a:cs typeface="Trebuchet MS"/>
              </a:rPr>
              <a:t> </a:t>
            </a:r>
            <a:r>
              <a:rPr sz="2400" spc="-110" dirty="0">
                <a:solidFill>
                  <a:srgbClr val="FFFFFF"/>
                </a:solidFill>
                <a:latin typeface="Trebuchet MS"/>
                <a:cs typeface="Trebuchet MS"/>
              </a:rPr>
              <a:t>filters,</a:t>
            </a:r>
            <a:r>
              <a:rPr sz="2400" spc="-75" dirty="0">
                <a:solidFill>
                  <a:srgbClr val="FFFFFF"/>
                </a:solidFill>
                <a:latin typeface="Trebuchet MS"/>
                <a:cs typeface="Trebuchet MS"/>
              </a:rPr>
              <a:t> </a:t>
            </a:r>
            <a:r>
              <a:rPr sz="2400" spc="65" dirty="0">
                <a:solidFill>
                  <a:srgbClr val="FFFFFF"/>
                </a:solidFill>
                <a:latin typeface="Trebuchet MS"/>
                <a:cs typeface="Trebuchet MS"/>
              </a:rPr>
              <a:t>and</a:t>
            </a:r>
            <a:endParaRPr sz="2400" dirty="0">
              <a:latin typeface="Trebuchet MS"/>
              <a:cs typeface="Trebuchet MS"/>
            </a:endParaRPr>
          </a:p>
          <a:p>
            <a:pPr marL="2879725">
              <a:lnSpc>
                <a:spcPts val="2865"/>
              </a:lnSpc>
            </a:pPr>
            <a:r>
              <a:rPr sz="2400" spc="-434" dirty="0">
                <a:solidFill>
                  <a:srgbClr val="FFFFFF"/>
                </a:solidFill>
                <a:latin typeface="Trebuchet MS"/>
                <a:cs typeface="Trebuchet MS"/>
              </a:rPr>
              <a:t>.</a:t>
            </a:r>
            <a:r>
              <a:rPr sz="2400" spc="-114" dirty="0">
                <a:solidFill>
                  <a:srgbClr val="FFFFFF"/>
                </a:solidFill>
                <a:latin typeface="Trebuchet MS"/>
                <a:cs typeface="Trebuchet MS"/>
              </a:rPr>
              <a:t> </a:t>
            </a:r>
            <a:r>
              <a:rPr sz="2400" spc="35" dirty="0">
                <a:solidFill>
                  <a:srgbClr val="FFFFFF"/>
                </a:solidFill>
                <a:latin typeface="Trebuchet MS"/>
                <a:cs typeface="Trebuchet MS"/>
              </a:rPr>
              <a:t>Regularly</a:t>
            </a:r>
            <a:endParaRPr sz="2400" dirty="0">
              <a:latin typeface="Trebuchet MS"/>
              <a:cs typeface="Trebuchet MS"/>
            </a:endParaRPr>
          </a:p>
        </p:txBody>
      </p:sp>
      <p:sp>
        <p:nvSpPr>
          <p:cNvPr id="8" name="object 8"/>
          <p:cNvSpPr txBox="1"/>
          <p:nvPr/>
        </p:nvSpPr>
        <p:spPr>
          <a:xfrm>
            <a:off x="6875564" y="2251221"/>
            <a:ext cx="8555355" cy="753110"/>
          </a:xfrm>
          <a:prstGeom prst="rect">
            <a:avLst/>
          </a:prstGeom>
        </p:spPr>
        <p:txBody>
          <a:bodyPr vert="horz" wrap="square" lIns="0" tIns="27305" rIns="0" bIns="0" rtlCol="0">
            <a:spAutoFit/>
          </a:bodyPr>
          <a:lstStyle/>
          <a:p>
            <a:pPr marL="12700" marR="5080">
              <a:lnSpc>
                <a:spcPts val="2850"/>
              </a:lnSpc>
              <a:spcBef>
                <a:spcPts val="215"/>
              </a:spcBef>
            </a:pPr>
            <a:r>
              <a:rPr sz="2400" spc="55" dirty="0">
                <a:solidFill>
                  <a:srgbClr val="FFFFFF"/>
                </a:solidFill>
                <a:latin typeface="Trebuchet MS"/>
                <a:cs typeface="Trebuchet MS"/>
              </a:rPr>
              <a:t>updating</a:t>
            </a:r>
            <a:r>
              <a:rPr sz="2400" spc="-100" dirty="0">
                <a:solidFill>
                  <a:srgbClr val="FFFFFF"/>
                </a:solidFill>
                <a:latin typeface="Trebuchet MS"/>
                <a:cs typeface="Trebuchet MS"/>
              </a:rPr>
              <a:t> </a:t>
            </a:r>
            <a:r>
              <a:rPr sz="2400" dirty="0">
                <a:solidFill>
                  <a:srgbClr val="FFFFFF"/>
                </a:solidFill>
                <a:latin typeface="Trebuchet MS"/>
                <a:cs typeface="Trebuchet MS"/>
              </a:rPr>
              <a:t>software</a:t>
            </a:r>
            <a:r>
              <a:rPr sz="2400" spc="-100" dirty="0">
                <a:solidFill>
                  <a:srgbClr val="FFFFFF"/>
                </a:solidFill>
                <a:latin typeface="Trebuchet MS"/>
                <a:cs typeface="Trebuchet MS"/>
              </a:rPr>
              <a:t> </a:t>
            </a:r>
            <a:r>
              <a:rPr sz="2400" spc="80" dirty="0">
                <a:solidFill>
                  <a:srgbClr val="FFFFFF"/>
                </a:solidFill>
                <a:latin typeface="Trebuchet MS"/>
                <a:cs typeface="Trebuchet MS"/>
              </a:rPr>
              <a:t>and</a:t>
            </a:r>
            <a:r>
              <a:rPr sz="2400" spc="-95" dirty="0">
                <a:solidFill>
                  <a:srgbClr val="FFFFFF"/>
                </a:solidFill>
                <a:latin typeface="Trebuchet MS"/>
                <a:cs typeface="Trebuchet MS"/>
              </a:rPr>
              <a:t> </a:t>
            </a:r>
            <a:r>
              <a:rPr sz="2400" spc="95" dirty="0">
                <a:solidFill>
                  <a:srgbClr val="FFFFFF"/>
                </a:solidFill>
                <a:latin typeface="Trebuchet MS"/>
                <a:cs typeface="Trebuchet MS"/>
              </a:rPr>
              <a:t>systems</a:t>
            </a:r>
            <a:r>
              <a:rPr sz="2400" spc="-100" dirty="0">
                <a:solidFill>
                  <a:srgbClr val="FFFFFF"/>
                </a:solidFill>
                <a:latin typeface="Trebuchet MS"/>
                <a:cs typeface="Trebuchet MS"/>
              </a:rPr>
              <a:t> </a:t>
            </a:r>
            <a:r>
              <a:rPr sz="2400" spc="80" dirty="0">
                <a:solidFill>
                  <a:srgbClr val="FFFFFF"/>
                </a:solidFill>
                <a:latin typeface="Trebuchet MS"/>
                <a:cs typeface="Trebuchet MS"/>
              </a:rPr>
              <a:t>can</a:t>
            </a:r>
            <a:r>
              <a:rPr sz="2400" spc="-95" dirty="0">
                <a:solidFill>
                  <a:srgbClr val="FFFFFF"/>
                </a:solidFill>
                <a:latin typeface="Trebuchet MS"/>
                <a:cs typeface="Trebuchet MS"/>
              </a:rPr>
              <a:t> </a:t>
            </a:r>
            <a:r>
              <a:rPr sz="2400" spc="65" dirty="0">
                <a:solidFill>
                  <a:srgbClr val="FFFFFF"/>
                </a:solidFill>
                <a:latin typeface="Trebuchet MS"/>
                <a:cs typeface="Trebuchet MS"/>
              </a:rPr>
              <a:t>also</a:t>
            </a:r>
            <a:r>
              <a:rPr sz="2400" spc="-100" dirty="0">
                <a:solidFill>
                  <a:srgbClr val="FFFFFF"/>
                </a:solidFill>
                <a:latin typeface="Trebuchet MS"/>
                <a:cs typeface="Trebuchet MS"/>
              </a:rPr>
              <a:t> </a:t>
            </a:r>
            <a:r>
              <a:rPr sz="2400" spc="50" dirty="0">
                <a:solidFill>
                  <a:srgbClr val="FFFFFF"/>
                </a:solidFill>
                <a:latin typeface="Trebuchet MS"/>
                <a:cs typeface="Trebuchet MS"/>
              </a:rPr>
              <a:t>help</a:t>
            </a:r>
            <a:r>
              <a:rPr sz="2400" spc="-95" dirty="0">
                <a:solidFill>
                  <a:srgbClr val="FFFFFF"/>
                </a:solidFill>
                <a:latin typeface="Trebuchet MS"/>
                <a:cs typeface="Trebuchet MS"/>
              </a:rPr>
              <a:t> </a:t>
            </a:r>
            <a:r>
              <a:rPr sz="2400" dirty="0">
                <a:solidFill>
                  <a:srgbClr val="FFFFFF"/>
                </a:solidFill>
                <a:latin typeface="Trebuchet MS"/>
                <a:cs typeface="Trebuchet MS"/>
              </a:rPr>
              <a:t>protect</a:t>
            </a:r>
            <a:r>
              <a:rPr sz="2400" spc="-100" dirty="0">
                <a:solidFill>
                  <a:srgbClr val="FFFFFF"/>
                </a:solidFill>
                <a:latin typeface="Trebuchet MS"/>
                <a:cs typeface="Trebuchet MS"/>
              </a:rPr>
              <a:t> </a:t>
            </a:r>
            <a:r>
              <a:rPr sz="2400" spc="-10" dirty="0">
                <a:solidFill>
                  <a:srgbClr val="FFFFFF"/>
                </a:solidFill>
                <a:latin typeface="Trebuchet MS"/>
                <a:cs typeface="Trebuchet MS"/>
              </a:rPr>
              <a:t>against vulnerabilities</a:t>
            </a:r>
            <a:r>
              <a:rPr sz="2400" spc="-85" dirty="0">
                <a:solidFill>
                  <a:srgbClr val="FFFFFF"/>
                </a:solidFill>
                <a:latin typeface="Trebuchet MS"/>
                <a:cs typeface="Trebuchet MS"/>
              </a:rPr>
              <a:t> </a:t>
            </a:r>
            <a:r>
              <a:rPr sz="2400" dirty="0">
                <a:solidFill>
                  <a:srgbClr val="FFFFFF"/>
                </a:solidFill>
                <a:latin typeface="Trebuchet MS"/>
                <a:cs typeface="Trebuchet MS"/>
              </a:rPr>
              <a:t>exploited</a:t>
            </a:r>
            <a:r>
              <a:rPr sz="2400" spc="-80" dirty="0">
                <a:solidFill>
                  <a:srgbClr val="FFFFFF"/>
                </a:solidFill>
                <a:latin typeface="Trebuchet MS"/>
                <a:cs typeface="Trebuchet MS"/>
              </a:rPr>
              <a:t> </a:t>
            </a:r>
            <a:r>
              <a:rPr sz="2400" spc="95" dirty="0">
                <a:solidFill>
                  <a:srgbClr val="FFFFFF"/>
                </a:solidFill>
                <a:latin typeface="Trebuchet MS"/>
                <a:cs typeface="Trebuchet MS"/>
              </a:rPr>
              <a:t>by</a:t>
            </a:r>
            <a:r>
              <a:rPr sz="2400" spc="-150" dirty="0">
                <a:solidFill>
                  <a:srgbClr val="FFFFFF"/>
                </a:solidFill>
                <a:latin typeface="Trebuchet MS"/>
                <a:cs typeface="Trebuchet MS"/>
              </a:rPr>
              <a:t> </a:t>
            </a:r>
            <a:r>
              <a:rPr sz="2400" spc="-10" dirty="0">
                <a:solidFill>
                  <a:srgbClr val="FFFFFF"/>
                </a:solidFill>
                <a:latin typeface="Trebuchet MS"/>
                <a:cs typeface="Trebuchet MS"/>
              </a:rPr>
              <a:t>attackers.</a:t>
            </a:r>
            <a:endParaRPr sz="2400" dirty="0">
              <a:latin typeface="Trebuchet MS"/>
              <a:cs typeface="Trebuchet MS"/>
            </a:endParaRPr>
          </a:p>
        </p:txBody>
      </p:sp>
      <p:sp>
        <p:nvSpPr>
          <p:cNvPr id="9" name="TextBox 8">
            <a:extLst>
              <a:ext uri="{FF2B5EF4-FFF2-40B4-BE49-F238E27FC236}">
                <a16:creationId xmlns:a16="http://schemas.microsoft.com/office/drawing/2014/main" id="{D92C8D14-CD74-F4A0-9D17-28E507124E36}"/>
              </a:ext>
            </a:extLst>
          </p:cNvPr>
          <p:cNvSpPr txBox="1"/>
          <p:nvPr/>
        </p:nvSpPr>
        <p:spPr>
          <a:xfrm>
            <a:off x="1301750" y="3930650"/>
            <a:ext cx="15773400" cy="5509200"/>
          </a:xfrm>
          <a:prstGeom prst="rect">
            <a:avLst/>
          </a:prstGeom>
          <a:noFill/>
        </p:spPr>
        <p:txBody>
          <a:bodyPr wrap="square" rtlCol="0">
            <a:spAutoFit/>
          </a:bodyPr>
          <a:lstStyle/>
          <a:p>
            <a:pPr marL="342900" indent="-342900">
              <a:buFont typeface="Arial" panose="020B0604020202020204" pitchFamily="34" charset="0"/>
              <a:buChar char="•"/>
            </a:pPr>
            <a:r>
              <a:rPr lang="en-US" sz="3200" dirty="0"/>
              <a:t>Never provide your personal information in response to an unsolicited request, whether it is over the phone or over the Internet. </a:t>
            </a:r>
          </a:p>
          <a:p>
            <a:pPr marL="342900" indent="-342900">
              <a:buFont typeface="Arial" panose="020B0604020202020204" pitchFamily="34" charset="0"/>
              <a:buChar char="•"/>
            </a:pPr>
            <a:r>
              <a:rPr lang="en-US" sz="3200" dirty="0"/>
              <a:t>If you did not initiate the communication, you should not provide any information.</a:t>
            </a:r>
          </a:p>
          <a:p>
            <a:pPr marL="342900" indent="-342900">
              <a:buFont typeface="Arial" panose="020B0604020202020204" pitchFamily="34" charset="0"/>
              <a:buChar char="•"/>
            </a:pPr>
            <a:r>
              <a:rPr lang="en-US" sz="3200" dirty="0"/>
              <a:t>Never provide your password over the phone or in response to an unsolicited Internet request. A financial institution would never ask you to verify your account information online. Thieves armed with this information and your account number can help themselves to your savings.</a:t>
            </a:r>
          </a:p>
          <a:p>
            <a:pPr marL="342900" indent="-342900">
              <a:buFont typeface="Arial" panose="020B0604020202020204" pitchFamily="34" charset="0"/>
              <a:buChar char="•"/>
            </a:pPr>
            <a:r>
              <a:rPr lang="en-US" sz="3200" dirty="0"/>
              <a:t>Review account statements regularly to ensure all charges are correct. If your account statement is late in arriving, call your financial institution to find out why. If your financial institution offers electronic account access, periodically review activity online to catch suspicious activity.</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object 3"/>
          <p:cNvPicPr/>
          <p:nvPr/>
        </p:nvPicPr>
        <p:blipFill>
          <a:blip r:embed="rId2" cstate="print"/>
          <a:stretch>
            <a:fillRect/>
          </a:stretch>
        </p:blipFill>
        <p:spPr>
          <a:xfrm>
            <a:off x="9506242" y="1238135"/>
            <a:ext cx="2366492" cy="302806"/>
          </a:xfrm>
          <a:prstGeom prst="rect">
            <a:avLst/>
          </a:prstGeom>
        </p:spPr>
      </p:pic>
      <p:sp>
        <p:nvSpPr>
          <p:cNvPr id="4" name="object 4"/>
          <p:cNvSpPr txBox="1"/>
          <p:nvPr/>
        </p:nvSpPr>
        <p:spPr>
          <a:xfrm>
            <a:off x="6875602" y="1155846"/>
            <a:ext cx="8743950" cy="1848485"/>
          </a:xfrm>
          <a:prstGeom prst="rect">
            <a:avLst/>
          </a:prstGeom>
        </p:spPr>
        <p:txBody>
          <a:bodyPr vert="horz" wrap="square" lIns="0" tIns="13970" rIns="0" bIns="0" rtlCol="0">
            <a:spAutoFit/>
          </a:bodyPr>
          <a:lstStyle/>
          <a:p>
            <a:pPr marL="12700" marR="5080" indent="-635">
              <a:lnSpc>
                <a:spcPct val="99600"/>
              </a:lnSpc>
              <a:spcBef>
                <a:spcPts val="110"/>
              </a:spcBef>
              <a:tabLst>
                <a:tab pos="4986020" algn="l"/>
              </a:tabLst>
            </a:pPr>
            <a:r>
              <a:rPr sz="2400" spc="-100" dirty="0">
                <a:solidFill>
                  <a:srgbClr val="FFFFFF"/>
                </a:solidFill>
                <a:latin typeface="Trebuchet MS"/>
                <a:cs typeface="Trebuchet MS"/>
              </a:rPr>
              <a:t>If</a:t>
            </a:r>
            <a:r>
              <a:rPr sz="2400" spc="-114" dirty="0">
                <a:solidFill>
                  <a:srgbClr val="FFFFFF"/>
                </a:solidFill>
                <a:latin typeface="Trebuchet MS"/>
                <a:cs typeface="Trebuchet MS"/>
              </a:rPr>
              <a:t> </a:t>
            </a:r>
            <a:r>
              <a:rPr sz="2400" spc="95" dirty="0">
                <a:solidFill>
                  <a:srgbClr val="FFFFFF"/>
                </a:solidFill>
                <a:latin typeface="Trebuchet MS"/>
                <a:cs typeface="Trebuchet MS"/>
              </a:rPr>
              <a:t>you</a:t>
            </a:r>
            <a:r>
              <a:rPr sz="2400" spc="25" dirty="0">
                <a:solidFill>
                  <a:srgbClr val="FFFFFF"/>
                </a:solidFill>
                <a:latin typeface="Trebuchet MS"/>
                <a:cs typeface="Trebuchet MS"/>
              </a:rPr>
              <a:t> </a:t>
            </a:r>
            <a:r>
              <a:rPr sz="2400" dirty="0">
                <a:solidFill>
                  <a:srgbClr val="FFFFFF"/>
                </a:solidFill>
                <a:latin typeface="Trebuchet MS"/>
                <a:cs typeface="Trebuchet MS"/>
              </a:rPr>
              <a:t>encounter</a:t>
            </a:r>
            <a:r>
              <a:rPr sz="2400" spc="-40" dirty="0">
                <a:solidFill>
                  <a:srgbClr val="FFFFFF"/>
                </a:solidFill>
                <a:latin typeface="Trebuchet MS"/>
                <a:cs typeface="Trebuchet MS"/>
              </a:rPr>
              <a:t> </a:t>
            </a:r>
            <a:r>
              <a:rPr sz="2400" spc="-50" dirty="0">
                <a:solidFill>
                  <a:srgbClr val="FFFFFF"/>
                </a:solidFill>
                <a:latin typeface="Trebuchet MS"/>
                <a:cs typeface="Trebuchet MS"/>
              </a:rPr>
              <a:t>a</a:t>
            </a:r>
            <a:r>
              <a:rPr sz="2400" dirty="0">
                <a:solidFill>
                  <a:srgbClr val="FFFFFF"/>
                </a:solidFill>
                <a:latin typeface="Trebuchet MS"/>
                <a:cs typeface="Trebuchet MS"/>
              </a:rPr>
              <a:t>	</a:t>
            </a:r>
            <a:r>
              <a:rPr sz="2400" spc="-355" dirty="0">
                <a:solidFill>
                  <a:srgbClr val="FFFFFF"/>
                </a:solidFill>
                <a:latin typeface="Trebuchet MS"/>
                <a:cs typeface="Trebuchet MS"/>
              </a:rPr>
              <a:t>,</a:t>
            </a:r>
            <a:r>
              <a:rPr sz="2400" spc="-114" dirty="0">
                <a:solidFill>
                  <a:srgbClr val="FFFFFF"/>
                </a:solidFill>
                <a:latin typeface="Trebuchet MS"/>
                <a:cs typeface="Trebuchet MS"/>
              </a:rPr>
              <a:t> </a:t>
            </a:r>
            <a:r>
              <a:rPr sz="2400" spc="-10" dirty="0">
                <a:solidFill>
                  <a:srgbClr val="FFFFFF"/>
                </a:solidFill>
                <a:latin typeface="Trebuchet MS"/>
                <a:cs typeface="Trebuchet MS"/>
              </a:rPr>
              <a:t>it's</a:t>
            </a:r>
            <a:r>
              <a:rPr sz="2400" spc="-165" dirty="0">
                <a:solidFill>
                  <a:srgbClr val="FFFFFF"/>
                </a:solidFill>
                <a:latin typeface="Trebuchet MS"/>
                <a:cs typeface="Trebuchet MS"/>
              </a:rPr>
              <a:t> </a:t>
            </a:r>
            <a:r>
              <a:rPr sz="2400" dirty="0">
                <a:solidFill>
                  <a:srgbClr val="FFFFFF"/>
                </a:solidFill>
                <a:latin typeface="Trebuchet MS"/>
                <a:cs typeface="Trebuchet MS"/>
              </a:rPr>
              <a:t>crucial</a:t>
            </a:r>
            <a:r>
              <a:rPr sz="2400" spc="-185" dirty="0">
                <a:solidFill>
                  <a:srgbClr val="FFFFFF"/>
                </a:solidFill>
                <a:latin typeface="Trebuchet MS"/>
                <a:cs typeface="Trebuchet MS"/>
              </a:rPr>
              <a:t> </a:t>
            </a:r>
            <a:r>
              <a:rPr sz="2400" dirty="0">
                <a:solidFill>
                  <a:srgbClr val="FFFFFF"/>
                </a:solidFill>
                <a:latin typeface="Trebuchet MS"/>
                <a:cs typeface="Trebuchet MS"/>
              </a:rPr>
              <a:t>to</a:t>
            </a:r>
            <a:r>
              <a:rPr sz="2400" spc="-135" dirty="0">
                <a:solidFill>
                  <a:srgbClr val="FFFFFF"/>
                </a:solidFill>
                <a:latin typeface="Trebuchet MS"/>
                <a:cs typeface="Trebuchet MS"/>
              </a:rPr>
              <a:t> </a:t>
            </a:r>
            <a:r>
              <a:rPr sz="2400" dirty="0">
                <a:solidFill>
                  <a:srgbClr val="FFFFFF"/>
                </a:solidFill>
                <a:latin typeface="Trebuchet MS"/>
                <a:cs typeface="Trebuchet MS"/>
              </a:rPr>
              <a:t>report</a:t>
            </a:r>
            <a:r>
              <a:rPr sz="2400" spc="-130" dirty="0">
                <a:solidFill>
                  <a:srgbClr val="FFFFFF"/>
                </a:solidFill>
                <a:latin typeface="Trebuchet MS"/>
                <a:cs typeface="Trebuchet MS"/>
              </a:rPr>
              <a:t> </a:t>
            </a:r>
            <a:r>
              <a:rPr sz="2400" spc="-280" dirty="0">
                <a:solidFill>
                  <a:srgbClr val="FFFFFF"/>
                </a:solidFill>
                <a:latin typeface="Trebuchet MS"/>
                <a:cs typeface="Trebuchet MS"/>
              </a:rPr>
              <a:t>it. </a:t>
            </a:r>
            <a:r>
              <a:rPr sz="2400" dirty="0">
                <a:solidFill>
                  <a:srgbClr val="FFFFFF"/>
                </a:solidFill>
                <a:latin typeface="Trebuchet MS"/>
                <a:cs typeface="Trebuchet MS"/>
              </a:rPr>
              <a:t>Notify</a:t>
            </a:r>
            <a:r>
              <a:rPr sz="2400" spc="-200" dirty="0">
                <a:solidFill>
                  <a:srgbClr val="FFFFFF"/>
                </a:solidFill>
                <a:latin typeface="Trebuchet MS"/>
                <a:cs typeface="Trebuchet MS"/>
              </a:rPr>
              <a:t> </a:t>
            </a:r>
            <a:r>
              <a:rPr sz="2400" dirty="0">
                <a:solidFill>
                  <a:srgbClr val="FFFFFF"/>
                </a:solidFill>
                <a:latin typeface="Trebuchet MS"/>
                <a:cs typeface="Trebuchet MS"/>
              </a:rPr>
              <a:t>your</a:t>
            </a:r>
            <a:r>
              <a:rPr sz="2400" spc="-120" dirty="0">
                <a:solidFill>
                  <a:srgbClr val="FFFFFF"/>
                </a:solidFill>
                <a:latin typeface="Trebuchet MS"/>
                <a:cs typeface="Trebuchet MS"/>
              </a:rPr>
              <a:t> </a:t>
            </a:r>
            <a:r>
              <a:rPr sz="2400" dirty="0">
                <a:solidFill>
                  <a:srgbClr val="FFFFFF"/>
                </a:solidFill>
                <a:latin typeface="Trebuchet MS"/>
                <a:cs typeface="Trebuchet MS"/>
              </a:rPr>
              <a:t>IT</a:t>
            </a:r>
            <a:r>
              <a:rPr sz="2400" spc="-130" dirty="0">
                <a:solidFill>
                  <a:srgbClr val="FFFFFF"/>
                </a:solidFill>
                <a:latin typeface="Trebuchet MS"/>
                <a:cs typeface="Trebuchet MS"/>
              </a:rPr>
              <a:t> </a:t>
            </a:r>
            <a:r>
              <a:rPr sz="2400" dirty="0">
                <a:solidFill>
                  <a:srgbClr val="FFFFFF"/>
                </a:solidFill>
                <a:latin typeface="Trebuchet MS"/>
                <a:cs typeface="Trebuchet MS"/>
              </a:rPr>
              <a:t>department,</a:t>
            </a:r>
            <a:r>
              <a:rPr sz="2400" spc="-60" dirty="0">
                <a:solidFill>
                  <a:srgbClr val="FFFFFF"/>
                </a:solidFill>
                <a:latin typeface="Trebuchet MS"/>
                <a:cs typeface="Trebuchet MS"/>
              </a:rPr>
              <a:t> </a:t>
            </a:r>
            <a:r>
              <a:rPr sz="2400" spc="120" dirty="0">
                <a:solidFill>
                  <a:srgbClr val="FFFFFF"/>
                </a:solidFill>
                <a:latin typeface="Trebuchet MS"/>
                <a:cs typeface="Trebuchet MS"/>
              </a:rPr>
              <a:t>use</a:t>
            </a:r>
            <a:r>
              <a:rPr sz="2400" spc="-55" dirty="0">
                <a:solidFill>
                  <a:srgbClr val="FFFFFF"/>
                </a:solidFill>
                <a:latin typeface="Trebuchet MS"/>
                <a:cs typeface="Trebuchet MS"/>
              </a:rPr>
              <a:t> </a:t>
            </a:r>
            <a:r>
              <a:rPr sz="2400" dirty="0">
                <a:solidFill>
                  <a:srgbClr val="FFFFFF"/>
                </a:solidFill>
                <a:latin typeface="Trebuchet MS"/>
                <a:cs typeface="Trebuchet MS"/>
              </a:rPr>
              <a:t>reporting</a:t>
            </a:r>
            <a:r>
              <a:rPr sz="2400" spc="-55" dirty="0">
                <a:solidFill>
                  <a:srgbClr val="FFFFFF"/>
                </a:solidFill>
                <a:latin typeface="Trebuchet MS"/>
                <a:cs typeface="Trebuchet MS"/>
              </a:rPr>
              <a:t> </a:t>
            </a:r>
            <a:r>
              <a:rPr sz="2400" dirty="0">
                <a:solidFill>
                  <a:srgbClr val="FFFFFF"/>
                </a:solidFill>
                <a:latin typeface="Trebuchet MS"/>
                <a:cs typeface="Trebuchet MS"/>
              </a:rPr>
              <a:t>features</a:t>
            </a:r>
            <a:r>
              <a:rPr sz="2400" spc="-60" dirty="0">
                <a:solidFill>
                  <a:srgbClr val="FFFFFF"/>
                </a:solidFill>
                <a:latin typeface="Trebuchet MS"/>
                <a:cs typeface="Trebuchet MS"/>
              </a:rPr>
              <a:t> </a:t>
            </a:r>
            <a:r>
              <a:rPr sz="2400" spc="-20" dirty="0">
                <a:solidFill>
                  <a:srgbClr val="FFFFFF"/>
                </a:solidFill>
                <a:latin typeface="Trebuchet MS"/>
                <a:cs typeface="Trebuchet MS"/>
              </a:rPr>
              <a:t>in</a:t>
            </a:r>
            <a:r>
              <a:rPr sz="2400" spc="-55" dirty="0">
                <a:solidFill>
                  <a:srgbClr val="FFFFFF"/>
                </a:solidFill>
                <a:latin typeface="Trebuchet MS"/>
                <a:cs typeface="Trebuchet MS"/>
              </a:rPr>
              <a:t> </a:t>
            </a:r>
            <a:r>
              <a:rPr sz="2400" spc="-10" dirty="0">
                <a:solidFill>
                  <a:srgbClr val="FFFFFF"/>
                </a:solidFill>
                <a:latin typeface="Trebuchet MS"/>
                <a:cs typeface="Trebuchet MS"/>
              </a:rPr>
              <a:t>email </a:t>
            </a:r>
            <a:r>
              <a:rPr sz="2400" dirty="0">
                <a:solidFill>
                  <a:srgbClr val="FFFFFF"/>
                </a:solidFill>
                <a:latin typeface="Trebuchet MS"/>
                <a:cs typeface="Trebuchet MS"/>
              </a:rPr>
              <a:t>services,</a:t>
            </a:r>
            <a:r>
              <a:rPr sz="2400" spc="-35" dirty="0">
                <a:solidFill>
                  <a:srgbClr val="FFFFFF"/>
                </a:solidFill>
                <a:latin typeface="Trebuchet MS"/>
                <a:cs typeface="Trebuchet MS"/>
              </a:rPr>
              <a:t> </a:t>
            </a:r>
            <a:r>
              <a:rPr sz="2400" spc="90" dirty="0">
                <a:solidFill>
                  <a:srgbClr val="FFFFFF"/>
                </a:solidFill>
                <a:latin typeface="Trebuchet MS"/>
                <a:cs typeface="Trebuchet MS"/>
              </a:rPr>
              <a:t>and</a:t>
            </a:r>
            <a:r>
              <a:rPr sz="2400" spc="-35" dirty="0">
                <a:solidFill>
                  <a:srgbClr val="FFFFFF"/>
                </a:solidFill>
                <a:latin typeface="Trebuchet MS"/>
                <a:cs typeface="Trebuchet MS"/>
              </a:rPr>
              <a:t> </a:t>
            </a:r>
            <a:r>
              <a:rPr sz="2400" dirty="0">
                <a:solidFill>
                  <a:srgbClr val="FFFFFF"/>
                </a:solidFill>
                <a:latin typeface="Trebuchet MS"/>
                <a:cs typeface="Trebuchet MS"/>
              </a:rPr>
              <a:t>inform</a:t>
            </a:r>
            <a:r>
              <a:rPr sz="2400" spc="-35" dirty="0">
                <a:solidFill>
                  <a:srgbClr val="FFFFFF"/>
                </a:solidFill>
                <a:latin typeface="Trebuchet MS"/>
                <a:cs typeface="Trebuchet MS"/>
              </a:rPr>
              <a:t> </a:t>
            </a:r>
            <a:r>
              <a:rPr sz="2400" spc="-10" dirty="0">
                <a:solidFill>
                  <a:srgbClr val="FFFFFF"/>
                </a:solidFill>
                <a:latin typeface="Trebuchet MS"/>
                <a:cs typeface="Trebuchet MS"/>
              </a:rPr>
              <a:t>relevant</a:t>
            </a:r>
            <a:r>
              <a:rPr sz="2400" spc="-35" dirty="0">
                <a:solidFill>
                  <a:srgbClr val="FFFFFF"/>
                </a:solidFill>
                <a:latin typeface="Trebuchet MS"/>
                <a:cs typeface="Trebuchet MS"/>
              </a:rPr>
              <a:t> </a:t>
            </a:r>
            <a:r>
              <a:rPr sz="2400" spc="-50" dirty="0">
                <a:solidFill>
                  <a:srgbClr val="FFFFFF"/>
                </a:solidFill>
                <a:latin typeface="Trebuchet MS"/>
                <a:cs typeface="Trebuchet MS"/>
              </a:rPr>
              <a:t>authorities.</a:t>
            </a:r>
            <a:r>
              <a:rPr sz="2400" spc="-30" dirty="0">
                <a:solidFill>
                  <a:srgbClr val="FFFFFF"/>
                </a:solidFill>
                <a:latin typeface="Trebuchet MS"/>
                <a:cs typeface="Trebuchet MS"/>
              </a:rPr>
              <a:t> </a:t>
            </a:r>
            <a:r>
              <a:rPr sz="2400" dirty="0">
                <a:solidFill>
                  <a:srgbClr val="FFFFFF"/>
                </a:solidFill>
                <a:latin typeface="Trebuchet MS"/>
                <a:cs typeface="Trebuchet MS"/>
              </a:rPr>
              <a:t>Prompt</a:t>
            </a:r>
            <a:r>
              <a:rPr sz="2400" spc="-35" dirty="0">
                <a:solidFill>
                  <a:srgbClr val="FFFFFF"/>
                </a:solidFill>
                <a:latin typeface="Trebuchet MS"/>
                <a:cs typeface="Trebuchet MS"/>
              </a:rPr>
              <a:t> </a:t>
            </a:r>
            <a:r>
              <a:rPr sz="2400" dirty="0">
                <a:solidFill>
                  <a:srgbClr val="FFFFFF"/>
                </a:solidFill>
                <a:latin typeface="Trebuchet MS"/>
                <a:cs typeface="Trebuchet MS"/>
              </a:rPr>
              <a:t>reporting</a:t>
            </a:r>
            <a:r>
              <a:rPr sz="2400" spc="-35" dirty="0">
                <a:solidFill>
                  <a:srgbClr val="FFFFFF"/>
                </a:solidFill>
                <a:latin typeface="Trebuchet MS"/>
                <a:cs typeface="Trebuchet MS"/>
              </a:rPr>
              <a:t> </a:t>
            </a:r>
            <a:r>
              <a:rPr sz="2400" spc="55" dirty="0">
                <a:solidFill>
                  <a:srgbClr val="FFFFFF"/>
                </a:solidFill>
                <a:latin typeface="Trebuchet MS"/>
                <a:cs typeface="Trebuchet MS"/>
              </a:rPr>
              <a:t>can help</a:t>
            </a:r>
            <a:r>
              <a:rPr sz="2400" spc="-50" dirty="0">
                <a:solidFill>
                  <a:srgbClr val="FFFFFF"/>
                </a:solidFill>
                <a:latin typeface="Trebuchet MS"/>
                <a:cs typeface="Trebuchet MS"/>
              </a:rPr>
              <a:t> </a:t>
            </a:r>
            <a:r>
              <a:rPr sz="2400" dirty="0">
                <a:solidFill>
                  <a:srgbClr val="FFFFFF"/>
                </a:solidFill>
                <a:latin typeface="Trebuchet MS"/>
                <a:cs typeface="Trebuchet MS"/>
              </a:rPr>
              <a:t>prevent</a:t>
            </a:r>
            <a:r>
              <a:rPr sz="2400" spc="-45" dirty="0">
                <a:solidFill>
                  <a:srgbClr val="FFFFFF"/>
                </a:solidFill>
                <a:latin typeface="Trebuchet MS"/>
                <a:cs typeface="Trebuchet MS"/>
              </a:rPr>
              <a:t> </a:t>
            </a:r>
            <a:r>
              <a:rPr sz="2400" spc="-35" dirty="0">
                <a:solidFill>
                  <a:srgbClr val="FFFFFF"/>
                </a:solidFill>
                <a:latin typeface="Trebuchet MS"/>
                <a:cs typeface="Trebuchet MS"/>
              </a:rPr>
              <a:t>further</a:t>
            </a:r>
            <a:r>
              <a:rPr sz="2400" spc="-105" dirty="0">
                <a:solidFill>
                  <a:srgbClr val="FFFFFF"/>
                </a:solidFill>
                <a:latin typeface="Trebuchet MS"/>
                <a:cs typeface="Trebuchet MS"/>
              </a:rPr>
              <a:t> </a:t>
            </a:r>
            <a:r>
              <a:rPr sz="2400" dirty="0">
                <a:solidFill>
                  <a:srgbClr val="FFFFFF"/>
                </a:solidFill>
                <a:latin typeface="Trebuchet MS"/>
                <a:cs typeface="Trebuchet MS"/>
              </a:rPr>
              <a:t>attacks</a:t>
            </a:r>
            <a:r>
              <a:rPr sz="2400" spc="-45" dirty="0">
                <a:solidFill>
                  <a:srgbClr val="FFFFFF"/>
                </a:solidFill>
                <a:latin typeface="Trebuchet MS"/>
                <a:cs typeface="Trebuchet MS"/>
              </a:rPr>
              <a:t> </a:t>
            </a:r>
            <a:r>
              <a:rPr sz="2400" spc="80" dirty="0">
                <a:solidFill>
                  <a:srgbClr val="FFFFFF"/>
                </a:solidFill>
                <a:latin typeface="Trebuchet MS"/>
                <a:cs typeface="Trebuchet MS"/>
              </a:rPr>
              <a:t>and</a:t>
            </a:r>
            <a:r>
              <a:rPr sz="2400" spc="-45" dirty="0">
                <a:solidFill>
                  <a:srgbClr val="FFFFFF"/>
                </a:solidFill>
                <a:latin typeface="Trebuchet MS"/>
                <a:cs typeface="Trebuchet MS"/>
              </a:rPr>
              <a:t> </a:t>
            </a:r>
            <a:r>
              <a:rPr sz="2400" dirty="0">
                <a:solidFill>
                  <a:srgbClr val="FFFFFF"/>
                </a:solidFill>
                <a:latin typeface="Trebuchet MS"/>
                <a:cs typeface="Trebuchet MS"/>
              </a:rPr>
              <a:t>protect</a:t>
            </a:r>
            <a:r>
              <a:rPr sz="2400" spc="-45" dirty="0">
                <a:solidFill>
                  <a:srgbClr val="FFFFFF"/>
                </a:solidFill>
                <a:latin typeface="Trebuchet MS"/>
                <a:cs typeface="Trebuchet MS"/>
              </a:rPr>
              <a:t> </a:t>
            </a:r>
            <a:r>
              <a:rPr sz="2400" dirty="0">
                <a:solidFill>
                  <a:srgbClr val="FFFFFF"/>
                </a:solidFill>
                <a:latin typeface="Trebuchet MS"/>
                <a:cs typeface="Trebuchet MS"/>
              </a:rPr>
              <a:t>others</a:t>
            </a:r>
            <a:r>
              <a:rPr sz="2400" spc="-45" dirty="0">
                <a:solidFill>
                  <a:srgbClr val="FFFFFF"/>
                </a:solidFill>
                <a:latin typeface="Trebuchet MS"/>
                <a:cs typeface="Trebuchet MS"/>
              </a:rPr>
              <a:t> </a:t>
            </a:r>
            <a:r>
              <a:rPr sz="2400" dirty="0">
                <a:solidFill>
                  <a:srgbClr val="FFFFFF"/>
                </a:solidFill>
                <a:latin typeface="Trebuchet MS"/>
                <a:cs typeface="Trebuchet MS"/>
              </a:rPr>
              <a:t>from</a:t>
            </a:r>
            <a:r>
              <a:rPr sz="2400" spc="-45" dirty="0">
                <a:solidFill>
                  <a:srgbClr val="FFFFFF"/>
                </a:solidFill>
                <a:latin typeface="Trebuchet MS"/>
                <a:cs typeface="Trebuchet MS"/>
              </a:rPr>
              <a:t> </a:t>
            </a:r>
            <a:r>
              <a:rPr sz="2400" spc="-10" dirty="0">
                <a:solidFill>
                  <a:srgbClr val="FFFFFF"/>
                </a:solidFill>
                <a:latin typeface="Trebuchet MS"/>
                <a:cs typeface="Trebuchet MS"/>
              </a:rPr>
              <a:t>falling victim.</a:t>
            </a:r>
            <a:endParaRPr sz="2400" dirty="0">
              <a:latin typeface="Trebuchet MS"/>
              <a:cs typeface="Trebuchet MS"/>
            </a:endParaRPr>
          </a:p>
        </p:txBody>
      </p:sp>
      <p:sp>
        <p:nvSpPr>
          <p:cNvPr id="5" name="TextBox 4">
            <a:extLst>
              <a:ext uri="{FF2B5EF4-FFF2-40B4-BE49-F238E27FC236}">
                <a16:creationId xmlns:a16="http://schemas.microsoft.com/office/drawing/2014/main" id="{02FF4098-8EAE-BA5B-9232-FC77A1850A96}"/>
              </a:ext>
            </a:extLst>
          </p:cNvPr>
          <p:cNvSpPr txBox="1"/>
          <p:nvPr/>
        </p:nvSpPr>
        <p:spPr>
          <a:xfrm>
            <a:off x="1301750" y="3930650"/>
            <a:ext cx="14554200" cy="4031873"/>
          </a:xfrm>
          <a:prstGeom prst="rect">
            <a:avLst/>
          </a:prstGeom>
          <a:noFill/>
        </p:spPr>
        <p:txBody>
          <a:bodyPr wrap="square" rtlCol="0">
            <a:spAutoFit/>
          </a:bodyPr>
          <a:lstStyle/>
          <a:p>
            <a:r>
              <a:rPr lang="en-US" sz="3200" dirty="0"/>
              <a:t>After falling victim to phishing attack there are certain steps a person should take :-</a:t>
            </a:r>
          </a:p>
          <a:p>
            <a:pPr marL="742950" lvl="1" indent="-285750">
              <a:buFont typeface="Arial" panose="020B0604020202020204" pitchFamily="34" charset="0"/>
              <a:buChar char="•"/>
            </a:pPr>
            <a:r>
              <a:rPr lang="en-US" sz="3200" dirty="0"/>
              <a:t>Figure out what happened.</a:t>
            </a:r>
          </a:p>
          <a:p>
            <a:pPr marL="742950" lvl="1" indent="-285750">
              <a:buFont typeface="Arial" panose="020B0604020202020204" pitchFamily="34" charset="0"/>
              <a:buChar char="•"/>
            </a:pPr>
            <a:r>
              <a:rPr lang="en-US" sz="3200" dirty="0"/>
              <a:t>Report the attack</a:t>
            </a:r>
          </a:p>
          <a:p>
            <a:pPr marL="742950" lvl="1" indent="-285750">
              <a:buFont typeface="Arial" panose="020B0604020202020204" pitchFamily="34" charset="0"/>
              <a:buChar char="•"/>
            </a:pPr>
            <a:r>
              <a:rPr lang="en-US" sz="3200" dirty="0"/>
              <a:t>Contact the implicated company</a:t>
            </a:r>
          </a:p>
          <a:p>
            <a:pPr marL="742950" lvl="1" indent="-285750">
              <a:buFont typeface="Arial" panose="020B0604020202020204" pitchFamily="34" charset="0"/>
              <a:buChar char="•"/>
            </a:pPr>
            <a:r>
              <a:rPr lang="en-US" sz="3200" dirty="0"/>
              <a:t>Disconnect the device</a:t>
            </a:r>
          </a:p>
          <a:p>
            <a:pPr marL="742950" lvl="1" indent="-285750">
              <a:buFont typeface="Arial" panose="020B0604020202020204" pitchFamily="34" charset="0"/>
              <a:buChar char="•"/>
            </a:pPr>
            <a:r>
              <a:rPr lang="en-US" sz="3200" dirty="0"/>
              <a:t>Update any potentially compromised passwords</a:t>
            </a:r>
          </a:p>
          <a:p>
            <a:pPr marL="742950" lvl="1" indent="-285750">
              <a:buFont typeface="Arial" panose="020B0604020202020204" pitchFamily="34" charset="0"/>
              <a:buChar char="•"/>
            </a:pPr>
            <a:r>
              <a:rPr lang="en-US" sz="3200" dirty="0"/>
              <a:t>Run a malware scan</a:t>
            </a:r>
          </a:p>
          <a:p>
            <a:pPr marL="742950" lvl="1" indent="-285750">
              <a:buFont typeface="Arial" panose="020B0604020202020204" pitchFamily="34" charset="0"/>
              <a:buChar char="•"/>
            </a:pPr>
            <a:r>
              <a:rPr lang="en-US" sz="3200" dirty="0"/>
              <a:t>Watch out for identity theft</a:t>
            </a:r>
          </a:p>
        </p:txBody>
      </p:sp>
      <p:sp>
        <p:nvSpPr>
          <p:cNvPr id="6" name="TextBox 5">
            <a:extLst>
              <a:ext uri="{FF2B5EF4-FFF2-40B4-BE49-F238E27FC236}">
                <a16:creationId xmlns:a16="http://schemas.microsoft.com/office/drawing/2014/main" id="{D27DB99B-88D1-7A56-4393-134ADF8A6D33}"/>
              </a:ext>
            </a:extLst>
          </p:cNvPr>
          <p:cNvSpPr txBox="1"/>
          <p:nvPr/>
        </p:nvSpPr>
        <p:spPr>
          <a:xfrm>
            <a:off x="2123414" y="1479923"/>
            <a:ext cx="3657600" cy="1200329"/>
          </a:xfrm>
          <a:prstGeom prst="rect">
            <a:avLst/>
          </a:prstGeom>
          <a:noFill/>
        </p:spPr>
        <p:txBody>
          <a:bodyPr wrap="square" rtlCol="0">
            <a:spAutoFit/>
          </a:bodyPr>
          <a:lstStyle/>
          <a:p>
            <a:r>
              <a:rPr lang="en-US" sz="7200" dirty="0"/>
              <a:t>CURE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CB19F-D8C1-F0B0-FF9B-F4F8DE9C60BB}"/>
              </a:ext>
            </a:extLst>
          </p:cNvPr>
          <p:cNvSpPr>
            <a:spLocks noGrp="1"/>
          </p:cNvSpPr>
          <p:nvPr>
            <p:ph type="title"/>
          </p:nvPr>
        </p:nvSpPr>
        <p:spPr/>
        <p:txBody>
          <a:bodyPr>
            <a:normAutofit/>
          </a:bodyPr>
          <a:lstStyle/>
          <a:p>
            <a:r>
              <a:rPr lang="en-US" dirty="0"/>
              <a:t>10 Phishing tools with brief descriptions:</a:t>
            </a:r>
            <a:endParaRPr lang="en-IN" dirty="0"/>
          </a:p>
        </p:txBody>
      </p:sp>
      <p:sp>
        <p:nvSpPr>
          <p:cNvPr id="3" name="Text Placeholder 2">
            <a:extLst>
              <a:ext uri="{FF2B5EF4-FFF2-40B4-BE49-F238E27FC236}">
                <a16:creationId xmlns:a16="http://schemas.microsoft.com/office/drawing/2014/main" id="{CE5AD543-2E49-2EDF-3C1B-BA21585F1E88}"/>
              </a:ext>
            </a:extLst>
          </p:cNvPr>
          <p:cNvSpPr>
            <a:spLocks noGrp="1"/>
          </p:cNvSpPr>
          <p:nvPr>
            <p:ph type="body" idx="1"/>
          </p:nvPr>
        </p:nvSpPr>
        <p:spPr/>
        <p:txBody>
          <a:bodyPr/>
          <a:lstStyle/>
          <a:p>
            <a:r>
              <a:rPr lang="en-US" dirty="0"/>
              <a:t>Tools are help us to doing phishing attack !!!</a:t>
            </a:r>
            <a:endParaRPr lang="en-IN" dirty="0"/>
          </a:p>
        </p:txBody>
      </p:sp>
      <p:sp>
        <p:nvSpPr>
          <p:cNvPr id="4" name="Content Placeholder 3">
            <a:extLst>
              <a:ext uri="{FF2B5EF4-FFF2-40B4-BE49-F238E27FC236}">
                <a16:creationId xmlns:a16="http://schemas.microsoft.com/office/drawing/2014/main" id="{23E3703E-26E4-2C06-3C7D-144015FEAD58}"/>
              </a:ext>
            </a:extLst>
          </p:cNvPr>
          <p:cNvSpPr>
            <a:spLocks noGrp="1"/>
          </p:cNvSpPr>
          <p:nvPr>
            <p:ph sz="half" idx="2"/>
          </p:nvPr>
        </p:nvSpPr>
        <p:spPr/>
        <p:txBody>
          <a:bodyPr>
            <a:normAutofit fontScale="62500" lnSpcReduction="20000"/>
          </a:bodyPr>
          <a:lstStyle/>
          <a:p>
            <a:r>
              <a:rPr lang="en-IN" dirty="0"/>
              <a:t>1. </a:t>
            </a:r>
            <a:r>
              <a:rPr lang="en-IN" dirty="0" err="1"/>
              <a:t>Gophish</a:t>
            </a:r>
            <a:r>
              <a:rPr lang="en-IN" dirty="0"/>
              <a:t> - Open-source phishing simulation tool for training and testing.</a:t>
            </a:r>
          </a:p>
          <a:p>
            <a:r>
              <a:rPr lang="en-IN" dirty="0"/>
              <a:t>2. </a:t>
            </a:r>
            <a:r>
              <a:rPr lang="en-IN" dirty="0" err="1"/>
              <a:t>Sendinblue</a:t>
            </a:r>
            <a:r>
              <a:rPr lang="en-IN" dirty="0"/>
              <a:t> - Email spoofing and phishing campaign management platform.</a:t>
            </a:r>
          </a:p>
          <a:p>
            <a:r>
              <a:rPr lang="en-IN" dirty="0"/>
              <a:t>3. Burp Suite - Web application security testing and vulnerability scanner.</a:t>
            </a:r>
          </a:p>
          <a:p>
            <a:r>
              <a:rPr lang="en-IN" dirty="0"/>
              <a:t>4. ZAP (Zed Attack Proxy) - Open-source web application security scanner.</a:t>
            </a:r>
          </a:p>
          <a:p>
            <a:r>
              <a:rPr lang="en-IN" dirty="0"/>
              <a:t>5. Nmap - Network scanning and reconnaissance tool.</a:t>
            </a:r>
          </a:p>
          <a:p>
            <a:r>
              <a:rPr lang="en-IN" dirty="0"/>
              <a:t>6. Social Engineer's Toolkit (SET) - Open-source toolkit for social engineering attacks.</a:t>
            </a:r>
          </a:p>
          <a:p>
            <a:r>
              <a:rPr lang="en-IN" dirty="0"/>
              <a:t>7. Empire - Post-exploitation framework for PowerShell attacks.</a:t>
            </a:r>
          </a:p>
          <a:p>
            <a:r>
              <a:rPr lang="en-IN" dirty="0"/>
              <a:t>8. </a:t>
            </a:r>
            <a:r>
              <a:rPr lang="en-IN" dirty="0" err="1"/>
              <a:t>BeEF</a:t>
            </a:r>
            <a:r>
              <a:rPr lang="en-IN" dirty="0"/>
              <a:t> (Browser Exploitation Framework) - Web browser exploitation framework.</a:t>
            </a:r>
          </a:p>
        </p:txBody>
      </p:sp>
      <p:sp>
        <p:nvSpPr>
          <p:cNvPr id="5" name="Text Placeholder 4">
            <a:extLst>
              <a:ext uri="{FF2B5EF4-FFF2-40B4-BE49-F238E27FC236}">
                <a16:creationId xmlns:a16="http://schemas.microsoft.com/office/drawing/2014/main" id="{0E637A41-C5AE-7A43-3671-3CBA04E79983}"/>
              </a:ext>
            </a:extLst>
          </p:cNvPr>
          <p:cNvSpPr>
            <a:spLocks noGrp="1"/>
          </p:cNvSpPr>
          <p:nvPr>
            <p:ph type="body" sz="quarter" idx="3"/>
          </p:nvPr>
        </p:nvSpPr>
        <p:spPr>
          <a:xfrm>
            <a:off x="9414123" y="2562730"/>
            <a:ext cx="7348094" cy="818334"/>
          </a:xfrm>
        </p:spPr>
        <p:txBody>
          <a:bodyPr/>
          <a:lstStyle/>
          <a:p>
            <a:r>
              <a:rPr lang="en-US" dirty="0"/>
              <a:t>Tools used by attackers</a:t>
            </a:r>
            <a:endParaRPr lang="en-IN" dirty="0"/>
          </a:p>
        </p:txBody>
      </p:sp>
      <p:sp>
        <p:nvSpPr>
          <p:cNvPr id="6" name="Content Placeholder 5">
            <a:extLst>
              <a:ext uri="{FF2B5EF4-FFF2-40B4-BE49-F238E27FC236}">
                <a16:creationId xmlns:a16="http://schemas.microsoft.com/office/drawing/2014/main" id="{62CE0F3A-9A25-A15D-CB04-2236074C0978}"/>
              </a:ext>
            </a:extLst>
          </p:cNvPr>
          <p:cNvSpPr>
            <a:spLocks noGrp="1"/>
          </p:cNvSpPr>
          <p:nvPr>
            <p:ph sz="quarter" idx="4"/>
          </p:nvPr>
        </p:nvSpPr>
        <p:spPr/>
        <p:txBody>
          <a:bodyPr>
            <a:normAutofit fontScale="62500" lnSpcReduction="20000"/>
          </a:bodyPr>
          <a:lstStyle/>
          <a:p>
            <a:r>
              <a:rPr lang="en-IN" dirty="0"/>
              <a:t>9. Metasploit - Exploit framework for penetration testing and vulnerability exploitation.</a:t>
            </a:r>
          </a:p>
          <a:p>
            <a:r>
              <a:rPr lang="en-IN" dirty="0"/>
              <a:t>10. Phishing Frenzy - Ruby-based phishing framework for simulated attacks.</a:t>
            </a:r>
          </a:p>
        </p:txBody>
      </p:sp>
    </p:spTree>
    <p:extLst>
      <p:ext uri="{BB962C8B-B14F-4D97-AF65-F5344CB8AC3E}">
        <p14:creationId xmlns:p14="http://schemas.microsoft.com/office/powerpoint/2010/main" val="2649660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22F2E6B-CAD0-1E7E-B71E-9C627BD88B65}"/>
              </a:ext>
            </a:extLst>
          </p:cNvPr>
          <p:cNvSpPr>
            <a:spLocks noGrp="1"/>
          </p:cNvSpPr>
          <p:nvPr>
            <p:ph type="title"/>
          </p:nvPr>
        </p:nvSpPr>
        <p:spPr/>
        <p:txBody>
          <a:bodyPr/>
          <a:lstStyle/>
          <a:p>
            <a:r>
              <a:rPr lang="en-US" dirty="0"/>
              <a:t>Preventive Measures !!</a:t>
            </a:r>
            <a:endParaRPr lang="en-IN" dirty="0"/>
          </a:p>
        </p:txBody>
      </p:sp>
      <p:sp>
        <p:nvSpPr>
          <p:cNvPr id="8" name="Content Placeholder 7">
            <a:extLst>
              <a:ext uri="{FF2B5EF4-FFF2-40B4-BE49-F238E27FC236}">
                <a16:creationId xmlns:a16="http://schemas.microsoft.com/office/drawing/2014/main" id="{EC2A370E-D0D8-32B0-548A-EB2430E0F295}"/>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To protect against phishing attacks, use email filters, two-factor authentication, and regular updates of software. </a:t>
            </a:r>
          </a:p>
          <a:p>
            <a:r>
              <a:rPr lang="en-US" dirty="0">
                <a:latin typeface="Times New Roman" panose="02020603050405020304" pitchFamily="18" charset="0"/>
                <a:cs typeface="Times New Roman" panose="02020603050405020304" pitchFamily="18" charset="0"/>
              </a:rPr>
              <a:t>Train employees on recognizing phishing attempts, and encourage them to report suspicious activities to enhance overall security.</a:t>
            </a:r>
          </a:p>
          <a:p>
            <a:r>
              <a:rPr lang="en-IN" dirty="0">
                <a:latin typeface="Times New Roman" panose="02020603050405020304" pitchFamily="18" charset="0"/>
                <a:cs typeface="Times New Roman" panose="02020603050405020304" pitchFamily="18" charset="0"/>
              </a:rPr>
              <a:t>Technical measures include SSL/TLS encryption , secure email gateways, intrusion detection/prevention systems, web application firewalls , </a:t>
            </a:r>
            <a:r>
              <a:rPr lang="en-IN" dirty="0" err="1">
                <a:latin typeface="Times New Roman" panose="02020603050405020304" pitchFamily="18" charset="0"/>
                <a:cs typeface="Times New Roman" panose="02020603050405020304" pitchFamily="18" charset="0"/>
              </a:rPr>
              <a:t>dns</a:t>
            </a:r>
            <a:r>
              <a:rPr lang="en-IN" dirty="0">
                <a:latin typeface="Times New Roman" panose="02020603050405020304" pitchFamily="18" charset="0"/>
                <a:cs typeface="Times New Roman" panose="02020603050405020304" pitchFamily="18" charset="0"/>
              </a:rPr>
              <a:t>-based security solutions, and email authentication</a:t>
            </a:r>
            <a:r>
              <a:rPr lang="en-IN" dirty="0"/>
              <a:t>.</a:t>
            </a:r>
          </a:p>
          <a:p>
            <a:r>
              <a:rPr lang="en-IN" dirty="0"/>
              <a:t>Educating employee and users, using clear language in emails, avoiding sensitive information via email, and regularly reviewing security policies are </a:t>
            </a:r>
            <a:r>
              <a:rPr lang="en-IN" dirty="0" err="1"/>
              <a:t>alse</a:t>
            </a:r>
            <a:r>
              <a:rPr lang="en-IN" dirty="0"/>
              <a:t> essential best practices .</a:t>
            </a:r>
          </a:p>
          <a:p>
            <a:endParaRPr lang="en-IN" dirty="0"/>
          </a:p>
          <a:p>
            <a:endParaRPr lang="en-IN" dirty="0"/>
          </a:p>
        </p:txBody>
      </p:sp>
    </p:spTree>
    <p:extLst>
      <p:ext uri="{BB962C8B-B14F-4D97-AF65-F5344CB8AC3E}">
        <p14:creationId xmlns:p14="http://schemas.microsoft.com/office/powerpoint/2010/main" val="39416532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F77596-FED0-98A2-90FA-2F8789A649A9}"/>
              </a:ext>
            </a:extLst>
          </p:cNvPr>
          <p:cNvSpPr>
            <a:spLocks noGrp="1"/>
          </p:cNvSpPr>
          <p:nvPr>
            <p:ph type="title"/>
          </p:nvPr>
        </p:nvSpPr>
        <p:spPr/>
        <p:txBody>
          <a:bodyPr/>
          <a:lstStyle/>
          <a:p>
            <a:r>
              <a:rPr lang="en-IN" dirty="0"/>
              <a:t>First phishing attack</a:t>
            </a:r>
          </a:p>
        </p:txBody>
      </p:sp>
      <p:sp>
        <p:nvSpPr>
          <p:cNvPr id="3" name="Content Placeholder 2">
            <a:extLst>
              <a:ext uri="{FF2B5EF4-FFF2-40B4-BE49-F238E27FC236}">
                <a16:creationId xmlns:a16="http://schemas.microsoft.com/office/drawing/2014/main" id="{3B3F0F48-5613-5AED-D6D1-D4A7EA24FB57}"/>
              </a:ext>
            </a:extLst>
          </p:cNvPr>
          <p:cNvSpPr>
            <a:spLocks noGrp="1"/>
          </p:cNvSpPr>
          <p:nvPr>
            <p:ph idx="1"/>
          </p:nvPr>
        </p:nvSpPr>
        <p:spPr>
          <a:xfrm>
            <a:off x="1371644" y="2601883"/>
            <a:ext cx="15541428" cy="4605368"/>
          </a:xfrm>
        </p:spPr>
        <p:txBody>
          <a:bodyPr/>
          <a:lstStyle/>
          <a:p>
            <a:r>
              <a:rPr lang="en-US" dirty="0"/>
              <a:t>In 1990's black hat hackers and the warez community used AOL to steal credit card information and commit other online crimes. The term "phishing" is said to have been coined by Khan C. Smith, a well-known spammer and hacker, and its first recorded mention was found in the hacking tool AO Hell, which was released in 1995. </a:t>
            </a:r>
            <a:r>
              <a:rPr lang="en-US" dirty="0" err="1"/>
              <a:t>AOHell</a:t>
            </a:r>
            <a:r>
              <a:rPr lang="en-US" dirty="0"/>
              <a:t> allowed hackers to impersonate AOL staff and send instant messages to victims asking them to reveal their passwords. In response, AOL implemented measures to prevent phishing and eventually shut down the warez scene on their platform</a:t>
            </a:r>
            <a:endParaRPr lang="en-IN" dirty="0"/>
          </a:p>
        </p:txBody>
      </p:sp>
    </p:spTree>
    <p:extLst>
      <p:ext uri="{BB962C8B-B14F-4D97-AF65-F5344CB8AC3E}">
        <p14:creationId xmlns:p14="http://schemas.microsoft.com/office/powerpoint/2010/main" val="35481397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object 3"/>
          <p:cNvPicPr/>
          <p:nvPr/>
        </p:nvPicPr>
        <p:blipFill>
          <a:blip r:embed="rId2" cstate="print"/>
          <a:stretch>
            <a:fillRect/>
          </a:stretch>
        </p:blipFill>
        <p:spPr>
          <a:xfrm>
            <a:off x="2051304" y="3849624"/>
            <a:ext cx="3995928" cy="917448"/>
          </a:xfrm>
          <a:prstGeom prst="rect">
            <a:avLst/>
          </a:prstGeom>
        </p:spPr>
      </p:pic>
      <p:sp>
        <p:nvSpPr>
          <p:cNvPr id="4" name="object 4"/>
          <p:cNvSpPr/>
          <p:nvPr/>
        </p:nvSpPr>
        <p:spPr>
          <a:xfrm>
            <a:off x="11471351" y="3910025"/>
            <a:ext cx="1155700" cy="302895"/>
          </a:xfrm>
          <a:custGeom>
            <a:avLst/>
            <a:gdLst/>
            <a:ahLst/>
            <a:cxnLst/>
            <a:rect l="l" t="t" r="r" b="b"/>
            <a:pathLst>
              <a:path w="1155700" h="302895">
                <a:moveTo>
                  <a:pt x="31216" y="63639"/>
                </a:moveTo>
                <a:lnTo>
                  <a:pt x="0" y="63639"/>
                </a:lnTo>
                <a:lnTo>
                  <a:pt x="0" y="299745"/>
                </a:lnTo>
                <a:lnTo>
                  <a:pt x="33375" y="299745"/>
                </a:lnTo>
                <a:lnTo>
                  <a:pt x="31965" y="213677"/>
                </a:lnTo>
                <a:lnTo>
                  <a:pt x="142054" y="213677"/>
                </a:lnTo>
                <a:lnTo>
                  <a:pt x="144224" y="211408"/>
                </a:lnTo>
                <a:lnTo>
                  <a:pt x="147414" y="207048"/>
                </a:lnTo>
                <a:lnTo>
                  <a:pt x="74815" y="207048"/>
                </a:lnTo>
                <a:lnTo>
                  <a:pt x="68224" y="205486"/>
                </a:lnTo>
                <a:lnTo>
                  <a:pt x="35953" y="178219"/>
                </a:lnTo>
                <a:lnTo>
                  <a:pt x="33384" y="172194"/>
                </a:lnTo>
                <a:lnTo>
                  <a:pt x="33464" y="124600"/>
                </a:lnTo>
                <a:lnTo>
                  <a:pt x="59626" y="96342"/>
                </a:lnTo>
                <a:lnTo>
                  <a:pt x="74587" y="91808"/>
                </a:lnTo>
                <a:lnTo>
                  <a:pt x="145370" y="91808"/>
                </a:lnTo>
                <a:lnTo>
                  <a:pt x="142595" y="88315"/>
                </a:lnTo>
                <a:lnTo>
                  <a:pt x="137405" y="82867"/>
                </a:lnTo>
                <a:lnTo>
                  <a:pt x="30035" y="82867"/>
                </a:lnTo>
                <a:lnTo>
                  <a:pt x="31216" y="63639"/>
                </a:lnTo>
                <a:close/>
              </a:path>
              <a:path w="1155700" h="302895">
                <a:moveTo>
                  <a:pt x="142054" y="213677"/>
                </a:moveTo>
                <a:lnTo>
                  <a:pt x="31965" y="213677"/>
                </a:lnTo>
                <a:lnTo>
                  <a:pt x="32296" y="215214"/>
                </a:lnTo>
                <a:lnTo>
                  <a:pt x="66760" y="235145"/>
                </a:lnTo>
                <a:lnTo>
                  <a:pt x="87350" y="237972"/>
                </a:lnTo>
                <a:lnTo>
                  <a:pt x="98794" y="237205"/>
                </a:lnTo>
                <a:lnTo>
                  <a:pt x="136921" y="219044"/>
                </a:lnTo>
                <a:lnTo>
                  <a:pt x="142054" y="213677"/>
                </a:lnTo>
                <a:close/>
              </a:path>
              <a:path w="1155700" h="302895">
                <a:moveTo>
                  <a:pt x="145370" y="91808"/>
                </a:moveTo>
                <a:lnTo>
                  <a:pt x="86436" y="91808"/>
                </a:lnTo>
                <a:lnTo>
                  <a:pt x="93268" y="93345"/>
                </a:lnTo>
                <a:lnTo>
                  <a:pt x="105968" y="99491"/>
                </a:lnTo>
                <a:lnTo>
                  <a:pt x="111594" y="103682"/>
                </a:lnTo>
                <a:lnTo>
                  <a:pt x="116497" y="108978"/>
                </a:lnTo>
                <a:lnTo>
                  <a:pt x="121450" y="114287"/>
                </a:lnTo>
                <a:lnTo>
                  <a:pt x="125247" y="120434"/>
                </a:lnTo>
                <a:lnTo>
                  <a:pt x="127876" y="127419"/>
                </a:lnTo>
                <a:lnTo>
                  <a:pt x="130543" y="134353"/>
                </a:lnTo>
                <a:lnTo>
                  <a:pt x="131889" y="141693"/>
                </a:lnTo>
                <a:lnTo>
                  <a:pt x="131889" y="156857"/>
                </a:lnTo>
                <a:lnTo>
                  <a:pt x="113525" y="195021"/>
                </a:lnTo>
                <a:lnTo>
                  <a:pt x="89230" y="207048"/>
                </a:lnTo>
                <a:lnTo>
                  <a:pt x="147414" y="207048"/>
                </a:lnTo>
                <a:lnTo>
                  <a:pt x="163077" y="172173"/>
                </a:lnTo>
                <a:lnTo>
                  <a:pt x="165493" y="149428"/>
                </a:lnTo>
                <a:lnTo>
                  <a:pt x="165117" y="140993"/>
                </a:lnTo>
                <a:lnTo>
                  <a:pt x="152239" y="101638"/>
                </a:lnTo>
                <a:lnTo>
                  <a:pt x="147720" y="94766"/>
                </a:lnTo>
                <a:lnTo>
                  <a:pt x="145370" y="91808"/>
                </a:lnTo>
                <a:close/>
              </a:path>
              <a:path w="1155700" h="302895">
                <a:moveTo>
                  <a:pt x="84010" y="60883"/>
                </a:moveTo>
                <a:lnTo>
                  <a:pt x="47053" y="70993"/>
                </a:lnTo>
                <a:lnTo>
                  <a:pt x="30035" y="82867"/>
                </a:lnTo>
                <a:lnTo>
                  <a:pt x="137405" y="82867"/>
                </a:lnTo>
                <a:lnTo>
                  <a:pt x="101180" y="62760"/>
                </a:lnTo>
                <a:lnTo>
                  <a:pt x="84010" y="60883"/>
                </a:lnTo>
                <a:close/>
              </a:path>
              <a:path w="1155700" h="302895">
                <a:moveTo>
                  <a:pt x="221259" y="0"/>
                </a:moveTo>
                <a:lnTo>
                  <a:pt x="187871" y="0"/>
                </a:lnTo>
                <a:lnTo>
                  <a:pt x="187871" y="234924"/>
                </a:lnTo>
                <a:lnTo>
                  <a:pt x="221259" y="234924"/>
                </a:lnTo>
                <a:lnTo>
                  <a:pt x="221259" y="132334"/>
                </a:lnTo>
                <a:lnTo>
                  <a:pt x="223291" y="125044"/>
                </a:lnTo>
                <a:lnTo>
                  <a:pt x="256946" y="94183"/>
                </a:lnTo>
                <a:lnTo>
                  <a:pt x="263677" y="92405"/>
                </a:lnTo>
                <a:lnTo>
                  <a:pt x="326494" y="92405"/>
                </a:lnTo>
                <a:lnTo>
                  <a:pt x="324463" y="88005"/>
                </a:lnTo>
                <a:lnTo>
                  <a:pt x="323104" y="85661"/>
                </a:lnTo>
                <a:lnTo>
                  <a:pt x="220002" y="85661"/>
                </a:lnTo>
                <a:lnTo>
                  <a:pt x="221259" y="0"/>
                </a:lnTo>
                <a:close/>
              </a:path>
              <a:path w="1155700" h="302895">
                <a:moveTo>
                  <a:pt x="326494" y="92405"/>
                </a:moveTo>
                <a:lnTo>
                  <a:pt x="279933" y="92405"/>
                </a:lnTo>
                <a:lnTo>
                  <a:pt x="287375" y="96227"/>
                </a:lnTo>
                <a:lnTo>
                  <a:pt x="292633" y="103847"/>
                </a:lnTo>
                <a:lnTo>
                  <a:pt x="296109" y="110377"/>
                </a:lnTo>
                <a:lnTo>
                  <a:pt x="298594" y="118575"/>
                </a:lnTo>
                <a:lnTo>
                  <a:pt x="300086" y="128442"/>
                </a:lnTo>
                <a:lnTo>
                  <a:pt x="300583" y="139979"/>
                </a:lnTo>
                <a:lnTo>
                  <a:pt x="300583" y="234924"/>
                </a:lnTo>
                <a:lnTo>
                  <a:pt x="333883" y="234924"/>
                </a:lnTo>
                <a:lnTo>
                  <a:pt x="333804" y="132334"/>
                </a:lnTo>
                <a:lnTo>
                  <a:pt x="327121" y="93764"/>
                </a:lnTo>
                <a:lnTo>
                  <a:pt x="326494" y="92405"/>
                </a:lnTo>
                <a:close/>
              </a:path>
              <a:path w="1155700" h="302895">
                <a:moveTo>
                  <a:pt x="277317" y="60883"/>
                </a:moveTo>
                <a:lnTo>
                  <a:pt x="237985" y="72326"/>
                </a:lnTo>
                <a:lnTo>
                  <a:pt x="220002" y="85661"/>
                </a:lnTo>
                <a:lnTo>
                  <a:pt x="323104" y="85661"/>
                </a:lnTo>
                <a:lnTo>
                  <a:pt x="291493" y="62295"/>
                </a:lnTo>
                <a:lnTo>
                  <a:pt x="277317" y="60883"/>
                </a:lnTo>
                <a:close/>
              </a:path>
              <a:path w="1155700" h="302895">
                <a:moveTo>
                  <a:pt x="398780" y="0"/>
                </a:moveTo>
                <a:lnTo>
                  <a:pt x="365404" y="0"/>
                </a:lnTo>
                <a:lnTo>
                  <a:pt x="365404" y="43116"/>
                </a:lnTo>
                <a:lnTo>
                  <a:pt x="398780" y="43116"/>
                </a:lnTo>
                <a:lnTo>
                  <a:pt x="398780" y="0"/>
                </a:lnTo>
                <a:close/>
              </a:path>
              <a:path w="1155700" h="302895">
                <a:moveTo>
                  <a:pt x="398780" y="63639"/>
                </a:moveTo>
                <a:lnTo>
                  <a:pt x="365404" y="63639"/>
                </a:lnTo>
                <a:lnTo>
                  <a:pt x="365404" y="234924"/>
                </a:lnTo>
                <a:lnTo>
                  <a:pt x="398780" y="234924"/>
                </a:lnTo>
                <a:lnTo>
                  <a:pt x="398780" y="63639"/>
                </a:lnTo>
                <a:close/>
              </a:path>
              <a:path w="1155700" h="302895">
                <a:moveTo>
                  <a:pt x="432079" y="181089"/>
                </a:moveTo>
                <a:lnTo>
                  <a:pt x="417207" y="206667"/>
                </a:lnTo>
                <a:lnTo>
                  <a:pt x="425485" y="214775"/>
                </a:lnTo>
                <a:lnTo>
                  <a:pt x="433955" y="221554"/>
                </a:lnTo>
                <a:lnTo>
                  <a:pt x="470161" y="236259"/>
                </a:lnTo>
                <a:lnTo>
                  <a:pt x="490220" y="237972"/>
                </a:lnTo>
                <a:lnTo>
                  <a:pt x="504278" y="237093"/>
                </a:lnTo>
                <a:lnTo>
                  <a:pt x="546803" y="216181"/>
                </a:lnTo>
                <a:lnTo>
                  <a:pt x="551692" y="208597"/>
                </a:lnTo>
                <a:lnTo>
                  <a:pt x="489254" y="208597"/>
                </a:lnTo>
                <a:lnTo>
                  <a:pt x="482389" y="208273"/>
                </a:lnTo>
                <a:lnTo>
                  <a:pt x="440890" y="188899"/>
                </a:lnTo>
                <a:lnTo>
                  <a:pt x="432079" y="181089"/>
                </a:lnTo>
                <a:close/>
              </a:path>
              <a:path w="1155700" h="302895">
                <a:moveTo>
                  <a:pt x="493560" y="60883"/>
                </a:moveTo>
                <a:lnTo>
                  <a:pt x="453558" y="70053"/>
                </a:lnTo>
                <a:lnTo>
                  <a:pt x="428407" y="105340"/>
                </a:lnTo>
                <a:lnTo>
                  <a:pt x="427850" y="123532"/>
                </a:lnTo>
                <a:lnTo>
                  <a:pt x="430098" y="131483"/>
                </a:lnTo>
                <a:lnTo>
                  <a:pt x="466740" y="157640"/>
                </a:lnTo>
                <a:lnTo>
                  <a:pt x="492150" y="164947"/>
                </a:lnTo>
                <a:lnTo>
                  <a:pt x="500227" y="167144"/>
                </a:lnTo>
                <a:lnTo>
                  <a:pt x="513270" y="171107"/>
                </a:lnTo>
                <a:lnTo>
                  <a:pt x="517880" y="173316"/>
                </a:lnTo>
                <a:lnTo>
                  <a:pt x="520547" y="175742"/>
                </a:lnTo>
                <a:lnTo>
                  <a:pt x="523278" y="178168"/>
                </a:lnTo>
                <a:lnTo>
                  <a:pt x="524637" y="181584"/>
                </a:lnTo>
                <a:lnTo>
                  <a:pt x="524637" y="193040"/>
                </a:lnTo>
                <a:lnTo>
                  <a:pt x="489254" y="208597"/>
                </a:lnTo>
                <a:lnTo>
                  <a:pt x="551692" y="208597"/>
                </a:lnTo>
                <a:lnTo>
                  <a:pt x="552705" y="207025"/>
                </a:lnTo>
                <a:lnTo>
                  <a:pt x="556247" y="196445"/>
                </a:lnTo>
                <a:lnTo>
                  <a:pt x="557428" y="184442"/>
                </a:lnTo>
                <a:lnTo>
                  <a:pt x="556885" y="176538"/>
                </a:lnTo>
                <a:lnTo>
                  <a:pt x="532612" y="146552"/>
                </a:lnTo>
                <a:lnTo>
                  <a:pt x="493407" y="133299"/>
                </a:lnTo>
                <a:lnTo>
                  <a:pt x="485292" y="130911"/>
                </a:lnTo>
                <a:lnTo>
                  <a:pt x="459955" y="115430"/>
                </a:lnTo>
                <a:lnTo>
                  <a:pt x="459955" y="106159"/>
                </a:lnTo>
                <a:lnTo>
                  <a:pt x="486397" y="90246"/>
                </a:lnTo>
                <a:lnTo>
                  <a:pt x="555613" y="90246"/>
                </a:lnTo>
                <a:lnTo>
                  <a:pt x="556679" y="88760"/>
                </a:lnTo>
                <a:lnTo>
                  <a:pt x="520397" y="64436"/>
                </a:lnTo>
                <a:lnTo>
                  <a:pt x="503037" y="61278"/>
                </a:lnTo>
                <a:lnTo>
                  <a:pt x="493560" y="60883"/>
                </a:lnTo>
                <a:close/>
              </a:path>
              <a:path w="1155700" h="302895">
                <a:moveTo>
                  <a:pt x="555613" y="90246"/>
                </a:moveTo>
                <a:lnTo>
                  <a:pt x="501078" y="90246"/>
                </a:lnTo>
                <a:lnTo>
                  <a:pt x="508927" y="91655"/>
                </a:lnTo>
                <a:lnTo>
                  <a:pt x="515861" y="94488"/>
                </a:lnTo>
                <a:lnTo>
                  <a:pt x="521222" y="97216"/>
                </a:lnTo>
                <a:lnTo>
                  <a:pt x="526886" y="101249"/>
                </a:lnTo>
                <a:lnTo>
                  <a:pt x="532858" y="106584"/>
                </a:lnTo>
                <a:lnTo>
                  <a:pt x="539140" y="113220"/>
                </a:lnTo>
                <a:lnTo>
                  <a:pt x="555613" y="90246"/>
                </a:lnTo>
                <a:close/>
              </a:path>
              <a:path w="1155700" h="302895">
                <a:moveTo>
                  <a:pt x="612241" y="0"/>
                </a:moveTo>
                <a:lnTo>
                  <a:pt x="578866" y="0"/>
                </a:lnTo>
                <a:lnTo>
                  <a:pt x="578866" y="234924"/>
                </a:lnTo>
                <a:lnTo>
                  <a:pt x="612241" y="234924"/>
                </a:lnTo>
                <a:lnTo>
                  <a:pt x="612241" y="132334"/>
                </a:lnTo>
                <a:lnTo>
                  <a:pt x="614273" y="125044"/>
                </a:lnTo>
                <a:lnTo>
                  <a:pt x="647928" y="94183"/>
                </a:lnTo>
                <a:lnTo>
                  <a:pt x="654659" y="92405"/>
                </a:lnTo>
                <a:lnTo>
                  <a:pt x="717476" y="92405"/>
                </a:lnTo>
                <a:lnTo>
                  <a:pt x="715445" y="88005"/>
                </a:lnTo>
                <a:lnTo>
                  <a:pt x="714086" y="85661"/>
                </a:lnTo>
                <a:lnTo>
                  <a:pt x="610971" y="85661"/>
                </a:lnTo>
                <a:lnTo>
                  <a:pt x="612241" y="0"/>
                </a:lnTo>
                <a:close/>
              </a:path>
              <a:path w="1155700" h="302895">
                <a:moveTo>
                  <a:pt x="717476" y="92405"/>
                </a:moveTo>
                <a:lnTo>
                  <a:pt x="670915" y="92405"/>
                </a:lnTo>
                <a:lnTo>
                  <a:pt x="678357" y="96227"/>
                </a:lnTo>
                <a:lnTo>
                  <a:pt x="683615" y="103847"/>
                </a:lnTo>
                <a:lnTo>
                  <a:pt x="687092" y="110377"/>
                </a:lnTo>
                <a:lnTo>
                  <a:pt x="689576" y="118575"/>
                </a:lnTo>
                <a:lnTo>
                  <a:pt x="691068" y="128442"/>
                </a:lnTo>
                <a:lnTo>
                  <a:pt x="691565" y="139979"/>
                </a:lnTo>
                <a:lnTo>
                  <a:pt x="691565" y="234924"/>
                </a:lnTo>
                <a:lnTo>
                  <a:pt x="724865" y="234924"/>
                </a:lnTo>
                <a:lnTo>
                  <a:pt x="724787" y="132334"/>
                </a:lnTo>
                <a:lnTo>
                  <a:pt x="718104" y="93764"/>
                </a:lnTo>
                <a:lnTo>
                  <a:pt x="717476" y="92405"/>
                </a:lnTo>
                <a:close/>
              </a:path>
              <a:path w="1155700" h="302895">
                <a:moveTo>
                  <a:pt x="668299" y="60883"/>
                </a:moveTo>
                <a:lnTo>
                  <a:pt x="628967" y="72326"/>
                </a:lnTo>
                <a:lnTo>
                  <a:pt x="610971" y="85661"/>
                </a:lnTo>
                <a:lnTo>
                  <a:pt x="714086" y="85661"/>
                </a:lnTo>
                <a:lnTo>
                  <a:pt x="682475" y="62295"/>
                </a:lnTo>
                <a:lnTo>
                  <a:pt x="668299" y="60883"/>
                </a:lnTo>
                <a:close/>
              </a:path>
              <a:path w="1155700" h="302895">
                <a:moveTo>
                  <a:pt x="789762" y="0"/>
                </a:moveTo>
                <a:lnTo>
                  <a:pt x="756386" y="0"/>
                </a:lnTo>
                <a:lnTo>
                  <a:pt x="756386" y="43116"/>
                </a:lnTo>
                <a:lnTo>
                  <a:pt x="789762" y="43116"/>
                </a:lnTo>
                <a:lnTo>
                  <a:pt x="789762" y="0"/>
                </a:lnTo>
                <a:close/>
              </a:path>
              <a:path w="1155700" h="302895">
                <a:moveTo>
                  <a:pt x="789762" y="63639"/>
                </a:moveTo>
                <a:lnTo>
                  <a:pt x="756386" y="63639"/>
                </a:lnTo>
                <a:lnTo>
                  <a:pt x="756386" y="234924"/>
                </a:lnTo>
                <a:lnTo>
                  <a:pt x="789762" y="234924"/>
                </a:lnTo>
                <a:lnTo>
                  <a:pt x="789762" y="63639"/>
                </a:lnTo>
                <a:close/>
              </a:path>
              <a:path w="1155700" h="302895">
                <a:moveTo>
                  <a:pt x="854290" y="63639"/>
                </a:moveTo>
                <a:lnTo>
                  <a:pt x="822769" y="63639"/>
                </a:lnTo>
                <a:lnTo>
                  <a:pt x="822769" y="234924"/>
                </a:lnTo>
                <a:lnTo>
                  <a:pt x="856145" y="234924"/>
                </a:lnTo>
                <a:lnTo>
                  <a:pt x="856145" y="132397"/>
                </a:lnTo>
                <a:lnTo>
                  <a:pt x="858329" y="125120"/>
                </a:lnTo>
                <a:lnTo>
                  <a:pt x="893419" y="94183"/>
                </a:lnTo>
                <a:lnTo>
                  <a:pt x="900531" y="92405"/>
                </a:lnTo>
                <a:lnTo>
                  <a:pt x="962726" y="92405"/>
                </a:lnTo>
                <a:lnTo>
                  <a:pt x="961840" y="90030"/>
                </a:lnTo>
                <a:lnTo>
                  <a:pt x="851649" y="90030"/>
                </a:lnTo>
                <a:lnTo>
                  <a:pt x="854290" y="63639"/>
                </a:lnTo>
                <a:close/>
              </a:path>
              <a:path w="1155700" h="302895">
                <a:moveTo>
                  <a:pt x="962726" y="92405"/>
                </a:moveTo>
                <a:lnTo>
                  <a:pt x="917130" y="92405"/>
                </a:lnTo>
                <a:lnTo>
                  <a:pt x="924115" y="95973"/>
                </a:lnTo>
                <a:lnTo>
                  <a:pt x="928636" y="103111"/>
                </a:lnTo>
                <a:lnTo>
                  <a:pt x="931627" y="109430"/>
                </a:lnTo>
                <a:lnTo>
                  <a:pt x="933762" y="117682"/>
                </a:lnTo>
                <a:lnTo>
                  <a:pt x="935042" y="127866"/>
                </a:lnTo>
                <a:lnTo>
                  <a:pt x="935469" y="139979"/>
                </a:lnTo>
                <a:lnTo>
                  <a:pt x="935469" y="234924"/>
                </a:lnTo>
                <a:lnTo>
                  <a:pt x="968781" y="234924"/>
                </a:lnTo>
                <a:lnTo>
                  <a:pt x="968712" y="132397"/>
                </a:lnTo>
                <a:lnTo>
                  <a:pt x="964488" y="97129"/>
                </a:lnTo>
                <a:lnTo>
                  <a:pt x="962726" y="92405"/>
                </a:lnTo>
                <a:close/>
              </a:path>
              <a:path w="1155700" h="302895">
                <a:moveTo>
                  <a:pt x="915250" y="60883"/>
                </a:moveTo>
                <a:lnTo>
                  <a:pt x="872615" y="72424"/>
                </a:lnTo>
                <a:lnTo>
                  <a:pt x="851649" y="90030"/>
                </a:lnTo>
                <a:lnTo>
                  <a:pt x="961840" y="90030"/>
                </a:lnTo>
                <a:lnTo>
                  <a:pt x="961542" y="89230"/>
                </a:lnTo>
                <a:lnTo>
                  <a:pt x="957326" y="82435"/>
                </a:lnTo>
                <a:lnTo>
                  <a:pt x="953160" y="75603"/>
                </a:lnTo>
                <a:lnTo>
                  <a:pt x="922318" y="61236"/>
                </a:lnTo>
                <a:lnTo>
                  <a:pt x="915250" y="60883"/>
                </a:lnTo>
                <a:close/>
              </a:path>
              <a:path w="1155700" h="302895">
                <a:moveTo>
                  <a:pt x="1014641" y="241236"/>
                </a:moveTo>
                <a:lnTo>
                  <a:pt x="991743" y="259156"/>
                </a:lnTo>
                <a:lnTo>
                  <a:pt x="999313" y="269674"/>
                </a:lnTo>
                <a:lnTo>
                  <a:pt x="1007298" y="278693"/>
                </a:lnTo>
                <a:lnTo>
                  <a:pt x="1045344" y="300154"/>
                </a:lnTo>
                <a:lnTo>
                  <a:pt x="1071511" y="302793"/>
                </a:lnTo>
                <a:lnTo>
                  <a:pt x="1082441" y="302283"/>
                </a:lnTo>
                <a:lnTo>
                  <a:pt x="1122169" y="289999"/>
                </a:lnTo>
                <a:lnTo>
                  <a:pt x="1140686" y="273735"/>
                </a:lnTo>
                <a:lnTo>
                  <a:pt x="1071511" y="273735"/>
                </a:lnTo>
                <a:lnTo>
                  <a:pt x="1063494" y="273321"/>
                </a:lnTo>
                <a:lnTo>
                  <a:pt x="1027279" y="257333"/>
                </a:lnTo>
                <a:lnTo>
                  <a:pt x="1020829" y="250075"/>
                </a:lnTo>
                <a:lnTo>
                  <a:pt x="1014641" y="241236"/>
                </a:lnTo>
                <a:close/>
              </a:path>
              <a:path w="1155700" h="302895">
                <a:moveTo>
                  <a:pt x="1155446" y="215646"/>
                </a:moveTo>
                <a:lnTo>
                  <a:pt x="1123530" y="215646"/>
                </a:lnTo>
                <a:lnTo>
                  <a:pt x="1122146" y="229196"/>
                </a:lnTo>
                <a:lnTo>
                  <a:pt x="1121727" y="236435"/>
                </a:lnTo>
                <a:lnTo>
                  <a:pt x="1120471" y="242987"/>
                </a:lnTo>
                <a:lnTo>
                  <a:pt x="1091305" y="270928"/>
                </a:lnTo>
                <a:lnTo>
                  <a:pt x="1071511" y="273735"/>
                </a:lnTo>
                <a:lnTo>
                  <a:pt x="1140686" y="273735"/>
                </a:lnTo>
                <a:lnTo>
                  <a:pt x="1155408" y="229793"/>
                </a:lnTo>
                <a:lnTo>
                  <a:pt x="1155446" y="215646"/>
                </a:lnTo>
                <a:close/>
              </a:path>
              <a:path w="1155700" h="302895">
                <a:moveTo>
                  <a:pt x="1069657" y="60883"/>
                </a:moveTo>
                <a:lnTo>
                  <a:pt x="1030015" y="71925"/>
                </a:lnTo>
                <a:lnTo>
                  <a:pt x="1002280" y="101103"/>
                </a:lnTo>
                <a:lnTo>
                  <a:pt x="990012" y="140933"/>
                </a:lnTo>
                <a:lnTo>
                  <a:pt x="989660" y="149720"/>
                </a:lnTo>
                <a:lnTo>
                  <a:pt x="990027" y="157985"/>
                </a:lnTo>
                <a:lnTo>
                  <a:pt x="1002617" y="196915"/>
                </a:lnTo>
                <a:lnTo>
                  <a:pt x="1030514" y="225798"/>
                </a:lnTo>
                <a:lnTo>
                  <a:pt x="1070254" y="237083"/>
                </a:lnTo>
                <a:lnTo>
                  <a:pt x="1079657" y="236469"/>
                </a:lnTo>
                <a:lnTo>
                  <a:pt x="1117371" y="221119"/>
                </a:lnTo>
                <a:lnTo>
                  <a:pt x="1123530" y="215646"/>
                </a:lnTo>
                <a:lnTo>
                  <a:pt x="1155446" y="215646"/>
                </a:lnTo>
                <a:lnTo>
                  <a:pt x="1155446" y="207048"/>
                </a:lnTo>
                <a:lnTo>
                  <a:pt x="1068806" y="207048"/>
                </a:lnTo>
                <a:lnTo>
                  <a:pt x="1061999" y="205600"/>
                </a:lnTo>
                <a:lnTo>
                  <a:pt x="1030122" y="178790"/>
                </a:lnTo>
                <a:lnTo>
                  <a:pt x="1023264" y="143040"/>
                </a:lnTo>
                <a:lnTo>
                  <a:pt x="1024470" y="136017"/>
                </a:lnTo>
                <a:lnTo>
                  <a:pt x="1026909" y="128981"/>
                </a:lnTo>
                <a:lnTo>
                  <a:pt x="1029335" y="121894"/>
                </a:lnTo>
                <a:lnTo>
                  <a:pt x="1058697" y="93446"/>
                </a:lnTo>
                <a:lnTo>
                  <a:pt x="1065707" y="91808"/>
                </a:lnTo>
                <a:lnTo>
                  <a:pt x="1155446" y="91808"/>
                </a:lnTo>
                <a:lnTo>
                  <a:pt x="1155446" y="84747"/>
                </a:lnTo>
                <a:lnTo>
                  <a:pt x="1124889" y="84747"/>
                </a:lnTo>
                <a:lnTo>
                  <a:pt x="1124788" y="83858"/>
                </a:lnTo>
                <a:lnTo>
                  <a:pt x="1119289" y="79667"/>
                </a:lnTo>
                <a:lnTo>
                  <a:pt x="1108379" y="72186"/>
                </a:lnTo>
                <a:lnTo>
                  <a:pt x="1099829" y="67243"/>
                </a:lnTo>
                <a:lnTo>
                  <a:pt x="1090523" y="63711"/>
                </a:lnTo>
                <a:lnTo>
                  <a:pt x="1080465" y="61590"/>
                </a:lnTo>
                <a:lnTo>
                  <a:pt x="1069657" y="60883"/>
                </a:lnTo>
                <a:close/>
              </a:path>
              <a:path w="1155700" h="302895">
                <a:moveTo>
                  <a:pt x="1155446" y="91808"/>
                </a:moveTo>
                <a:lnTo>
                  <a:pt x="1080389" y="91808"/>
                </a:lnTo>
                <a:lnTo>
                  <a:pt x="1086980" y="93294"/>
                </a:lnTo>
                <a:lnTo>
                  <a:pt x="1099807" y="99237"/>
                </a:lnTo>
                <a:lnTo>
                  <a:pt x="1105585" y="103454"/>
                </a:lnTo>
                <a:lnTo>
                  <a:pt x="1110691" y="108902"/>
                </a:lnTo>
                <a:lnTo>
                  <a:pt x="1115847" y="114312"/>
                </a:lnTo>
                <a:lnTo>
                  <a:pt x="1119657" y="120078"/>
                </a:lnTo>
                <a:lnTo>
                  <a:pt x="1122146" y="126225"/>
                </a:lnTo>
                <a:lnTo>
                  <a:pt x="1122042" y="174159"/>
                </a:lnTo>
                <a:lnTo>
                  <a:pt x="1086878" y="206057"/>
                </a:lnTo>
                <a:lnTo>
                  <a:pt x="1081544" y="207048"/>
                </a:lnTo>
                <a:lnTo>
                  <a:pt x="1155446" y="207048"/>
                </a:lnTo>
                <a:lnTo>
                  <a:pt x="1155446" y="91808"/>
                </a:lnTo>
                <a:close/>
              </a:path>
              <a:path w="1155700" h="302895">
                <a:moveTo>
                  <a:pt x="1155446" y="63639"/>
                </a:moveTo>
                <a:lnTo>
                  <a:pt x="1124216" y="63639"/>
                </a:lnTo>
                <a:lnTo>
                  <a:pt x="1124889" y="84747"/>
                </a:lnTo>
                <a:lnTo>
                  <a:pt x="1155446" y="84747"/>
                </a:lnTo>
                <a:lnTo>
                  <a:pt x="1155446" y="63639"/>
                </a:lnTo>
                <a:close/>
              </a:path>
            </a:pathLst>
          </a:custGeom>
          <a:solidFill>
            <a:srgbClr val="FFFFFF"/>
          </a:solidFill>
        </p:spPr>
        <p:txBody>
          <a:bodyPr wrap="square" lIns="0" tIns="0" rIns="0" bIns="0" rtlCol="0"/>
          <a:lstStyle/>
          <a:p>
            <a:endParaRPr/>
          </a:p>
        </p:txBody>
      </p:sp>
      <p:sp>
        <p:nvSpPr>
          <p:cNvPr id="5" name="object 5"/>
          <p:cNvSpPr txBox="1"/>
          <p:nvPr/>
        </p:nvSpPr>
        <p:spPr>
          <a:xfrm>
            <a:off x="7306436" y="3827735"/>
            <a:ext cx="8793480" cy="1848485"/>
          </a:xfrm>
          <a:prstGeom prst="rect">
            <a:avLst/>
          </a:prstGeom>
        </p:spPr>
        <p:txBody>
          <a:bodyPr vert="horz" wrap="square" lIns="0" tIns="13970" rIns="0" bIns="0" rtlCol="0">
            <a:spAutoFit/>
          </a:bodyPr>
          <a:lstStyle/>
          <a:p>
            <a:pPr marL="12700" marR="5080" indent="-635">
              <a:lnSpc>
                <a:spcPct val="99600"/>
              </a:lnSpc>
              <a:spcBef>
                <a:spcPts val="110"/>
              </a:spcBef>
              <a:tabLst>
                <a:tab pos="5407660" algn="l"/>
              </a:tabLst>
            </a:pPr>
            <a:r>
              <a:rPr sz="2400" dirty="0">
                <a:solidFill>
                  <a:srgbClr val="FFFFFF"/>
                </a:solidFill>
                <a:latin typeface="Trebuchet MS"/>
                <a:cs typeface="Trebuchet MS"/>
              </a:rPr>
              <a:t>In</a:t>
            </a:r>
            <a:r>
              <a:rPr sz="2400" spc="40" dirty="0">
                <a:solidFill>
                  <a:srgbClr val="FFFFFF"/>
                </a:solidFill>
                <a:latin typeface="Trebuchet MS"/>
                <a:cs typeface="Trebuchet MS"/>
              </a:rPr>
              <a:t> </a:t>
            </a:r>
            <a:r>
              <a:rPr sz="2400" dirty="0">
                <a:solidFill>
                  <a:srgbClr val="FFFFFF"/>
                </a:solidFill>
                <a:latin typeface="Trebuchet MS"/>
                <a:cs typeface="Trebuchet MS"/>
              </a:rPr>
              <a:t>conclusion,</a:t>
            </a:r>
            <a:r>
              <a:rPr sz="2400" spc="45" dirty="0">
                <a:solidFill>
                  <a:srgbClr val="FFFFFF"/>
                </a:solidFill>
                <a:latin typeface="Trebuchet MS"/>
                <a:cs typeface="Trebuchet MS"/>
              </a:rPr>
              <a:t> </a:t>
            </a:r>
            <a:r>
              <a:rPr sz="2400" spc="50" dirty="0">
                <a:solidFill>
                  <a:srgbClr val="FFFFFF"/>
                </a:solidFill>
                <a:latin typeface="Trebuchet MS"/>
                <a:cs typeface="Trebuchet MS"/>
              </a:rPr>
              <a:t>understanding</a:t>
            </a:r>
            <a:r>
              <a:rPr sz="2400" dirty="0">
                <a:solidFill>
                  <a:srgbClr val="FFFFFF"/>
                </a:solidFill>
                <a:latin typeface="Trebuchet MS"/>
                <a:cs typeface="Trebuchet MS"/>
              </a:rPr>
              <a:t>	is</a:t>
            </a:r>
            <a:r>
              <a:rPr sz="2400" spc="-20" dirty="0">
                <a:solidFill>
                  <a:srgbClr val="FFFFFF"/>
                </a:solidFill>
                <a:latin typeface="Trebuchet MS"/>
                <a:cs typeface="Trebuchet MS"/>
              </a:rPr>
              <a:t> </a:t>
            </a:r>
            <a:r>
              <a:rPr sz="2400" dirty="0">
                <a:solidFill>
                  <a:srgbClr val="FFFFFF"/>
                </a:solidFill>
                <a:latin typeface="Trebuchet MS"/>
                <a:cs typeface="Trebuchet MS"/>
              </a:rPr>
              <a:t>essential</a:t>
            </a:r>
            <a:r>
              <a:rPr sz="2400" spc="-95" dirty="0">
                <a:solidFill>
                  <a:srgbClr val="FFFFFF"/>
                </a:solidFill>
                <a:latin typeface="Trebuchet MS"/>
                <a:cs typeface="Trebuchet MS"/>
              </a:rPr>
              <a:t> </a:t>
            </a:r>
            <a:r>
              <a:rPr sz="2400" spc="-45" dirty="0">
                <a:solidFill>
                  <a:srgbClr val="FFFFFF"/>
                </a:solidFill>
                <a:latin typeface="Trebuchet MS"/>
                <a:cs typeface="Trebuchet MS"/>
              </a:rPr>
              <a:t>for</a:t>
            </a:r>
            <a:r>
              <a:rPr sz="2400" spc="-80" dirty="0">
                <a:solidFill>
                  <a:srgbClr val="FFFFFF"/>
                </a:solidFill>
                <a:latin typeface="Trebuchet MS"/>
                <a:cs typeface="Trebuchet MS"/>
              </a:rPr>
              <a:t> </a:t>
            </a:r>
            <a:r>
              <a:rPr sz="2400" spc="40" dirty="0">
                <a:solidFill>
                  <a:srgbClr val="FFFFFF"/>
                </a:solidFill>
                <a:latin typeface="Trebuchet MS"/>
                <a:cs typeface="Trebuchet MS"/>
              </a:rPr>
              <a:t>everyone </a:t>
            </a:r>
            <a:r>
              <a:rPr sz="2400" spc="-20" dirty="0">
                <a:solidFill>
                  <a:srgbClr val="FFFFFF"/>
                </a:solidFill>
                <a:latin typeface="Trebuchet MS"/>
                <a:cs typeface="Trebuchet MS"/>
              </a:rPr>
              <a:t>in</a:t>
            </a:r>
            <a:r>
              <a:rPr sz="2400" spc="-15" dirty="0">
                <a:solidFill>
                  <a:srgbClr val="FFFFFF"/>
                </a:solidFill>
                <a:latin typeface="Trebuchet MS"/>
                <a:cs typeface="Trebuchet MS"/>
              </a:rPr>
              <a:t> </a:t>
            </a:r>
            <a:r>
              <a:rPr sz="2400" spc="60" dirty="0">
                <a:solidFill>
                  <a:srgbClr val="FFFFFF"/>
                </a:solidFill>
                <a:latin typeface="Trebuchet MS"/>
                <a:cs typeface="Trebuchet MS"/>
              </a:rPr>
              <a:t>today's</a:t>
            </a:r>
            <a:r>
              <a:rPr sz="2400" spc="-10" dirty="0">
                <a:solidFill>
                  <a:srgbClr val="FFFFFF"/>
                </a:solidFill>
                <a:latin typeface="Trebuchet MS"/>
                <a:cs typeface="Trebuchet MS"/>
              </a:rPr>
              <a:t> </a:t>
            </a:r>
            <a:r>
              <a:rPr sz="2400" spc="-20" dirty="0">
                <a:solidFill>
                  <a:srgbClr val="FFFFFF"/>
                </a:solidFill>
                <a:latin typeface="Trebuchet MS"/>
                <a:cs typeface="Trebuchet MS"/>
              </a:rPr>
              <a:t>digital</a:t>
            </a:r>
            <a:r>
              <a:rPr sz="2400" spc="-95" dirty="0">
                <a:solidFill>
                  <a:srgbClr val="FFFFFF"/>
                </a:solidFill>
                <a:latin typeface="Trebuchet MS"/>
                <a:cs typeface="Trebuchet MS"/>
              </a:rPr>
              <a:t> </a:t>
            </a:r>
            <a:r>
              <a:rPr sz="2400" dirty="0">
                <a:solidFill>
                  <a:srgbClr val="FFFFFF"/>
                </a:solidFill>
                <a:latin typeface="Trebuchet MS"/>
                <a:cs typeface="Trebuchet MS"/>
              </a:rPr>
              <a:t>age.</a:t>
            </a:r>
            <a:r>
              <a:rPr sz="2400" spc="-10" dirty="0">
                <a:solidFill>
                  <a:srgbClr val="FFFFFF"/>
                </a:solidFill>
                <a:latin typeface="Trebuchet MS"/>
                <a:cs typeface="Trebuchet MS"/>
              </a:rPr>
              <a:t> </a:t>
            </a:r>
            <a:r>
              <a:rPr sz="2400" spc="160" dirty="0">
                <a:solidFill>
                  <a:srgbClr val="FFFFFF"/>
                </a:solidFill>
                <a:latin typeface="Trebuchet MS"/>
                <a:cs typeface="Trebuchet MS"/>
              </a:rPr>
              <a:t>By</a:t>
            </a:r>
            <a:r>
              <a:rPr sz="2400" spc="-90" dirty="0">
                <a:solidFill>
                  <a:srgbClr val="FFFFFF"/>
                </a:solidFill>
                <a:latin typeface="Trebuchet MS"/>
                <a:cs typeface="Trebuchet MS"/>
              </a:rPr>
              <a:t> </a:t>
            </a:r>
            <a:r>
              <a:rPr sz="2400" dirty="0">
                <a:solidFill>
                  <a:srgbClr val="FFFFFF"/>
                </a:solidFill>
                <a:latin typeface="Trebuchet MS"/>
                <a:cs typeface="Trebuchet MS"/>
              </a:rPr>
              <a:t>recognizing</a:t>
            </a:r>
            <a:r>
              <a:rPr sz="2400" spc="-10" dirty="0">
                <a:solidFill>
                  <a:srgbClr val="FFFFFF"/>
                </a:solidFill>
                <a:latin typeface="Trebuchet MS"/>
                <a:cs typeface="Trebuchet MS"/>
              </a:rPr>
              <a:t> </a:t>
            </a:r>
            <a:r>
              <a:rPr sz="2400" dirty="0">
                <a:solidFill>
                  <a:srgbClr val="FFFFFF"/>
                </a:solidFill>
                <a:latin typeface="Trebuchet MS"/>
                <a:cs typeface="Trebuchet MS"/>
              </a:rPr>
              <a:t>signs,</a:t>
            </a:r>
            <a:r>
              <a:rPr sz="2400" spc="-15" dirty="0">
                <a:solidFill>
                  <a:srgbClr val="FFFFFF"/>
                </a:solidFill>
                <a:latin typeface="Trebuchet MS"/>
                <a:cs typeface="Trebuchet MS"/>
              </a:rPr>
              <a:t> </a:t>
            </a:r>
            <a:r>
              <a:rPr sz="2400" spc="35" dirty="0">
                <a:solidFill>
                  <a:srgbClr val="FFFFFF"/>
                </a:solidFill>
                <a:latin typeface="Trebuchet MS"/>
                <a:cs typeface="Trebuchet MS"/>
              </a:rPr>
              <a:t>implementing </a:t>
            </a:r>
            <a:r>
              <a:rPr sz="2400" dirty="0">
                <a:solidFill>
                  <a:srgbClr val="FFFFFF"/>
                </a:solidFill>
                <a:latin typeface="Trebuchet MS"/>
                <a:cs typeface="Trebuchet MS"/>
              </a:rPr>
              <a:t>preventive</a:t>
            </a:r>
            <a:r>
              <a:rPr sz="2400" spc="-35" dirty="0">
                <a:solidFill>
                  <a:srgbClr val="FFFFFF"/>
                </a:solidFill>
                <a:latin typeface="Trebuchet MS"/>
                <a:cs typeface="Trebuchet MS"/>
              </a:rPr>
              <a:t> </a:t>
            </a:r>
            <a:r>
              <a:rPr sz="2400" dirty="0">
                <a:solidFill>
                  <a:srgbClr val="FFFFFF"/>
                </a:solidFill>
                <a:latin typeface="Trebuchet MS"/>
                <a:cs typeface="Trebuchet MS"/>
              </a:rPr>
              <a:t>measures,</a:t>
            </a:r>
            <a:r>
              <a:rPr sz="2400" spc="-35" dirty="0">
                <a:solidFill>
                  <a:srgbClr val="FFFFFF"/>
                </a:solidFill>
                <a:latin typeface="Trebuchet MS"/>
                <a:cs typeface="Trebuchet MS"/>
              </a:rPr>
              <a:t> </a:t>
            </a:r>
            <a:r>
              <a:rPr sz="2400" spc="90" dirty="0">
                <a:solidFill>
                  <a:srgbClr val="FFFFFF"/>
                </a:solidFill>
                <a:latin typeface="Trebuchet MS"/>
                <a:cs typeface="Trebuchet MS"/>
              </a:rPr>
              <a:t>and</a:t>
            </a:r>
            <a:r>
              <a:rPr sz="2400" spc="-30" dirty="0">
                <a:solidFill>
                  <a:srgbClr val="FFFFFF"/>
                </a:solidFill>
                <a:latin typeface="Trebuchet MS"/>
                <a:cs typeface="Trebuchet MS"/>
              </a:rPr>
              <a:t> </a:t>
            </a:r>
            <a:r>
              <a:rPr sz="2400" spc="45" dirty="0">
                <a:solidFill>
                  <a:srgbClr val="FFFFFF"/>
                </a:solidFill>
                <a:latin typeface="Trebuchet MS"/>
                <a:cs typeface="Trebuchet MS"/>
              </a:rPr>
              <a:t>staying</a:t>
            </a:r>
            <a:r>
              <a:rPr sz="2400" spc="-35" dirty="0">
                <a:solidFill>
                  <a:srgbClr val="FFFFFF"/>
                </a:solidFill>
                <a:latin typeface="Trebuchet MS"/>
                <a:cs typeface="Trebuchet MS"/>
              </a:rPr>
              <a:t> </a:t>
            </a:r>
            <a:r>
              <a:rPr sz="2400" spc="-20" dirty="0">
                <a:solidFill>
                  <a:srgbClr val="FFFFFF"/>
                </a:solidFill>
                <a:latin typeface="Trebuchet MS"/>
                <a:cs typeface="Trebuchet MS"/>
              </a:rPr>
              <a:t>informed,</a:t>
            </a:r>
            <a:r>
              <a:rPr sz="2400" spc="-105" dirty="0">
                <a:solidFill>
                  <a:srgbClr val="FFFFFF"/>
                </a:solidFill>
                <a:latin typeface="Trebuchet MS"/>
                <a:cs typeface="Trebuchet MS"/>
              </a:rPr>
              <a:t> </a:t>
            </a:r>
            <a:r>
              <a:rPr sz="2400" spc="100" dirty="0">
                <a:solidFill>
                  <a:srgbClr val="FFFFFF"/>
                </a:solidFill>
                <a:latin typeface="Trebuchet MS"/>
                <a:cs typeface="Trebuchet MS"/>
              </a:rPr>
              <a:t>we</a:t>
            </a:r>
            <a:r>
              <a:rPr sz="2400" spc="-30" dirty="0">
                <a:solidFill>
                  <a:srgbClr val="FFFFFF"/>
                </a:solidFill>
                <a:latin typeface="Trebuchet MS"/>
                <a:cs typeface="Trebuchet MS"/>
              </a:rPr>
              <a:t> </a:t>
            </a:r>
            <a:r>
              <a:rPr sz="2400" spc="80" dirty="0">
                <a:solidFill>
                  <a:srgbClr val="FFFFFF"/>
                </a:solidFill>
                <a:latin typeface="Trebuchet MS"/>
                <a:cs typeface="Trebuchet MS"/>
              </a:rPr>
              <a:t>can</a:t>
            </a:r>
            <a:r>
              <a:rPr sz="2400" spc="-35" dirty="0">
                <a:solidFill>
                  <a:srgbClr val="FFFFFF"/>
                </a:solidFill>
                <a:latin typeface="Trebuchet MS"/>
                <a:cs typeface="Trebuchet MS"/>
              </a:rPr>
              <a:t> </a:t>
            </a:r>
            <a:r>
              <a:rPr sz="2400" spc="-10" dirty="0">
                <a:solidFill>
                  <a:srgbClr val="FFFFFF"/>
                </a:solidFill>
                <a:latin typeface="Trebuchet MS"/>
                <a:cs typeface="Trebuchet MS"/>
              </a:rPr>
              <a:t>navigate </a:t>
            </a:r>
            <a:r>
              <a:rPr sz="2400" dirty="0">
                <a:solidFill>
                  <a:srgbClr val="FFFFFF"/>
                </a:solidFill>
                <a:latin typeface="Trebuchet MS"/>
                <a:cs typeface="Trebuchet MS"/>
              </a:rPr>
              <a:t>the</a:t>
            </a:r>
            <a:r>
              <a:rPr sz="2400" spc="-100" dirty="0">
                <a:solidFill>
                  <a:srgbClr val="FFFFFF"/>
                </a:solidFill>
                <a:latin typeface="Trebuchet MS"/>
                <a:cs typeface="Trebuchet MS"/>
              </a:rPr>
              <a:t> </a:t>
            </a:r>
            <a:r>
              <a:rPr sz="2400" dirty="0">
                <a:solidFill>
                  <a:srgbClr val="FFFFFF"/>
                </a:solidFill>
                <a:latin typeface="Trebuchet MS"/>
                <a:cs typeface="Trebuchet MS"/>
              </a:rPr>
              <a:t>waters</a:t>
            </a:r>
            <a:r>
              <a:rPr sz="2400" spc="-20" dirty="0">
                <a:solidFill>
                  <a:srgbClr val="FFFFFF"/>
                </a:solidFill>
                <a:latin typeface="Trebuchet MS"/>
                <a:cs typeface="Trebuchet MS"/>
              </a:rPr>
              <a:t> </a:t>
            </a:r>
            <a:r>
              <a:rPr sz="2400" dirty="0">
                <a:solidFill>
                  <a:srgbClr val="FFFFFF"/>
                </a:solidFill>
                <a:latin typeface="Trebuchet MS"/>
                <a:cs typeface="Trebuchet MS"/>
              </a:rPr>
              <a:t>of</a:t>
            </a:r>
            <a:r>
              <a:rPr sz="2400" spc="-80" dirty="0">
                <a:solidFill>
                  <a:srgbClr val="FFFFFF"/>
                </a:solidFill>
                <a:latin typeface="Trebuchet MS"/>
                <a:cs typeface="Trebuchet MS"/>
              </a:rPr>
              <a:t> </a:t>
            </a:r>
            <a:r>
              <a:rPr sz="2400" spc="65" dirty="0">
                <a:solidFill>
                  <a:srgbClr val="FFFFFF"/>
                </a:solidFill>
                <a:latin typeface="Trebuchet MS"/>
                <a:cs typeface="Trebuchet MS"/>
              </a:rPr>
              <a:t>cyber</a:t>
            </a:r>
            <a:r>
              <a:rPr sz="2400" spc="-80" dirty="0">
                <a:solidFill>
                  <a:srgbClr val="FFFFFF"/>
                </a:solidFill>
                <a:latin typeface="Trebuchet MS"/>
                <a:cs typeface="Trebuchet MS"/>
              </a:rPr>
              <a:t> </a:t>
            </a:r>
            <a:r>
              <a:rPr sz="2400" dirty="0">
                <a:solidFill>
                  <a:srgbClr val="FFFFFF"/>
                </a:solidFill>
                <a:latin typeface="Trebuchet MS"/>
                <a:cs typeface="Trebuchet MS"/>
              </a:rPr>
              <a:t>deception</a:t>
            </a:r>
            <a:r>
              <a:rPr sz="2400" spc="-25" dirty="0">
                <a:solidFill>
                  <a:srgbClr val="FFFFFF"/>
                </a:solidFill>
                <a:latin typeface="Trebuchet MS"/>
                <a:cs typeface="Trebuchet MS"/>
              </a:rPr>
              <a:t> </a:t>
            </a:r>
            <a:r>
              <a:rPr sz="2400" spc="65" dirty="0">
                <a:solidFill>
                  <a:srgbClr val="FFFFFF"/>
                </a:solidFill>
                <a:latin typeface="Trebuchet MS"/>
                <a:cs typeface="Trebuchet MS"/>
              </a:rPr>
              <a:t>more</a:t>
            </a:r>
            <a:r>
              <a:rPr sz="2400" spc="-20" dirty="0">
                <a:solidFill>
                  <a:srgbClr val="FFFFFF"/>
                </a:solidFill>
                <a:latin typeface="Trebuchet MS"/>
                <a:cs typeface="Trebuchet MS"/>
              </a:rPr>
              <a:t> </a:t>
            </a:r>
            <a:r>
              <a:rPr sz="2400" spc="-75" dirty="0">
                <a:solidFill>
                  <a:srgbClr val="FFFFFF"/>
                </a:solidFill>
                <a:latin typeface="Trebuchet MS"/>
                <a:cs typeface="Trebuchet MS"/>
              </a:rPr>
              <a:t>eﬀectively.</a:t>
            </a:r>
            <a:r>
              <a:rPr sz="2400" spc="-100" dirty="0">
                <a:solidFill>
                  <a:srgbClr val="FFFFFF"/>
                </a:solidFill>
                <a:latin typeface="Trebuchet MS"/>
                <a:cs typeface="Trebuchet MS"/>
              </a:rPr>
              <a:t> </a:t>
            </a:r>
            <a:r>
              <a:rPr sz="2400" spc="-55" dirty="0">
                <a:solidFill>
                  <a:srgbClr val="FFFFFF"/>
                </a:solidFill>
                <a:latin typeface="Trebuchet MS"/>
                <a:cs typeface="Trebuchet MS"/>
              </a:rPr>
              <a:t>Together,</a:t>
            </a:r>
            <a:r>
              <a:rPr sz="2400" spc="-95" dirty="0">
                <a:solidFill>
                  <a:srgbClr val="FFFFFF"/>
                </a:solidFill>
                <a:latin typeface="Trebuchet MS"/>
                <a:cs typeface="Trebuchet MS"/>
              </a:rPr>
              <a:t> </a:t>
            </a:r>
            <a:r>
              <a:rPr sz="2400" spc="75" dirty="0">
                <a:solidFill>
                  <a:srgbClr val="FFFFFF"/>
                </a:solidFill>
                <a:latin typeface="Trebuchet MS"/>
                <a:cs typeface="Trebuchet MS"/>
              </a:rPr>
              <a:t>we </a:t>
            </a:r>
            <a:r>
              <a:rPr sz="2400" spc="80" dirty="0">
                <a:solidFill>
                  <a:srgbClr val="FFFFFF"/>
                </a:solidFill>
                <a:latin typeface="Trebuchet MS"/>
                <a:cs typeface="Trebuchet MS"/>
              </a:rPr>
              <a:t>can</a:t>
            </a:r>
            <a:r>
              <a:rPr sz="2400" spc="-75" dirty="0">
                <a:solidFill>
                  <a:srgbClr val="FFFFFF"/>
                </a:solidFill>
                <a:latin typeface="Trebuchet MS"/>
                <a:cs typeface="Trebuchet MS"/>
              </a:rPr>
              <a:t> </a:t>
            </a:r>
            <a:r>
              <a:rPr sz="2400" dirty="0">
                <a:solidFill>
                  <a:srgbClr val="FFFFFF"/>
                </a:solidFill>
                <a:latin typeface="Trebuchet MS"/>
                <a:cs typeface="Trebuchet MS"/>
              </a:rPr>
              <a:t>create</a:t>
            </a:r>
            <a:r>
              <a:rPr sz="2400" spc="-70" dirty="0">
                <a:solidFill>
                  <a:srgbClr val="FFFFFF"/>
                </a:solidFill>
                <a:latin typeface="Trebuchet MS"/>
                <a:cs typeface="Trebuchet MS"/>
              </a:rPr>
              <a:t> </a:t>
            </a:r>
            <a:r>
              <a:rPr sz="2400" dirty="0">
                <a:solidFill>
                  <a:srgbClr val="FFFFFF"/>
                </a:solidFill>
                <a:latin typeface="Trebuchet MS"/>
                <a:cs typeface="Trebuchet MS"/>
              </a:rPr>
              <a:t>a</a:t>
            </a:r>
            <a:r>
              <a:rPr sz="2400" spc="-75" dirty="0">
                <a:solidFill>
                  <a:srgbClr val="FFFFFF"/>
                </a:solidFill>
                <a:latin typeface="Trebuchet MS"/>
                <a:cs typeface="Trebuchet MS"/>
              </a:rPr>
              <a:t> </a:t>
            </a:r>
            <a:r>
              <a:rPr sz="2400" dirty="0">
                <a:solidFill>
                  <a:srgbClr val="FFFFFF"/>
                </a:solidFill>
                <a:latin typeface="Trebuchet MS"/>
                <a:cs typeface="Trebuchet MS"/>
              </a:rPr>
              <a:t>safer</a:t>
            </a:r>
            <a:r>
              <a:rPr sz="2400" spc="-130" dirty="0">
                <a:solidFill>
                  <a:srgbClr val="FFFFFF"/>
                </a:solidFill>
                <a:latin typeface="Trebuchet MS"/>
                <a:cs typeface="Trebuchet MS"/>
              </a:rPr>
              <a:t> </a:t>
            </a:r>
            <a:r>
              <a:rPr sz="2400" dirty="0">
                <a:solidFill>
                  <a:srgbClr val="FFFFFF"/>
                </a:solidFill>
                <a:latin typeface="Trebuchet MS"/>
                <a:cs typeface="Trebuchet MS"/>
              </a:rPr>
              <a:t>online</a:t>
            </a:r>
            <a:r>
              <a:rPr sz="2400" spc="-70" dirty="0">
                <a:solidFill>
                  <a:srgbClr val="FFFFFF"/>
                </a:solidFill>
                <a:latin typeface="Trebuchet MS"/>
                <a:cs typeface="Trebuchet MS"/>
              </a:rPr>
              <a:t> </a:t>
            </a:r>
            <a:r>
              <a:rPr sz="2400" spc="-10" dirty="0">
                <a:solidFill>
                  <a:srgbClr val="FFFFFF"/>
                </a:solidFill>
                <a:latin typeface="Trebuchet MS"/>
                <a:cs typeface="Trebuchet MS"/>
              </a:rPr>
              <a:t>environment.</a:t>
            </a:r>
            <a:endParaRPr sz="2400">
              <a:latin typeface="Trebuchet MS"/>
              <a:cs typeface="Trebuchet MS"/>
            </a:endParaRPr>
          </a:p>
        </p:txBody>
      </p:sp>
      <p:sp>
        <p:nvSpPr>
          <p:cNvPr id="6" name="object 6"/>
          <p:cNvSpPr/>
          <p:nvPr/>
        </p:nvSpPr>
        <p:spPr>
          <a:xfrm>
            <a:off x="5025225" y="8237728"/>
            <a:ext cx="8237855" cy="20320"/>
          </a:xfrm>
          <a:custGeom>
            <a:avLst/>
            <a:gdLst/>
            <a:ahLst/>
            <a:cxnLst/>
            <a:rect l="l" t="t" r="r" b="b"/>
            <a:pathLst>
              <a:path w="8237855" h="20320">
                <a:moveTo>
                  <a:pt x="8237499" y="1435"/>
                </a:moveTo>
                <a:lnTo>
                  <a:pt x="0" y="0"/>
                </a:lnTo>
                <a:lnTo>
                  <a:pt x="0" y="18719"/>
                </a:lnTo>
                <a:lnTo>
                  <a:pt x="8237499" y="20154"/>
                </a:lnTo>
                <a:lnTo>
                  <a:pt x="8237499" y="1435"/>
                </a:lnTo>
                <a:close/>
              </a:path>
            </a:pathLst>
          </a:custGeom>
          <a:solidFill>
            <a:srgbClr val="FFFFFF"/>
          </a:solidFill>
        </p:spPr>
        <p:txBody>
          <a:bodyPr wrap="square" lIns="0" tIns="0" rIns="0" bIns="0" rtlCol="0"/>
          <a:lstStyle/>
          <a:p>
            <a:endParaRPr/>
          </a:p>
        </p:txBody>
      </p:sp>
      <p:sp>
        <p:nvSpPr>
          <p:cNvPr id="7" name="object 7"/>
          <p:cNvSpPr/>
          <p:nvPr/>
        </p:nvSpPr>
        <p:spPr>
          <a:xfrm>
            <a:off x="8170175" y="1779948"/>
            <a:ext cx="454025" cy="454025"/>
          </a:xfrm>
          <a:custGeom>
            <a:avLst/>
            <a:gdLst/>
            <a:ahLst/>
            <a:cxnLst/>
            <a:rect l="l" t="t" r="r" b="b"/>
            <a:pathLst>
              <a:path w="454025" h="454025">
                <a:moveTo>
                  <a:pt x="226804" y="453512"/>
                </a:moveTo>
                <a:lnTo>
                  <a:pt x="0" y="453512"/>
                </a:lnTo>
                <a:lnTo>
                  <a:pt x="0" y="0"/>
                </a:lnTo>
                <a:lnTo>
                  <a:pt x="453595" y="0"/>
                </a:lnTo>
                <a:lnTo>
                  <a:pt x="453595" y="453512"/>
                </a:lnTo>
                <a:lnTo>
                  <a:pt x="226804" y="453512"/>
                </a:lnTo>
                <a:close/>
              </a:path>
            </a:pathLst>
          </a:custGeom>
          <a:ln w="18718">
            <a:solidFill>
              <a:srgbClr val="FFFFFF"/>
            </a:solidFill>
          </a:ln>
        </p:spPr>
        <p:txBody>
          <a:bodyPr wrap="square" lIns="0" tIns="0" rIns="0" bIns="0" rtlCol="0"/>
          <a:lstStyle/>
          <a:p>
            <a:endParaRPr/>
          </a:p>
        </p:txBody>
      </p:sp>
      <p:sp>
        <p:nvSpPr>
          <p:cNvPr id="8" name="object 8"/>
          <p:cNvSpPr/>
          <p:nvPr/>
        </p:nvSpPr>
        <p:spPr>
          <a:xfrm>
            <a:off x="8917536" y="1779948"/>
            <a:ext cx="454025" cy="454025"/>
          </a:xfrm>
          <a:custGeom>
            <a:avLst/>
            <a:gdLst/>
            <a:ahLst/>
            <a:cxnLst/>
            <a:rect l="l" t="t" r="r" b="b"/>
            <a:pathLst>
              <a:path w="454025" h="454025">
                <a:moveTo>
                  <a:pt x="226804" y="453512"/>
                </a:moveTo>
                <a:lnTo>
                  <a:pt x="0" y="453512"/>
                </a:lnTo>
                <a:lnTo>
                  <a:pt x="0" y="0"/>
                </a:lnTo>
                <a:lnTo>
                  <a:pt x="453595" y="0"/>
                </a:lnTo>
                <a:lnTo>
                  <a:pt x="453595" y="453512"/>
                </a:lnTo>
                <a:lnTo>
                  <a:pt x="226804" y="453512"/>
                </a:lnTo>
                <a:close/>
              </a:path>
            </a:pathLst>
          </a:custGeom>
          <a:ln w="18718">
            <a:solidFill>
              <a:srgbClr val="FFFFFF"/>
            </a:solidFill>
          </a:ln>
        </p:spPr>
        <p:txBody>
          <a:bodyPr wrap="square" lIns="0" tIns="0" rIns="0" bIns="0" rtlCol="0"/>
          <a:lstStyle/>
          <a:p>
            <a:endParaRPr/>
          </a:p>
        </p:txBody>
      </p:sp>
      <p:sp>
        <p:nvSpPr>
          <p:cNvPr id="9" name="object 9"/>
          <p:cNvSpPr/>
          <p:nvPr/>
        </p:nvSpPr>
        <p:spPr>
          <a:xfrm>
            <a:off x="9664172" y="1779948"/>
            <a:ext cx="454025" cy="454025"/>
          </a:xfrm>
          <a:custGeom>
            <a:avLst/>
            <a:gdLst/>
            <a:ahLst/>
            <a:cxnLst/>
            <a:rect l="l" t="t" r="r" b="b"/>
            <a:pathLst>
              <a:path w="454025" h="454025">
                <a:moveTo>
                  <a:pt x="226791" y="453512"/>
                </a:moveTo>
                <a:lnTo>
                  <a:pt x="0" y="453512"/>
                </a:lnTo>
                <a:lnTo>
                  <a:pt x="0" y="0"/>
                </a:lnTo>
                <a:lnTo>
                  <a:pt x="453595" y="0"/>
                </a:lnTo>
                <a:lnTo>
                  <a:pt x="453595" y="453512"/>
                </a:lnTo>
                <a:lnTo>
                  <a:pt x="226791" y="453512"/>
                </a:lnTo>
                <a:close/>
              </a:path>
            </a:pathLst>
          </a:custGeom>
          <a:ln w="18718">
            <a:solidFill>
              <a:srgbClr val="FFFFFF"/>
            </a:solidFill>
          </a:ln>
        </p:spPr>
        <p:txBody>
          <a:bodyPr wrap="square" lIns="0" tIns="0" rIns="0" bIns="0" rtlCol="0"/>
          <a:lstStyle/>
          <a:p>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3B4D32-88CC-0367-FE2B-B168A29F7A47}"/>
              </a:ext>
            </a:extLst>
          </p:cNvPr>
          <p:cNvSpPr>
            <a:spLocks noGrp="1"/>
          </p:cNvSpPr>
          <p:nvPr>
            <p:ph type="title"/>
          </p:nvPr>
        </p:nvSpPr>
        <p:spPr>
          <a:xfrm>
            <a:off x="1360391" y="2101850"/>
            <a:ext cx="15541430" cy="3772404"/>
          </a:xfrm>
        </p:spPr>
        <p:txBody>
          <a:bodyPr>
            <a:normAutofit/>
          </a:bodyPr>
          <a:lstStyle/>
          <a:p>
            <a:r>
              <a:rPr lang="en-US" sz="12000" dirty="0"/>
              <a:t>THANK YOU</a:t>
            </a:r>
          </a:p>
        </p:txBody>
      </p:sp>
      <p:grpSp>
        <p:nvGrpSpPr>
          <p:cNvPr id="4" name="object 3">
            <a:extLst>
              <a:ext uri="{FF2B5EF4-FFF2-40B4-BE49-F238E27FC236}">
                <a16:creationId xmlns:a16="http://schemas.microsoft.com/office/drawing/2014/main" id="{3203E956-9ACB-1AE3-346A-3D47DE984DC2}"/>
              </a:ext>
            </a:extLst>
          </p:cNvPr>
          <p:cNvGrpSpPr/>
          <p:nvPr/>
        </p:nvGrpSpPr>
        <p:grpSpPr>
          <a:xfrm>
            <a:off x="5025237" y="1772633"/>
            <a:ext cx="8237855" cy="6487795"/>
            <a:chOff x="5025237" y="1772633"/>
            <a:chExt cx="8237855" cy="6487795"/>
          </a:xfrm>
        </p:grpSpPr>
        <p:sp>
          <p:nvSpPr>
            <p:cNvPr id="5" name="object 4">
              <a:extLst>
                <a:ext uri="{FF2B5EF4-FFF2-40B4-BE49-F238E27FC236}">
                  <a16:creationId xmlns:a16="http://schemas.microsoft.com/office/drawing/2014/main" id="{163FFB6D-E941-53FB-015A-02EBCB1657FD}"/>
                </a:ext>
              </a:extLst>
            </p:cNvPr>
            <p:cNvSpPr/>
            <p:nvPr/>
          </p:nvSpPr>
          <p:spPr>
            <a:xfrm>
              <a:off x="5025225" y="8239772"/>
              <a:ext cx="8237855" cy="20320"/>
            </a:xfrm>
            <a:custGeom>
              <a:avLst/>
              <a:gdLst/>
              <a:ahLst/>
              <a:cxnLst/>
              <a:rect l="l" t="t" r="r" b="b"/>
              <a:pathLst>
                <a:path w="8237855" h="20320">
                  <a:moveTo>
                    <a:pt x="8237499" y="1435"/>
                  </a:moveTo>
                  <a:lnTo>
                    <a:pt x="0" y="0"/>
                  </a:lnTo>
                  <a:lnTo>
                    <a:pt x="0" y="18719"/>
                  </a:lnTo>
                  <a:lnTo>
                    <a:pt x="8237499" y="20154"/>
                  </a:lnTo>
                  <a:lnTo>
                    <a:pt x="8237499" y="1435"/>
                  </a:lnTo>
                  <a:close/>
                </a:path>
              </a:pathLst>
            </a:custGeom>
            <a:solidFill>
              <a:srgbClr val="FFFFFF"/>
            </a:solidFill>
          </p:spPr>
          <p:txBody>
            <a:bodyPr wrap="square" lIns="0" tIns="0" rIns="0" bIns="0" rtlCol="0"/>
            <a:lstStyle/>
            <a:p>
              <a:endParaRPr/>
            </a:p>
          </p:txBody>
        </p:sp>
        <p:sp>
          <p:nvSpPr>
            <p:cNvPr id="6" name="object 5">
              <a:extLst>
                <a:ext uri="{FF2B5EF4-FFF2-40B4-BE49-F238E27FC236}">
                  <a16:creationId xmlns:a16="http://schemas.microsoft.com/office/drawing/2014/main" id="{DDE1909C-96FE-3AED-CA44-C63CA8A2C3EA}"/>
                </a:ext>
              </a:extLst>
            </p:cNvPr>
            <p:cNvSpPr/>
            <p:nvPr/>
          </p:nvSpPr>
          <p:spPr>
            <a:xfrm>
              <a:off x="8169820" y="1781992"/>
              <a:ext cx="1948180" cy="454025"/>
            </a:xfrm>
            <a:custGeom>
              <a:avLst/>
              <a:gdLst/>
              <a:ahLst/>
              <a:cxnLst/>
              <a:rect l="l" t="t" r="r" b="b"/>
              <a:pathLst>
                <a:path w="1948179" h="454025">
                  <a:moveTo>
                    <a:pt x="226791" y="453525"/>
                  </a:moveTo>
                  <a:lnTo>
                    <a:pt x="0" y="453525"/>
                  </a:lnTo>
                  <a:lnTo>
                    <a:pt x="0" y="0"/>
                  </a:lnTo>
                  <a:lnTo>
                    <a:pt x="453595" y="0"/>
                  </a:lnTo>
                  <a:lnTo>
                    <a:pt x="453595" y="453525"/>
                  </a:lnTo>
                  <a:lnTo>
                    <a:pt x="226791" y="453525"/>
                  </a:lnTo>
                  <a:close/>
                </a:path>
                <a:path w="1948179" h="454025">
                  <a:moveTo>
                    <a:pt x="974152" y="453525"/>
                  </a:moveTo>
                  <a:lnTo>
                    <a:pt x="747360" y="453525"/>
                  </a:lnTo>
                  <a:lnTo>
                    <a:pt x="747360" y="0"/>
                  </a:lnTo>
                  <a:lnTo>
                    <a:pt x="1200956" y="0"/>
                  </a:lnTo>
                  <a:lnTo>
                    <a:pt x="1200956" y="453525"/>
                  </a:lnTo>
                  <a:lnTo>
                    <a:pt x="974152" y="453525"/>
                  </a:lnTo>
                  <a:close/>
                </a:path>
                <a:path w="1948179" h="454025">
                  <a:moveTo>
                    <a:pt x="1720788" y="453525"/>
                  </a:moveTo>
                  <a:lnTo>
                    <a:pt x="1493997" y="453525"/>
                  </a:lnTo>
                  <a:lnTo>
                    <a:pt x="1493997" y="0"/>
                  </a:lnTo>
                  <a:lnTo>
                    <a:pt x="1947593" y="0"/>
                  </a:lnTo>
                  <a:lnTo>
                    <a:pt x="1947593" y="453525"/>
                  </a:lnTo>
                  <a:lnTo>
                    <a:pt x="1720788" y="453525"/>
                  </a:lnTo>
                  <a:close/>
                </a:path>
              </a:pathLst>
            </a:custGeom>
            <a:ln w="18718">
              <a:solidFill>
                <a:srgbClr val="FFFFFF"/>
              </a:solidFill>
            </a:ln>
          </p:spPr>
          <p:txBody>
            <a:bodyPr wrap="square" lIns="0" tIns="0" rIns="0" bIns="0" rtlCol="0"/>
            <a:lstStyle/>
            <a:p>
              <a:endParaRPr/>
            </a:p>
          </p:txBody>
        </p:sp>
      </p:grpSp>
    </p:spTree>
    <p:extLst>
      <p:ext uri="{BB962C8B-B14F-4D97-AF65-F5344CB8AC3E}">
        <p14:creationId xmlns:p14="http://schemas.microsoft.com/office/powerpoint/2010/main" val="21172899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B86D7D-8B79-1E84-1419-4800A6C13472}"/>
              </a:ext>
            </a:extLst>
          </p:cNvPr>
          <p:cNvSpPr>
            <a:spLocks noGrp="1"/>
          </p:cNvSpPr>
          <p:nvPr>
            <p:ph type="title"/>
          </p:nvPr>
        </p:nvSpPr>
        <p:spPr/>
        <p:txBody>
          <a:bodyPr>
            <a:normAutofit/>
          </a:bodyPr>
          <a:lstStyle/>
          <a:p>
            <a:r>
              <a:rPr lang="en-IN" sz="6600" dirty="0"/>
              <a:t>                           Topics Covered</a:t>
            </a:r>
          </a:p>
        </p:txBody>
      </p:sp>
      <p:sp>
        <p:nvSpPr>
          <p:cNvPr id="3" name="Content Placeholder 2">
            <a:extLst>
              <a:ext uri="{FF2B5EF4-FFF2-40B4-BE49-F238E27FC236}">
                <a16:creationId xmlns:a16="http://schemas.microsoft.com/office/drawing/2014/main" id="{F199584F-CD74-9104-1AB7-54555C40E4B5}"/>
              </a:ext>
            </a:extLst>
          </p:cNvPr>
          <p:cNvSpPr>
            <a:spLocks noGrp="1"/>
          </p:cNvSpPr>
          <p:nvPr>
            <p:ph idx="1"/>
          </p:nvPr>
        </p:nvSpPr>
        <p:spPr/>
        <p:txBody>
          <a:bodyPr>
            <a:normAutofit/>
          </a:bodyPr>
          <a:lstStyle/>
          <a:p>
            <a:pPr marL="0" indent="0">
              <a:buNone/>
            </a:pPr>
            <a:r>
              <a:rPr lang="en-US" sz="4800" dirty="0"/>
              <a:t>1. Phishing and it's types</a:t>
            </a:r>
          </a:p>
          <a:p>
            <a:pPr marL="0" indent="0">
              <a:buNone/>
            </a:pPr>
            <a:r>
              <a:rPr lang="en-US" sz="4800" dirty="0"/>
              <a:t>2. How to perform </a:t>
            </a:r>
          </a:p>
          <a:p>
            <a:pPr marL="0" indent="0">
              <a:buNone/>
            </a:pPr>
            <a:r>
              <a:rPr lang="en-US" sz="4800" dirty="0"/>
              <a:t>3. Prevention</a:t>
            </a:r>
          </a:p>
          <a:p>
            <a:pPr marL="0" indent="0">
              <a:buNone/>
            </a:pPr>
            <a:r>
              <a:rPr lang="en-US" sz="4800" dirty="0"/>
              <a:t>4. Tools</a:t>
            </a:r>
            <a:endParaRPr lang="en-IN" sz="4800" dirty="0"/>
          </a:p>
        </p:txBody>
      </p:sp>
    </p:spTree>
    <p:extLst>
      <p:ext uri="{BB962C8B-B14F-4D97-AF65-F5344CB8AC3E}">
        <p14:creationId xmlns:p14="http://schemas.microsoft.com/office/powerpoint/2010/main" val="3450388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mph" presetSubtype="0" fill="hold" grpId="0" nodeType="clickEffect">
                                  <p:stCondLst>
                                    <p:cond delay="0"/>
                                  </p:stCondLst>
                                  <p:iterate type="lt">
                                    <p:tmPct val="4000"/>
                                  </p:iterate>
                                  <p:childTnLst>
                                    <p:set>
                                      <p:cBhvr override="childStyle">
                                        <p:cTn id="6" dur="500" fill="hold"/>
                                        <p:tgtEl>
                                          <p:spTgt spid="2"/>
                                        </p:tgtEl>
                                        <p:attrNameLst>
                                          <p:attrName>style.color</p:attrName>
                                        </p:attrNameLst>
                                      </p:cBhvr>
                                      <p:to>
                                        <p:clrVal>
                                          <a:schemeClr val="accent2"/>
                                        </p:clrVal>
                                      </p:to>
                                    </p:set>
                                    <p:set>
                                      <p:cBhvr>
                                        <p:cTn id="7" dur="500" fill="hold"/>
                                        <p:tgtEl>
                                          <p:spTgt spid="2"/>
                                        </p:tgtEl>
                                        <p:attrNameLst>
                                          <p:attrName>fillcolor</p:attrName>
                                        </p:attrNameLst>
                                      </p:cBhvr>
                                      <p:to>
                                        <p:clrVal>
                                          <a:schemeClr val="accent2"/>
                                        </p:clrVal>
                                      </p:to>
                                    </p:set>
                                    <p:set>
                                      <p:cBhvr>
                                        <p:cTn id="8" dur="500" fill="hold"/>
                                        <p:tgtEl>
                                          <p:spTgt spid="2"/>
                                        </p:tgtEl>
                                        <p:attrNameLst>
                                          <p:attrName>fill.type</p:attrName>
                                        </p:attrNameLst>
                                      </p:cBhvr>
                                      <p:to>
                                        <p:strVal val="solid"/>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499"/>
                                          </p:stCondLst>
                                        </p:cTn>
                                        <p:tgtEl>
                                          <p:spTgt spid="3">
                                            <p:txEl>
                                              <p:pRg st="0" end="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499"/>
                                          </p:stCondLst>
                                        </p:cTn>
                                        <p:tgtEl>
                                          <p:spTgt spid="3">
                                            <p:txEl>
                                              <p:pRg st="1" end="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499"/>
                                          </p:stCondLst>
                                        </p:cTn>
                                        <p:tgtEl>
                                          <p:spTgt spid="3">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499"/>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592335" y="1720850"/>
            <a:ext cx="7726045" cy="848360"/>
          </a:xfrm>
          <a:prstGeom prst="rect">
            <a:avLst/>
          </a:prstGeom>
        </p:spPr>
        <p:txBody>
          <a:bodyPr vert="horz" wrap="square" lIns="0" tIns="12065" rIns="0" bIns="0" rtlCol="0">
            <a:spAutoFit/>
          </a:bodyPr>
          <a:lstStyle/>
          <a:p>
            <a:pPr marL="12700">
              <a:lnSpc>
                <a:spcPct val="100000"/>
              </a:lnSpc>
              <a:spcBef>
                <a:spcPts val="95"/>
              </a:spcBef>
            </a:pPr>
            <a:r>
              <a:rPr sz="5400" spc="-229" dirty="0"/>
              <a:t>Introduction</a:t>
            </a:r>
            <a:r>
              <a:rPr sz="5400" spc="-320" dirty="0"/>
              <a:t> </a:t>
            </a:r>
            <a:r>
              <a:rPr sz="5400" spc="-145" dirty="0"/>
              <a:t>to</a:t>
            </a:r>
            <a:r>
              <a:rPr sz="5400" spc="-315" dirty="0"/>
              <a:t> </a:t>
            </a:r>
            <a:r>
              <a:rPr sz="5400" spc="-100" dirty="0"/>
              <a:t>Phishing</a:t>
            </a:r>
            <a:endParaRPr sz="5400" dirty="0"/>
          </a:p>
        </p:txBody>
      </p:sp>
      <p:sp>
        <p:nvSpPr>
          <p:cNvPr id="5" name="object 5"/>
          <p:cNvSpPr txBox="1"/>
          <p:nvPr/>
        </p:nvSpPr>
        <p:spPr>
          <a:xfrm>
            <a:off x="1758950" y="3321050"/>
            <a:ext cx="7754620" cy="2383986"/>
          </a:xfrm>
          <a:prstGeom prst="rect">
            <a:avLst/>
          </a:prstGeom>
        </p:spPr>
        <p:txBody>
          <a:bodyPr vert="horz" wrap="square" lIns="0" tIns="24130" rIns="0" bIns="0" rtlCol="0">
            <a:spAutoFit/>
          </a:bodyPr>
          <a:lstStyle/>
          <a:p>
            <a:pPr marL="12700" marR="5080" indent="1029335">
              <a:lnSpc>
                <a:spcPts val="2320"/>
              </a:lnSpc>
              <a:spcBef>
                <a:spcPts val="190"/>
              </a:spcBef>
            </a:pPr>
            <a:r>
              <a:rPr lang="en-US" sz="2400" dirty="0">
                <a:solidFill>
                  <a:srgbClr val="FFFFFF"/>
                </a:solidFill>
                <a:latin typeface="Sitka Small" pitchFamily="2" charset="0"/>
                <a:cs typeface="Trebuchet MS"/>
              </a:rPr>
              <a:t>Phishing </a:t>
            </a:r>
            <a:r>
              <a:rPr sz="2400" dirty="0">
                <a:solidFill>
                  <a:srgbClr val="FFFFFF"/>
                </a:solidFill>
                <a:latin typeface="Sitka Small" pitchFamily="2" charset="0"/>
                <a:cs typeface="Trebuchet MS"/>
              </a:rPr>
              <a:t>is</a:t>
            </a:r>
            <a:r>
              <a:rPr sz="2400" spc="-40" dirty="0">
                <a:solidFill>
                  <a:srgbClr val="FFFFFF"/>
                </a:solidFill>
                <a:latin typeface="Sitka Small" pitchFamily="2" charset="0"/>
                <a:cs typeface="Trebuchet MS"/>
              </a:rPr>
              <a:t> </a:t>
            </a:r>
            <a:r>
              <a:rPr sz="2400" dirty="0">
                <a:solidFill>
                  <a:srgbClr val="FFFFFF"/>
                </a:solidFill>
                <a:latin typeface="Sitka Small" pitchFamily="2" charset="0"/>
                <a:cs typeface="Trebuchet MS"/>
              </a:rPr>
              <a:t>a</a:t>
            </a:r>
            <a:r>
              <a:rPr sz="2400" spc="-35" dirty="0">
                <a:solidFill>
                  <a:srgbClr val="FFFFFF"/>
                </a:solidFill>
                <a:latin typeface="Sitka Small" pitchFamily="2" charset="0"/>
                <a:cs typeface="Trebuchet MS"/>
              </a:rPr>
              <a:t> </a:t>
            </a:r>
            <a:r>
              <a:rPr sz="2400" dirty="0">
                <a:solidFill>
                  <a:srgbClr val="FFFFFF"/>
                </a:solidFill>
                <a:latin typeface="Sitka Small" pitchFamily="2" charset="0"/>
                <a:cs typeface="Trebuchet MS"/>
              </a:rPr>
              <a:t>form</a:t>
            </a:r>
            <a:r>
              <a:rPr sz="2400" spc="-35" dirty="0">
                <a:solidFill>
                  <a:srgbClr val="FFFFFF"/>
                </a:solidFill>
                <a:latin typeface="Sitka Small" pitchFamily="2" charset="0"/>
                <a:cs typeface="Trebuchet MS"/>
              </a:rPr>
              <a:t> </a:t>
            </a:r>
            <a:r>
              <a:rPr sz="2400" dirty="0">
                <a:solidFill>
                  <a:srgbClr val="FFFFFF"/>
                </a:solidFill>
                <a:latin typeface="Sitka Small" pitchFamily="2" charset="0"/>
                <a:cs typeface="Trebuchet MS"/>
              </a:rPr>
              <a:t>of</a:t>
            </a:r>
            <a:r>
              <a:rPr sz="2400" spc="-80" dirty="0">
                <a:solidFill>
                  <a:srgbClr val="FFFFFF"/>
                </a:solidFill>
                <a:latin typeface="Sitka Small" pitchFamily="2" charset="0"/>
                <a:cs typeface="Trebuchet MS"/>
              </a:rPr>
              <a:t> </a:t>
            </a:r>
            <a:r>
              <a:rPr sz="2400" spc="50" dirty="0">
                <a:solidFill>
                  <a:srgbClr val="FFFFFF"/>
                </a:solidFill>
                <a:latin typeface="Sitka Small" pitchFamily="2" charset="0"/>
                <a:cs typeface="Trebuchet MS"/>
              </a:rPr>
              <a:t>cyber</a:t>
            </a:r>
            <a:r>
              <a:rPr sz="2400" spc="-85" dirty="0">
                <a:solidFill>
                  <a:srgbClr val="FFFFFF"/>
                </a:solidFill>
                <a:latin typeface="Sitka Small" pitchFamily="2" charset="0"/>
                <a:cs typeface="Trebuchet MS"/>
              </a:rPr>
              <a:t> </a:t>
            </a:r>
            <a:r>
              <a:rPr sz="2400" dirty="0">
                <a:solidFill>
                  <a:srgbClr val="FFFFFF"/>
                </a:solidFill>
                <a:latin typeface="Sitka Small" pitchFamily="2" charset="0"/>
                <a:cs typeface="Trebuchet MS"/>
              </a:rPr>
              <a:t>deception</a:t>
            </a:r>
            <a:r>
              <a:rPr sz="2400" spc="-35" dirty="0">
                <a:solidFill>
                  <a:srgbClr val="FFFFFF"/>
                </a:solidFill>
                <a:latin typeface="Sitka Small" pitchFamily="2" charset="0"/>
                <a:cs typeface="Trebuchet MS"/>
              </a:rPr>
              <a:t> </a:t>
            </a:r>
            <a:r>
              <a:rPr sz="2400" spc="-45" dirty="0">
                <a:solidFill>
                  <a:srgbClr val="FFFFFF"/>
                </a:solidFill>
                <a:latin typeface="Sitka Small" pitchFamily="2" charset="0"/>
                <a:cs typeface="Trebuchet MS"/>
              </a:rPr>
              <a:t>that</a:t>
            </a:r>
            <a:r>
              <a:rPr sz="2400" spc="-40" dirty="0">
                <a:solidFill>
                  <a:srgbClr val="FFFFFF"/>
                </a:solidFill>
                <a:latin typeface="Sitka Small" pitchFamily="2" charset="0"/>
                <a:cs typeface="Trebuchet MS"/>
              </a:rPr>
              <a:t> </a:t>
            </a:r>
            <a:r>
              <a:rPr sz="2400" spc="50" dirty="0">
                <a:solidFill>
                  <a:srgbClr val="FFFFFF"/>
                </a:solidFill>
                <a:latin typeface="Sitka Small" pitchFamily="2" charset="0"/>
                <a:cs typeface="Trebuchet MS"/>
              </a:rPr>
              <a:t>aims</a:t>
            </a:r>
            <a:r>
              <a:rPr sz="2400" spc="-35" dirty="0">
                <a:solidFill>
                  <a:srgbClr val="FFFFFF"/>
                </a:solidFill>
                <a:latin typeface="Sitka Small" pitchFamily="2" charset="0"/>
                <a:cs typeface="Trebuchet MS"/>
              </a:rPr>
              <a:t> </a:t>
            </a:r>
            <a:r>
              <a:rPr sz="2400" dirty="0">
                <a:solidFill>
                  <a:srgbClr val="FFFFFF"/>
                </a:solidFill>
                <a:latin typeface="Sitka Small" pitchFamily="2" charset="0"/>
                <a:cs typeface="Trebuchet MS"/>
              </a:rPr>
              <a:t>to</a:t>
            </a:r>
            <a:r>
              <a:rPr sz="2400" spc="-35" dirty="0">
                <a:solidFill>
                  <a:srgbClr val="FFFFFF"/>
                </a:solidFill>
                <a:latin typeface="Sitka Small" pitchFamily="2" charset="0"/>
                <a:cs typeface="Trebuchet MS"/>
              </a:rPr>
              <a:t> </a:t>
            </a:r>
            <a:r>
              <a:rPr sz="2400" dirty="0">
                <a:solidFill>
                  <a:srgbClr val="FFFFFF"/>
                </a:solidFill>
                <a:latin typeface="Sitka Small" pitchFamily="2" charset="0"/>
                <a:cs typeface="Trebuchet MS"/>
              </a:rPr>
              <a:t>steal</a:t>
            </a:r>
            <a:r>
              <a:rPr sz="2400" spc="-95" dirty="0">
                <a:solidFill>
                  <a:srgbClr val="FFFFFF"/>
                </a:solidFill>
                <a:latin typeface="Sitka Small" pitchFamily="2" charset="0"/>
                <a:cs typeface="Trebuchet MS"/>
              </a:rPr>
              <a:t> </a:t>
            </a:r>
            <a:r>
              <a:rPr sz="2400" spc="-10" dirty="0">
                <a:solidFill>
                  <a:srgbClr val="FFFFFF"/>
                </a:solidFill>
                <a:latin typeface="Sitka Small" pitchFamily="2" charset="0"/>
                <a:cs typeface="Trebuchet MS"/>
              </a:rPr>
              <a:t>sensitive </a:t>
            </a:r>
            <a:r>
              <a:rPr sz="2400" dirty="0">
                <a:solidFill>
                  <a:srgbClr val="FFFFFF"/>
                </a:solidFill>
                <a:latin typeface="Sitka Small" pitchFamily="2" charset="0"/>
                <a:cs typeface="Trebuchet MS"/>
              </a:rPr>
              <a:t>information</a:t>
            </a:r>
            <a:r>
              <a:rPr sz="2400" spc="-85" dirty="0">
                <a:solidFill>
                  <a:srgbClr val="FFFFFF"/>
                </a:solidFill>
                <a:latin typeface="Sitka Small" pitchFamily="2" charset="0"/>
                <a:cs typeface="Trebuchet MS"/>
              </a:rPr>
              <a:t> </a:t>
            </a:r>
            <a:r>
              <a:rPr sz="2400" spc="75" dirty="0">
                <a:solidFill>
                  <a:srgbClr val="FFFFFF"/>
                </a:solidFill>
                <a:latin typeface="Sitka Small" pitchFamily="2" charset="0"/>
                <a:cs typeface="Trebuchet MS"/>
              </a:rPr>
              <a:t>by</a:t>
            </a:r>
            <a:r>
              <a:rPr sz="2400" spc="-135" dirty="0">
                <a:solidFill>
                  <a:srgbClr val="FFFFFF"/>
                </a:solidFill>
                <a:latin typeface="Sitka Small" pitchFamily="2" charset="0"/>
                <a:cs typeface="Trebuchet MS"/>
              </a:rPr>
              <a:t> </a:t>
            </a:r>
            <a:r>
              <a:rPr sz="2400" spc="65" dirty="0">
                <a:solidFill>
                  <a:srgbClr val="FFFFFF"/>
                </a:solidFill>
                <a:latin typeface="Sitka Small" pitchFamily="2" charset="0"/>
                <a:cs typeface="Trebuchet MS"/>
              </a:rPr>
              <a:t>masquerading</a:t>
            </a:r>
            <a:r>
              <a:rPr sz="2400" spc="-85" dirty="0">
                <a:solidFill>
                  <a:srgbClr val="FFFFFF"/>
                </a:solidFill>
                <a:latin typeface="Sitka Small" pitchFamily="2" charset="0"/>
                <a:cs typeface="Trebuchet MS"/>
              </a:rPr>
              <a:t> </a:t>
            </a:r>
            <a:r>
              <a:rPr sz="2400" spc="85" dirty="0">
                <a:solidFill>
                  <a:srgbClr val="FFFFFF"/>
                </a:solidFill>
                <a:latin typeface="Sitka Small" pitchFamily="2" charset="0"/>
                <a:cs typeface="Trebuchet MS"/>
              </a:rPr>
              <a:t>as</a:t>
            </a:r>
            <a:r>
              <a:rPr sz="2400" spc="-85" dirty="0">
                <a:solidFill>
                  <a:srgbClr val="FFFFFF"/>
                </a:solidFill>
                <a:latin typeface="Sitka Small" pitchFamily="2" charset="0"/>
                <a:cs typeface="Trebuchet MS"/>
              </a:rPr>
              <a:t> </a:t>
            </a:r>
            <a:r>
              <a:rPr sz="2400" dirty="0">
                <a:solidFill>
                  <a:srgbClr val="FFFFFF"/>
                </a:solidFill>
                <a:latin typeface="Sitka Small" pitchFamily="2" charset="0"/>
                <a:cs typeface="Trebuchet MS"/>
              </a:rPr>
              <a:t>a</a:t>
            </a:r>
            <a:r>
              <a:rPr sz="2400" spc="-80" dirty="0">
                <a:solidFill>
                  <a:srgbClr val="FFFFFF"/>
                </a:solidFill>
                <a:latin typeface="Sitka Small" pitchFamily="2" charset="0"/>
                <a:cs typeface="Trebuchet MS"/>
              </a:rPr>
              <a:t> </a:t>
            </a:r>
            <a:r>
              <a:rPr sz="2400" dirty="0">
                <a:solidFill>
                  <a:srgbClr val="FFFFFF"/>
                </a:solidFill>
                <a:latin typeface="Sitka Small" pitchFamily="2" charset="0"/>
                <a:cs typeface="Trebuchet MS"/>
              </a:rPr>
              <a:t>trustworthy</a:t>
            </a:r>
            <a:r>
              <a:rPr sz="2400" spc="-135" dirty="0">
                <a:solidFill>
                  <a:srgbClr val="FFFFFF"/>
                </a:solidFill>
                <a:latin typeface="Sitka Small" pitchFamily="2" charset="0"/>
                <a:cs typeface="Trebuchet MS"/>
              </a:rPr>
              <a:t> </a:t>
            </a:r>
            <a:r>
              <a:rPr sz="2400" spc="-95" dirty="0">
                <a:solidFill>
                  <a:srgbClr val="FFFFFF"/>
                </a:solidFill>
                <a:latin typeface="Sitka Small" pitchFamily="2" charset="0"/>
                <a:cs typeface="Trebuchet MS"/>
              </a:rPr>
              <a:t>entity.</a:t>
            </a:r>
            <a:r>
              <a:rPr sz="2400" spc="-85" dirty="0">
                <a:solidFill>
                  <a:srgbClr val="FFFFFF"/>
                </a:solidFill>
                <a:latin typeface="Sitka Small" pitchFamily="2" charset="0"/>
                <a:cs typeface="Trebuchet MS"/>
              </a:rPr>
              <a:t> </a:t>
            </a:r>
            <a:r>
              <a:rPr sz="2400" spc="45" dirty="0">
                <a:solidFill>
                  <a:srgbClr val="FFFFFF"/>
                </a:solidFill>
                <a:latin typeface="Sitka Small" pitchFamily="2" charset="0"/>
                <a:cs typeface="Trebuchet MS"/>
              </a:rPr>
              <a:t>Understanding </a:t>
            </a:r>
            <a:r>
              <a:rPr sz="2400" dirty="0">
                <a:solidFill>
                  <a:srgbClr val="FFFFFF"/>
                </a:solidFill>
                <a:latin typeface="Sitka Small" pitchFamily="2" charset="0"/>
                <a:cs typeface="Trebuchet MS"/>
              </a:rPr>
              <a:t>the</a:t>
            </a:r>
            <a:r>
              <a:rPr sz="2400" spc="-35" dirty="0">
                <a:solidFill>
                  <a:srgbClr val="FFFFFF"/>
                </a:solidFill>
                <a:latin typeface="Sitka Small" pitchFamily="2" charset="0"/>
                <a:cs typeface="Trebuchet MS"/>
              </a:rPr>
              <a:t> </a:t>
            </a:r>
            <a:r>
              <a:rPr sz="2400" dirty="0">
                <a:solidFill>
                  <a:srgbClr val="FFFFFF"/>
                </a:solidFill>
                <a:latin typeface="Sitka Small" pitchFamily="2" charset="0"/>
                <a:cs typeface="Trebuchet MS"/>
              </a:rPr>
              <a:t>tactics</a:t>
            </a:r>
            <a:r>
              <a:rPr sz="2400" spc="-35" dirty="0">
                <a:solidFill>
                  <a:srgbClr val="FFFFFF"/>
                </a:solidFill>
                <a:latin typeface="Sitka Small" pitchFamily="2" charset="0"/>
                <a:cs typeface="Trebuchet MS"/>
              </a:rPr>
              <a:t> </a:t>
            </a:r>
            <a:r>
              <a:rPr sz="2400" spc="70" dirty="0">
                <a:solidFill>
                  <a:srgbClr val="FFFFFF"/>
                </a:solidFill>
                <a:latin typeface="Sitka Small" pitchFamily="2" charset="0"/>
                <a:cs typeface="Trebuchet MS"/>
              </a:rPr>
              <a:t>and</a:t>
            </a:r>
            <a:r>
              <a:rPr sz="2400" spc="-30" dirty="0">
                <a:solidFill>
                  <a:srgbClr val="FFFFFF"/>
                </a:solidFill>
                <a:latin typeface="Sitka Small" pitchFamily="2" charset="0"/>
                <a:cs typeface="Trebuchet MS"/>
              </a:rPr>
              <a:t> </a:t>
            </a:r>
            <a:r>
              <a:rPr sz="2400" dirty="0">
                <a:solidFill>
                  <a:srgbClr val="FFFFFF"/>
                </a:solidFill>
                <a:latin typeface="Sitka Small" pitchFamily="2" charset="0"/>
                <a:cs typeface="Trebuchet MS"/>
              </a:rPr>
              <a:t>techniques</a:t>
            </a:r>
            <a:r>
              <a:rPr sz="2400" spc="-35" dirty="0">
                <a:solidFill>
                  <a:srgbClr val="FFFFFF"/>
                </a:solidFill>
                <a:latin typeface="Sitka Small" pitchFamily="2" charset="0"/>
                <a:cs typeface="Trebuchet MS"/>
              </a:rPr>
              <a:t> </a:t>
            </a:r>
            <a:r>
              <a:rPr sz="2400" spc="105" dirty="0">
                <a:solidFill>
                  <a:srgbClr val="FFFFFF"/>
                </a:solidFill>
                <a:latin typeface="Sitka Small" pitchFamily="2" charset="0"/>
                <a:cs typeface="Trebuchet MS"/>
              </a:rPr>
              <a:t>used</a:t>
            </a:r>
            <a:r>
              <a:rPr sz="2400" spc="-35" dirty="0">
                <a:solidFill>
                  <a:srgbClr val="FFFFFF"/>
                </a:solidFill>
                <a:latin typeface="Sitka Small" pitchFamily="2" charset="0"/>
                <a:cs typeface="Trebuchet MS"/>
              </a:rPr>
              <a:t> </a:t>
            </a:r>
            <a:r>
              <a:rPr sz="2400" spc="-20" dirty="0">
                <a:solidFill>
                  <a:srgbClr val="FFFFFF"/>
                </a:solidFill>
                <a:latin typeface="Sitka Small" pitchFamily="2" charset="0"/>
                <a:cs typeface="Trebuchet MS"/>
              </a:rPr>
              <a:t>in</a:t>
            </a:r>
            <a:r>
              <a:rPr sz="2400" spc="-30" dirty="0">
                <a:solidFill>
                  <a:srgbClr val="FFFFFF"/>
                </a:solidFill>
                <a:latin typeface="Sitka Small" pitchFamily="2" charset="0"/>
                <a:cs typeface="Trebuchet MS"/>
              </a:rPr>
              <a:t> </a:t>
            </a:r>
            <a:r>
              <a:rPr sz="2400" spc="50" dirty="0">
                <a:solidFill>
                  <a:srgbClr val="FFFFFF"/>
                </a:solidFill>
                <a:latin typeface="Sitka Small" pitchFamily="2" charset="0"/>
                <a:cs typeface="Trebuchet MS"/>
              </a:rPr>
              <a:t>phishing</a:t>
            </a:r>
            <a:r>
              <a:rPr sz="2400" spc="-35" dirty="0">
                <a:solidFill>
                  <a:srgbClr val="FFFFFF"/>
                </a:solidFill>
                <a:latin typeface="Sitka Small" pitchFamily="2" charset="0"/>
                <a:cs typeface="Trebuchet MS"/>
              </a:rPr>
              <a:t> </a:t>
            </a:r>
            <a:r>
              <a:rPr sz="2400" dirty="0">
                <a:solidFill>
                  <a:srgbClr val="FFFFFF"/>
                </a:solidFill>
                <a:latin typeface="Sitka Small" pitchFamily="2" charset="0"/>
                <a:cs typeface="Trebuchet MS"/>
              </a:rPr>
              <a:t>attacks</a:t>
            </a:r>
            <a:r>
              <a:rPr sz="2400" spc="-30" dirty="0">
                <a:solidFill>
                  <a:srgbClr val="FFFFFF"/>
                </a:solidFill>
                <a:latin typeface="Sitka Small" pitchFamily="2" charset="0"/>
                <a:cs typeface="Trebuchet MS"/>
              </a:rPr>
              <a:t> </a:t>
            </a:r>
            <a:r>
              <a:rPr sz="2400" dirty="0">
                <a:solidFill>
                  <a:srgbClr val="FFFFFF"/>
                </a:solidFill>
                <a:latin typeface="Sitka Small" pitchFamily="2" charset="0"/>
                <a:cs typeface="Trebuchet MS"/>
              </a:rPr>
              <a:t>is</a:t>
            </a:r>
            <a:r>
              <a:rPr sz="2400" spc="-35" dirty="0">
                <a:solidFill>
                  <a:srgbClr val="FFFFFF"/>
                </a:solidFill>
                <a:latin typeface="Sitka Small" pitchFamily="2" charset="0"/>
                <a:cs typeface="Trebuchet MS"/>
              </a:rPr>
              <a:t> </a:t>
            </a:r>
            <a:r>
              <a:rPr sz="2400" dirty="0">
                <a:solidFill>
                  <a:srgbClr val="FFFFFF"/>
                </a:solidFill>
                <a:latin typeface="Sitka Small" pitchFamily="2" charset="0"/>
                <a:cs typeface="Trebuchet MS"/>
              </a:rPr>
              <a:t>crucial</a:t>
            </a:r>
            <a:r>
              <a:rPr sz="2400" spc="-95" dirty="0">
                <a:solidFill>
                  <a:srgbClr val="FFFFFF"/>
                </a:solidFill>
                <a:latin typeface="Sitka Small" pitchFamily="2" charset="0"/>
                <a:cs typeface="Trebuchet MS"/>
              </a:rPr>
              <a:t> </a:t>
            </a:r>
            <a:r>
              <a:rPr sz="2400" spc="-25" dirty="0">
                <a:solidFill>
                  <a:srgbClr val="FFFFFF"/>
                </a:solidFill>
                <a:latin typeface="Sitka Small" pitchFamily="2" charset="0"/>
                <a:cs typeface="Trebuchet MS"/>
              </a:rPr>
              <a:t>for </a:t>
            </a:r>
            <a:r>
              <a:rPr sz="2400" dirty="0">
                <a:solidFill>
                  <a:srgbClr val="FFFFFF"/>
                </a:solidFill>
                <a:latin typeface="Sitka Small" pitchFamily="2" charset="0"/>
                <a:cs typeface="Trebuchet MS"/>
              </a:rPr>
              <a:t>protecting</a:t>
            </a:r>
            <a:r>
              <a:rPr sz="2400" spc="-5" dirty="0">
                <a:solidFill>
                  <a:srgbClr val="FFFFFF"/>
                </a:solidFill>
                <a:latin typeface="Sitka Small" pitchFamily="2" charset="0"/>
                <a:cs typeface="Trebuchet MS"/>
              </a:rPr>
              <a:t> </a:t>
            </a:r>
            <a:r>
              <a:rPr sz="2400" spc="50" dirty="0">
                <a:solidFill>
                  <a:srgbClr val="FFFFFF"/>
                </a:solidFill>
                <a:latin typeface="Sitka Small" pitchFamily="2" charset="0"/>
                <a:cs typeface="Trebuchet MS"/>
              </a:rPr>
              <a:t>personal</a:t>
            </a:r>
            <a:r>
              <a:rPr sz="2400" spc="-70" dirty="0">
                <a:solidFill>
                  <a:srgbClr val="FFFFFF"/>
                </a:solidFill>
                <a:latin typeface="Sitka Small" pitchFamily="2" charset="0"/>
                <a:cs typeface="Trebuchet MS"/>
              </a:rPr>
              <a:t> </a:t>
            </a:r>
            <a:r>
              <a:rPr sz="2400" spc="70" dirty="0">
                <a:solidFill>
                  <a:srgbClr val="FFFFFF"/>
                </a:solidFill>
                <a:latin typeface="Sitka Small" pitchFamily="2" charset="0"/>
                <a:cs typeface="Trebuchet MS"/>
              </a:rPr>
              <a:t>and</a:t>
            </a:r>
            <a:r>
              <a:rPr sz="2400" dirty="0">
                <a:solidFill>
                  <a:srgbClr val="FFFFFF"/>
                </a:solidFill>
                <a:latin typeface="Sitka Small" pitchFamily="2" charset="0"/>
                <a:cs typeface="Trebuchet MS"/>
              </a:rPr>
              <a:t> organizational</a:t>
            </a:r>
            <a:r>
              <a:rPr sz="2400" spc="-70" dirty="0">
                <a:solidFill>
                  <a:srgbClr val="FFFFFF"/>
                </a:solidFill>
                <a:latin typeface="Sitka Small" pitchFamily="2" charset="0"/>
                <a:cs typeface="Trebuchet MS"/>
              </a:rPr>
              <a:t> data. </a:t>
            </a:r>
            <a:r>
              <a:rPr sz="2400" dirty="0">
                <a:solidFill>
                  <a:srgbClr val="FFFFFF"/>
                </a:solidFill>
                <a:latin typeface="Sitka Small" pitchFamily="2" charset="0"/>
                <a:cs typeface="Trebuchet MS"/>
              </a:rPr>
              <a:t>This presentation</a:t>
            </a:r>
            <a:r>
              <a:rPr sz="2400" spc="-70" dirty="0">
                <a:solidFill>
                  <a:srgbClr val="FFFFFF"/>
                </a:solidFill>
                <a:latin typeface="Sitka Small" pitchFamily="2" charset="0"/>
                <a:cs typeface="Trebuchet MS"/>
              </a:rPr>
              <a:t> </a:t>
            </a:r>
            <a:r>
              <a:rPr sz="2400" spc="-20" dirty="0">
                <a:solidFill>
                  <a:srgbClr val="FFFFFF"/>
                </a:solidFill>
                <a:latin typeface="Sitka Small" pitchFamily="2" charset="0"/>
                <a:cs typeface="Trebuchet MS"/>
              </a:rPr>
              <a:t>will </a:t>
            </a:r>
            <a:r>
              <a:rPr sz="2400" spc="70" dirty="0">
                <a:solidFill>
                  <a:srgbClr val="FFFFFF"/>
                </a:solidFill>
                <a:latin typeface="Sitka Small" pitchFamily="2" charset="0"/>
                <a:cs typeface="Trebuchet MS"/>
              </a:rPr>
              <a:t>guide</a:t>
            </a:r>
            <a:r>
              <a:rPr sz="2400" spc="-70" dirty="0">
                <a:solidFill>
                  <a:srgbClr val="FFFFFF"/>
                </a:solidFill>
                <a:latin typeface="Sitka Small" pitchFamily="2" charset="0"/>
                <a:cs typeface="Trebuchet MS"/>
              </a:rPr>
              <a:t> </a:t>
            </a:r>
            <a:r>
              <a:rPr sz="2400" spc="75" dirty="0">
                <a:solidFill>
                  <a:srgbClr val="FFFFFF"/>
                </a:solidFill>
                <a:latin typeface="Sitka Small" pitchFamily="2" charset="0"/>
                <a:cs typeface="Trebuchet MS"/>
              </a:rPr>
              <a:t>you</a:t>
            </a:r>
            <a:r>
              <a:rPr sz="2400" spc="-10" dirty="0">
                <a:solidFill>
                  <a:srgbClr val="FFFFFF"/>
                </a:solidFill>
                <a:latin typeface="Sitka Small" pitchFamily="2" charset="0"/>
                <a:cs typeface="Trebuchet MS"/>
              </a:rPr>
              <a:t> </a:t>
            </a:r>
            <a:r>
              <a:rPr sz="2400" dirty="0">
                <a:solidFill>
                  <a:srgbClr val="FFFFFF"/>
                </a:solidFill>
                <a:latin typeface="Sitka Small" pitchFamily="2" charset="0"/>
                <a:cs typeface="Trebuchet MS"/>
              </a:rPr>
              <a:t>through</a:t>
            </a:r>
            <a:r>
              <a:rPr sz="2400" spc="-10" dirty="0">
                <a:solidFill>
                  <a:srgbClr val="FFFFFF"/>
                </a:solidFill>
                <a:latin typeface="Sitka Small" pitchFamily="2" charset="0"/>
                <a:cs typeface="Trebuchet MS"/>
              </a:rPr>
              <a:t> </a:t>
            </a:r>
            <a:r>
              <a:rPr sz="2400" dirty="0">
                <a:solidFill>
                  <a:srgbClr val="FFFFFF"/>
                </a:solidFill>
                <a:latin typeface="Sitka Small" pitchFamily="2" charset="0"/>
                <a:cs typeface="Trebuchet MS"/>
              </a:rPr>
              <a:t>the</a:t>
            </a:r>
            <a:r>
              <a:rPr sz="2400" spc="-65" dirty="0">
                <a:solidFill>
                  <a:srgbClr val="FFFFFF"/>
                </a:solidFill>
                <a:latin typeface="Sitka Small" pitchFamily="2" charset="0"/>
                <a:cs typeface="Trebuchet MS"/>
              </a:rPr>
              <a:t> </a:t>
            </a:r>
            <a:r>
              <a:rPr sz="2400" dirty="0">
                <a:solidFill>
                  <a:srgbClr val="FFFFFF"/>
                </a:solidFill>
                <a:latin typeface="Sitka Small" pitchFamily="2" charset="0"/>
                <a:cs typeface="Trebuchet MS"/>
              </a:rPr>
              <a:t>various</a:t>
            </a:r>
            <a:r>
              <a:rPr sz="2400" spc="-10" dirty="0">
                <a:solidFill>
                  <a:srgbClr val="FFFFFF"/>
                </a:solidFill>
                <a:latin typeface="Sitka Small" pitchFamily="2" charset="0"/>
                <a:cs typeface="Trebuchet MS"/>
              </a:rPr>
              <a:t> </a:t>
            </a:r>
            <a:r>
              <a:rPr sz="2400" spc="65" dirty="0">
                <a:solidFill>
                  <a:srgbClr val="FFFFFF"/>
                </a:solidFill>
                <a:latin typeface="Sitka Small" pitchFamily="2" charset="0"/>
                <a:cs typeface="Trebuchet MS"/>
              </a:rPr>
              <a:t>aspects</a:t>
            </a:r>
            <a:r>
              <a:rPr sz="2400" spc="-10" dirty="0">
                <a:solidFill>
                  <a:srgbClr val="FFFFFF"/>
                </a:solidFill>
                <a:latin typeface="Sitka Small" pitchFamily="2" charset="0"/>
                <a:cs typeface="Trebuchet MS"/>
              </a:rPr>
              <a:t> </a:t>
            </a:r>
            <a:r>
              <a:rPr sz="2400" dirty="0">
                <a:solidFill>
                  <a:srgbClr val="FFFFFF"/>
                </a:solidFill>
                <a:latin typeface="Sitka Small" pitchFamily="2" charset="0"/>
                <a:cs typeface="Trebuchet MS"/>
              </a:rPr>
              <a:t>of</a:t>
            </a:r>
            <a:r>
              <a:rPr sz="2400" spc="-55" dirty="0">
                <a:solidFill>
                  <a:srgbClr val="FFFFFF"/>
                </a:solidFill>
                <a:latin typeface="Sitka Small" pitchFamily="2" charset="0"/>
                <a:cs typeface="Trebuchet MS"/>
              </a:rPr>
              <a:t> </a:t>
            </a:r>
            <a:r>
              <a:rPr sz="2400" spc="-10" dirty="0">
                <a:solidFill>
                  <a:srgbClr val="FFFFFF"/>
                </a:solidFill>
                <a:latin typeface="Sitka Small" pitchFamily="2" charset="0"/>
                <a:cs typeface="Trebuchet MS"/>
              </a:rPr>
              <a:t>phishing</a:t>
            </a:r>
            <a:r>
              <a:rPr sz="1950" spc="-10" dirty="0">
                <a:solidFill>
                  <a:srgbClr val="FFFFFF"/>
                </a:solidFill>
                <a:latin typeface="Trebuchet MS"/>
                <a:cs typeface="Trebuchet MS"/>
              </a:rPr>
              <a:t>.</a:t>
            </a:r>
            <a:endParaRPr sz="1950" dirty="0">
              <a:latin typeface="Trebuchet MS"/>
              <a:cs typeface="Trebuchet MS"/>
            </a:endParaRPr>
          </a:p>
        </p:txBody>
      </p:sp>
      <p:pic>
        <p:nvPicPr>
          <p:cNvPr id="6" name="object 6"/>
          <p:cNvPicPr/>
          <p:nvPr/>
        </p:nvPicPr>
        <p:blipFill>
          <a:blip r:embed="rId2" cstate="print"/>
          <a:stretch>
            <a:fillRect/>
          </a:stretch>
        </p:blipFill>
        <p:spPr>
          <a:xfrm>
            <a:off x="11007500" y="1068387"/>
            <a:ext cx="5610224" cy="8162925"/>
          </a:xfrm>
          <a:prstGeom prst="rect">
            <a:avLst/>
          </a:prstGeom>
        </p:spPr>
      </p:pic>
      <p:sp>
        <p:nvSpPr>
          <p:cNvPr id="7" name="object 7"/>
          <p:cNvSpPr/>
          <p:nvPr/>
        </p:nvSpPr>
        <p:spPr>
          <a:xfrm>
            <a:off x="1622856" y="9204807"/>
            <a:ext cx="7738109" cy="20320"/>
          </a:xfrm>
          <a:custGeom>
            <a:avLst/>
            <a:gdLst/>
            <a:ahLst/>
            <a:cxnLst/>
            <a:rect l="l" t="t" r="r" b="b"/>
            <a:pathLst>
              <a:path w="7738109" h="20320">
                <a:moveTo>
                  <a:pt x="7737843" y="1447"/>
                </a:moveTo>
                <a:lnTo>
                  <a:pt x="0" y="0"/>
                </a:lnTo>
                <a:lnTo>
                  <a:pt x="0" y="18719"/>
                </a:lnTo>
                <a:lnTo>
                  <a:pt x="7737843" y="20154"/>
                </a:lnTo>
                <a:lnTo>
                  <a:pt x="7737843" y="1447"/>
                </a:lnTo>
                <a:close/>
              </a:path>
            </a:pathLst>
          </a:custGeom>
          <a:solidFill>
            <a:srgbClr val="FFFFFF"/>
          </a:solidFill>
        </p:spPr>
        <p:txBody>
          <a:bodyPr wrap="square" lIns="0" tIns="0" rIns="0" bIns="0" rtlCol="0"/>
          <a:lstStyle/>
          <a:p>
            <a:endParaRPr/>
          </a:p>
        </p:txBody>
      </p:sp>
      <p:sp>
        <p:nvSpPr>
          <p:cNvPr id="8" name="TextBox 7">
            <a:extLst>
              <a:ext uri="{FF2B5EF4-FFF2-40B4-BE49-F238E27FC236}">
                <a16:creationId xmlns:a16="http://schemas.microsoft.com/office/drawing/2014/main" id="{5ADCED01-396A-EACF-A006-CCBD1BB2CFBF}"/>
              </a:ext>
            </a:extLst>
          </p:cNvPr>
          <p:cNvSpPr txBox="1"/>
          <p:nvPr/>
        </p:nvSpPr>
        <p:spPr>
          <a:xfrm>
            <a:off x="1654349" y="5911850"/>
            <a:ext cx="7602015" cy="2554545"/>
          </a:xfrm>
          <a:prstGeom prst="rect">
            <a:avLst/>
          </a:prstGeom>
          <a:noFill/>
        </p:spPr>
        <p:txBody>
          <a:bodyPr wrap="square" rtlCol="0">
            <a:spAutoFit/>
          </a:bodyPr>
          <a:lstStyle/>
          <a:p>
            <a:r>
              <a:rPr lang="en-US" sz="3200" dirty="0"/>
              <a:t>They usually follow the 4P’s </a:t>
            </a:r>
            <a:r>
              <a:rPr lang="en-US" sz="3200" dirty="0" err="1"/>
              <a:t>stratergy</a:t>
            </a:r>
            <a:r>
              <a:rPr lang="en-US" sz="3200" dirty="0"/>
              <a:t> :-</a:t>
            </a:r>
          </a:p>
          <a:p>
            <a:pPr marL="742950" lvl="1" indent="-285750">
              <a:buFont typeface="Arial" panose="020B0604020202020204" pitchFamily="34" charset="0"/>
              <a:buChar char="•"/>
            </a:pPr>
            <a:r>
              <a:rPr lang="en-US" sz="3200" dirty="0"/>
              <a:t>Pretend</a:t>
            </a:r>
          </a:p>
          <a:p>
            <a:pPr marL="742950" lvl="1" indent="-285750">
              <a:buFont typeface="Arial" panose="020B0604020202020204" pitchFamily="34" charset="0"/>
              <a:buChar char="•"/>
            </a:pPr>
            <a:r>
              <a:rPr lang="en-US" sz="3200" dirty="0"/>
              <a:t>Problem</a:t>
            </a:r>
          </a:p>
          <a:p>
            <a:pPr marL="742950" lvl="1" indent="-285750">
              <a:buFont typeface="Arial" panose="020B0604020202020204" pitchFamily="34" charset="0"/>
              <a:buChar char="•"/>
            </a:pPr>
            <a:r>
              <a:rPr lang="en-US" sz="3200" dirty="0"/>
              <a:t>Pressure</a:t>
            </a:r>
          </a:p>
          <a:p>
            <a:pPr marL="742950" lvl="1" indent="-285750">
              <a:buFont typeface="Arial" panose="020B0604020202020204" pitchFamily="34" charset="0"/>
              <a:buChar char="•"/>
            </a:pPr>
            <a:r>
              <a:rPr lang="en-US" sz="3200" dirty="0"/>
              <a:t>Pay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circle(in)">
                                      <p:cBhvr>
                                        <p:cTn id="7" dur="20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circle(in)">
                                      <p:cBhvr>
                                        <p:cTn id="12" dur="2000"/>
                                        <p:tgtEl>
                                          <p:spTgt spid="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circle(in)">
                                      <p:cBhvr>
                                        <p:cTn id="17"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F7FE0E1-50AD-F0C2-1244-EB6622A586EC}"/>
              </a:ext>
            </a:extLst>
          </p:cNvPr>
          <p:cNvSpPr>
            <a:spLocks noGrp="1"/>
          </p:cNvSpPr>
          <p:nvPr>
            <p:ph type="title"/>
          </p:nvPr>
        </p:nvSpPr>
        <p:spPr>
          <a:xfrm>
            <a:off x="1371645" y="806450"/>
            <a:ext cx="8908606" cy="2130079"/>
          </a:xfrm>
        </p:spPr>
        <p:txBody>
          <a:bodyPr>
            <a:noAutofit/>
          </a:bodyPr>
          <a:lstStyle/>
          <a:p>
            <a:pPr algn="l"/>
            <a:r>
              <a:rPr lang="en-US" sz="6600" dirty="0"/>
              <a:t>What is </a:t>
            </a:r>
            <a:br>
              <a:rPr lang="en-US" sz="6600" dirty="0"/>
            </a:br>
            <a:r>
              <a:rPr lang="en-US" sz="6600" dirty="0"/>
              <a:t>Phishing</a:t>
            </a:r>
          </a:p>
        </p:txBody>
      </p:sp>
      <p:pic>
        <p:nvPicPr>
          <p:cNvPr id="11" name="Picture Placeholder 10">
            <a:extLst>
              <a:ext uri="{FF2B5EF4-FFF2-40B4-BE49-F238E27FC236}">
                <a16:creationId xmlns:a16="http://schemas.microsoft.com/office/drawing/2014/main" id="{EE623294-3A82-92CF-9576-91F2DAAA85F2}"/>
              </a:ext>
            </a:extLst>
          </p:cNvPr>
          <p:cNvPicPr>
            <a:picLocks noGrp="1" noChangeAspect="1"/>
          </p:cNvPicPr>
          <p:nvPr>
            <p:ph type="pic" idx="1"/>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11646" r="11646"/>
          <a:stretch>
            <a:fillRect/>
          </a:stretch>
        </p:blipFill>
        <p:spPr/>
      </p:pic>
      <p:sp>
        <p:nvSpPr>
          <p:cNvPr id="9" name="Text Placeholder 8">
            <a:extLst>
              <a:ext uri="{FF2B5EF4-FFF2-40B4-BE49-F238E27FC236}">
                <a16:creationId xmlns:a16="http://schemas.microsoft.com/office/drawing/2014/main" id="{19324403-7140-4BCC-02EB-B6A4C746D12D}"/>
              </a:ext>
            </a:extLst>
          </p:cNvPr>
          <p:cNvSpPr>
            <a:spLocks noGrp="1"/>
          </p:cNvSpPr>
          <p:nvPr>
            <p:ph type="body" sz="half" idx="2"/>
          </p:nvPr>
        </p:nvSpPr>
        <p:spPr>
          <a:xfrm>
            <a:off x="1371645" y="3930650"/>
            <a:ext cx="8908606" cy="4809939"/>
          </a:xfrm>
        </p:spPr>
        <p:txBody>
          <a:bodyPr>
            <a:normAutofit fontScale="92500"/>
          </a:bodyPr>
          <a:lstStyle/>
          <a:p>
            <a:r>
              <a:rPr lang="en-US" sz="3200" dirty="0">
                <a:solidFill>
                  <a:srgbClr val="FFFFFF"/>
                </a:solidFill>
                <a:latin typeface="Times New Roman" panose="02020603050405020304" pitchFamily="18" charset="0"/>
                <a:cs typeface="Times New Roman" panose="02020603050405020304" pitchFamily="18" charset="0"/>
              </a:rPr>
              <a:t>Phishing involves</a:t>
            </a:r>
            <a:r>
              <a:rPr lang="en-US" sz="3200" spc="-25" dirty="0">
                <a:solidFill>
                  <a:srgbClr val="FFFFFF"/>
                </a:solidFill>
                <a:latin typeface="Times New Roman" panose="02020603050405020304" pitchFamily="18" charset="0"/>
                <a:cs typeface="Times New Roman" panose="02020603050405020304" pitchFamily="18" charset="0"/>
              </a:rPr>
              <a:t> </a:t>
            </a:r>
            <a:r>
              <a:rPr lang="en-US" sz="3200" dirty="0">
                <a:solidFill>
                  <a:srgbClr val="FFFFFF"/>
                </a:solidFill>
                <a:latin typeface="Times New Roman" panose="02020603050405020304" pitchFamily="18" charset="0"/>
                <a:cs typeface="Times New Roman" panose="02020603050405020304" pitchFamily="18" charset="0"/>
              </a:rPr>
              <a:t>fraudulent</a:t>
            </a:r>
            <a:r>
              <a:rPr lang="en-US" sz="3200" spc="-25" dirty="0">
                <a:solidFill>
                  <a:srgbClr val="FFFFFF"/>
                </a:solidFill>
                <a:latin typeface="Times New Roman" panose="02020603050405020304" pitchFamily="18" charset="0"/>
                <a:cs typeface="Times New Roman" panose="02020603050405020304" pitchFamily="18" charset="0"/>
              </a:rPr>
              <a:t> </a:t>
            </a:r>
            <a:r>
              <a:rPr lang="en-US" sz="3200" dirty="0">
                <a:solidFill>
                  <a:srgbClr val="FFFFFF"/>
                </a:solidFill>
                <a:latin typeface="Times New Roman" panose="02020603050405020304" pitchFamily="18" charset="0"/>
                <a:cs typeface="Times New Roman" panose="02020603050405020304" pitchFamily="18" charset="0"/>
              </a:rPr>
              <a:t>attempts</a:t>
            </a:r>
            <a:r>
              <a:rPr lang="en-US" sz="3200" spc="-20" dirty="0">
                <a:solidFill>
                  <a:srgbClr val="FFFFFF"/>
                </a:solidFill>
                <a:latin typeface="Times New Roman" panose="02020603050405020304" pitchFamily="18" charset="0"/>
                <a:cs typeface="Times New Roman" panose="02020603050405020304" pitchFamily="18" charset="0"/>
              </a:rPr>
              <a:t> </a:t>
            </a:r>
            <a:r>
              <a:rPr lang="en-US" sz="3200" dirty="0">
                <a:solidFill>
                  <a:srgbClr val="FFFFFF"/>
                </a:solidFill>
                <a:latin typeface="Times New Roman" panose="02020603050405020304" pitchFamily="18" charset="0"/>
                <a:cs typeface="Times New Roman" panose="02020603050405020304" pitchFamily="18" charset="0"/>
              </a:rPr>
              <a:t>to</a:t>
            </a:r>
            <a:r>
              <a:rPr lang="en-US" sz="3200" spc="-25" dirty="0">
                <a:solidFill>
                  <a:srgbClr val="FFFFFF"/>
                </a:solidFill>
                <a:latin typeface="Times New Roman" panose="02020603050405020304" pitchFamily="18" charset="0"/>
                <a:cs typeface="Times New Roman" panose="02020603050405020304" pitchFamily="18" charset="0"/>
              </a:rPr>
              <a:t> </a:t>
            </a:r>
            <a:r>
              <a:rPr lang="en-US" sz="3200" dirty="0">
                <a:solidFill>
                  <a:srgbClr val="FFFFFF"/>
                </a:solidFill>
                <a:latin typeface="Times New Roman" panose="02020603050405020304" pitchFamily="18" charset="0"/>
                <a:cs typeface="Times New Roman" panose="02020603050405020304" pitchFamily="18" charset="0"/>
              </a:rPr>
              <a:t>obtain</a:t>
            </a:r>
            <a:r>
              <a:rPr lang="en-US" sz="3200" spc="-20" dirty="0">
                <a:solidFill>
                  <a:srgbClr val="FFFFFF"/>
                </a:solidFill>
                <a:latin typeface="Times New Roman" panose="02020603050405020304" pitchFamily="18" charset="0"/>
                <a:cs typeface="Times New Roman" panose="02020603050405020304" pitchFamily="18" charset="0"/>
              </a:rPr>
              <a:t> </a:t>
            </a:r>
            <a:r>
              <a:rPr lang="en-US" sz="3200" spc="-10" dirty="0">
                <a:solidFill>
                  <a:srgbClr val="FFFFFF"/>
                </a:solidFill>
                <a:latin typeface="Times New Roman" panose="02020603050405020304" pitchFamily="18" charset="0"/>
                <a:cs typeface="Times New Roman" panose="02020603050405020304" pitchFamily="18" charset="0"/>
              </a:rPr>
              <a:t>sensitive information</a:t>
            </a:r>
            <a:r>
              <a:rPr lang="en-US" sz="3200" spc="-114" dirty="0">
                <a:solidFill>
                  <a:srgbClr val="FFFFFF"/>
                </a:solidFill>
                <a:latin typeface="Times New Roman" panose="02020603050405020304" pitchFamily="18" charset="0"/>
                <a:cs typeface="Times New Roman" panose="02020603050405020304" pitchFamily="18" charset="0"/>
              </a:rPr>
              <a:t> </a:t>
            </a:r>
            <a:r>
              <a:rPr lang="en-US" sz="3200" spc="120" dirty="0">
                <a:solidFill>
                  <a:srgbClr val="FFFFFF"/>
                </a:solidFill>
                <a:latin typeface="Times New Roman" panose="02020603050405020304" pitchFamily="18" charset="0"/>
                <a:cs typeface="Times New Roman" panose="02020603050405020304" pitchFamily="18" charset="0"/>
              </a:rPr>
              <a:t>such</a:t>
            </a:r>
            <a:r>
              <a:rPr lang="en-US" sz="3200" spc="-110" dirty="0">
                <a:solidFill>
                  <a:srgbClr val="FFFFFF"/>
                </a:solidFill>
                <a:latin typeface="Times New Roman" panose="02020603050405020304" pitchFamily="18" charset="0"/>
                <a:cs typeface="Times New Roman" panose="02020603050405020304" pitchFamily="18" charset="0"/>
              </a:rPr>
              <a:t> </a:t>
            </a:r>
            <a:r>
              <a:rPr lang="en-US" sz="3200" spc="100" dirty="0">
                <a:solidFill>
                  <a:srgbClr val="FFFFFF"/>
                </a:solidFill>
                <a:latin typeface="Times New Roman" panose="02020603050405020304" pitchFamily="18" charset="0"/>
                <a:cs typeface="Times New Roman" panose="02020603050405020304" pitchFamily="18" charset="0"/>
              </a:rPr>
              <a:t>as</a:t>
            </a:r>
            <a:r>
              <a:rPr lang="en-US" sz="3200" spc="-110" dirty="0">
                <a:solidFill>
                  <a:srgbClr val="FFFFFF"/>
                </a:solidFill>
                <a:latin typeface="Times New Roman" panose="02020603050405020304" pitchFamily="18" charset="0"/>
                <a:cs typeface="Times New Roman" panose="02020603050405020304" pitchFamily="18" charset="0"/>
              </a:rPr>
              <a:t> </a:t>
            </a:r>
            <a:r>
              <a:rPr lang="en-US" sz="3200" spc="50" dirty="0">
                <a:solidFill>
                  <a:srgbClr val="FFFFFF"/>
                </a:solidFill>
                <a:latin typeface="Times New Roman" panose="02020603050405020304" pitchFamily="18" charset="0"/>
                <a:cs typeface="Times New Roman" panose="02020603050405020304" pitchFamily="18" charset="0"/>
              </a:rPr>
              <a:t>usernames,</a:t>
            </a:r>
            <a:r>
              <a:rPr lang="en-US" sz="3200" spc="-110" dirty="0">
                <a:solidFill>
                  <a:srgbClr val="FFFFFF"/>
                </a:solidFill>
                <a:latin typeface="Times New Roman" panose="02020603050405020304" pitchFamily="18" charset="0"/>
                <a:cs typeface="Times New Roman" panose="02020603050405020304" pitchFamily="18" charset="0"/>
              </a:rPr>
              <a:t> </a:t>
            </a:r>
            <a:r>
              <a:rPr lang="en-US" sz="3200" spc="55" dirty="0">
                <a:solidFill>
                  <a:srgbClr val="FFFFFF"/>
                </a:solidFill>
                <a:latin typeface="Times New Roman" panose="02020603050405020304" pitchFamily="18" charset="0"/>
                <a:cs typeface="Times New Roman" panose="02020603050405020304" pitchFamily="18" charset="0"/>
              </a:rPr>
              <a:t>passwords,</a:t>
            </a:r>
            <a:r>
              <a:rPr lang="en-US" sz="3200" spc="-114" dirty="0">
                <a:solidFill>
                  <a:srgbClr val="FFFFFF"/>
                </a:solidFill>
                <a:latin typeface="Times New Roman" panose="02020603050405020304" pitchFamily="18" charset="0"/>
                <a:cs typeface="Times New Roman" panose="02020603050405020304" pitchFamily="18" charset="0"/>
              </a:rPr>
              <a:t> </a:t>
            </a:r>
            <a:r>
              <a:rPr lang="en-US" sz="3200" spc="90" dirty="0">
                <a:solidFill>
                  <a:srgbClr val="FFFFFF"/>
                </a:solidFill>
                <a:latin typeface="Times New Roman" panose="02020603050405020304" pitchFamily="18" charset="0"/>
                <a:cs typeface="Times New Roman" panose="02020603050405020304" pitchFamily="18" charset="0"/>
              </a:rPr>
              <a:t>and</a:t>
            </a:r>
            <a:r>
              <a:rPr lang="en-US" sz="3200" spc="-110" dirty="0">
                <a:solidFill>
                  <a:srgbClr val="FFFFFF"/>
                </a:solidFill>
                <a:latin typeface="Times New Roman" panose="02020603050405020304" pitchFamily="18" charset="0"/>
                <a:cs typeface="Times New Roman" panose="02020603050405020304" pitchFamily="18" charset="0"/>
              </a:rPr>
              <a:t> </a:t>
            </a:r>
            <a:r>
              <a:rPr lang="en-US" sz="3200" spc="-10" dirty="0">
                <a:solidFill>
                  <a:srgbClr val="FFFFFF"/>
                </a:solidFill>
                <a:latin typeface="Times New Roman" panose="02020603050405020304" pitchFamily="18" charset="0"/>
                <a:cs typeface="Times New Roman" panose="02020603050405020304" pitchFamily="18" charset="0"/>
              </a:rPr>
              <a:t>credit</a:t>
            </a:r>
            <a:r>
              <a:rPr lang="en-US" sz="3200" spc="-110" dirty="0">
                <a:solidFill>
                  <a:srgbClr val="FFFFFF"/>
                </a:solidFill>
                <a:latin typeface="Times New Roman" panose="02020603050405020304" pitchFamily="18" charset="0"/>
                <a:cs typeface="Times New Roman" panose="02020603050405020304" pitchFamily="18" charset="0"/>
              </a:rPr>
              <a:t> </a:t>
            </a:r>
            <a:r>
              <a:rPr lang="en-US" sz="3200" spc="-20" dirty="0">
                <a:solidFill>
                  <a:srgbClr val="FFFFFF"/>
                </a:solidFill>
                <a:latin typeface="Times New Roman" panose="02020603050405020304" pitchFamily="18" charset="0"/>
                <a:cs typeface="Times New Roman" panose="02020603050405020304" pitchFamily="18" charset="0"/>
              </a:rPr>
              <a:t>card </a:t>
            </a:r>
            <a:r>
              <a:rPr lang="en-US" sz="3200" spc="-55" dirty="0">
                <a:solidFill>
                  <a:srgbClr val="FFFFFF"/>
                </a:solidFill>
                <a:latin typeface="Times New Roman" panose="02020603050405020304" pitchFamily="18" charset="0"/>
                <a:cs typeface="Times New Roman" panose="02020603050405020304" pitchFamily="18" charset="0"/>
              </a:rPr>
              <a:t>details.</a:t>
            </a:r>
            <a:r>
              <a:rPr lang="en-US" sz="3200" spc="-120" dirty="0">
                <a:solidFill>
                  <a:srgbClr val="FFFFFF"/>
                </a:solidFill>
                <a:latin typeface="Times New Roman" panose="02020603050405020304" pitchFamily="18" charset="0"/>
                <a:cs typeface="Times New Roman" panose="02020603050405020304" pitchFamily="18" charset="0"/>
              </a:rPr>
              <a:t> </a:t>
            </a:r>
            <a:r>
              <a:rPr lang="en-US" sz="3200" dirty="0">
                <a:solidFill>
                  <a:srgbClr val="FFFFFF"/>
                </a:solidFill>
                <a:latin typeface="Times New Roman" panose="02020603050405020304" pitchFamily="18" charset="0"/>
                <a:cs typeface="Times New Roman" panose="02020603050405020304" pitchFamily="18" charset="0"/>
              </a:rPr>
              <a:t>Attackers</a:t>
            </a:r>
            <a:r>
              <a:rPr lang="en-US" sz="3200" spc="-30" dirty="0">
                <a:solidFill>
                  <a:srgbClr val="FFFFFF"/>
                </a:solidFill>
                <a:latin typeface="Times New Roman" panose="02020603050405020304" pitchFamily="18" charset="0"/>
                <a:cs typeface="Times New Roman" panose="02020603050405020304" pitchFamily="18" charset="0"/>
              </a:rPr>
              <a:t> </a:t>
            </a:r>
            <a:r>
              <a:rPr lang="en-US" sz="3200" dirty="0">
                <a:solidFill>
                  <a:srgbClr val="FFFFFF"/>
                </a:solidFill>
                <a:latin typeface="Times New Roman" panose="02020603050405020304" pitchFamily="18" charset="0"/>
                <a:cs typeface="Times New Roman" panose="02020603050405020304" pitchFamily="18" charset="0"/>
              </a:rPr>
              <a:t>typically</a:t>
            </a:r>
            <a:r>
              <a:rPr lang="en-US" sz="3200" spc="-105" dirty="0">
                <a:solidFill>
                  <a:srgbClr val="FFFFFF"/>
                </a:solidFill>
                <a:latin typeface="Times New Roman" panose="02020603050405020304" pitchFamily="18" charset="0"/>
                <a:cs typeface="Times New Roman" panose="02020603050405020304" pitchFamily="18" charset="0"/>
              </a:rPr>
              <a:t> </a:t>
            </a:r>
            <a:r>
              <a:rPr lang="en-US" sz="3200" spc="95" dirty="0">
                <a:solidFill>
                  <a:srgbClr val="FFFFFF"/>
                </a:solidFill>
                <a:latin typeface="Times New Roman" panose="02020603050405020304" pitchFamily="18" charset="0"/>
                <a:cs typeface="Times New Roman" panose="02020603050405020304" pitchFamily="18" charset="0"/>
              </a:rPr>
              <a:t>use email</a:t>
            </a:r>
            <a:r>
              <a:rPr lang="en-US" sz="3200" spc="-355" dirty="0">
                <a:solidFill>
                  <a:srgbClr val="FFFFFF"/>
                </a:solidFill>
                <a:latin typeface="Times New Roman" panose="02020603050405020304" pitchFamily="18" charset="0"/>
                <a:cs typeface="Times New Roman" panose="02020603050405020304" pitchFamily="18" charset="0"/>
              </a:rPr>
              <a:t>,</a:t>
            </a:r>
            <a:r>
              <a:rPr lang="en-US" sz="3200" spc="-60" dirty="0">
                <a:solidFill>
                  <a:srgbClr val="FFFFFF"/>
                </a:solidFill>
                <a:latin typeface="Times New Roman" panose="02020603050405020304" pitchFamily="18" charset="0"/>
                <a:cs typeface="Times New Roman" panose="02020603050405020304" pitchFamily="18" charset="0"/>
              </a:rPr>
              <a:t> </a:t>
            </a:r>
            <a:r>
              <a:rPr lang="en-US" sz="3200" dirty="0">
                <a:solidFill>
                  <a:srgbClr val="FFFFFF"/>
                </a:solidFill>
                <a:latin typeface="Times New Roman" panose="02020603050405020304" pitchFamily="18" charset="0"/>
                <a:cs typeface="Times New Roman" panose="02020603050405020304" pitchFamily="18" charset="0"/>
              </a:rPr>
              <a:t>social</a:t>
            </a:r>
            <a:r>
              <a:rPr lang="en-US" sz="3200" spc="-140" dirty="0">
                <a:solidFill>
                  <a:srgbClr val="FFFFFF"/>
                </a:solidFill>
                <a:latin typeface="Times New Roman" panose="02020603050405020304" pitchFamily="18" charset="0"/>
                <a:cs typeface="Times New Roman" panose="02020603050405020304" pitchFamily="18" charset="0"/>
              </a:rPr>
              <a:t> </a:t>
            </a:r>
            <a:r>
              <a:rPr lang="en-US" sz="3200" dirty="0">
                <a:solidFill>
                  <a:srgbClr val="FFFFFF"/>
                </a:solidFill>
                <a:latin typeface="Times New Roman" panose="02020603050405020304" pitchFamily="18" charset="0"/>
                <a:cs typeface="Times New Roman" panose="02020603050405020304" pitchFamily="18" charset="0"/>
              </a:rPr>
              <a:t>media,</a:t>
            </a:r>
            <a:r>
              <a:rPr lang="en-US" sz="3200" spc="-10" dirty="0">
                <a:solidFill>
                  <a:srgbClr val="FFFFFF"/>
                </a:solidFill>
                <a:latin typeface="Times New Roman" panose="02020603050405020304" pitchFamily="18" charset="0"/>
                <a:cs typeface="Times New Roman" panose="02020603050405020304" pitchFamily="18" charset="0"/>
              </a:rPr>
              <a:t> SMS ,Phone calls</a:t>
            </a:r>
            <a:r>
              <a:rPr lang="en-US" sz="3200" spc="-60" dirty="0">
                <a:solidFill>
                  <a:srgbClr val="FFFFFF"/>
                </a:solidFill>
                <a:latin typeface="Times New Roman" panose="02020603050405020304" pitchFamily="18" charset="0"/>
                <a:cs typeface="Times New Roman" panose="02020603050405020304" pitchFamily="18" charset="0"/>
              </a:rPr>
              <a:t> </a:t>
            </a:r>
            <a:r>
              <a:rPr lang="en-US" sz="3200" dirty="0">
                <a:solidFill>
                  <a:srgbClr val="FFFFFF"/>
                </a:solidFill>
                <a:latin typeface="Times New Roman" panose="02020603050405020304" pitchFamily="18" charset="0"/>
                <a:cs typeface="Times New Roman" panose="02020603050405020304" pitchFamily="18" charset="0"/>
              </a:rPr>
              <a:t>or</a:t>
            </a:r>
            <a:r>
              <a:rPr lang="en-US" sz="3200" spc="-190" dirty="0">
                <a:solidFill>
                  <a:srgbClr val="FFFFFF"/>
                </a:solidFill>
                <a:latin typeface="Times New Roman" panose="02020603050405020304" pitchFamily="18" charset="0"/>
                <a:cs typeface="Times New Roman" panose="02020603050405020304" pitchFamily="18" charset="0"/>
              </a:rPr>
              <a:t> </a:t>
            </a:r>
            <a:r>
              <a:rPr lang="en-US" sz="3200" spc="40" dirty="0">
                <a:solidFill>
                  <a:srgbClr val="FFFFFF"/>
                </a:solidFill>
                <a:latin typeface="Times New Roman" panose="02020603050405020304" pitchFamily="18" charset="0"/>
                <a:cs typeface="Times New Roman" panose="02020603050405020304" pitchFamily="18" charset="0"/>
              </a:rPr>
              <a:t>websites </a:t>
            </a:r>
            <a:r>
              <a:rPr lang="en-US" sz="3200" spc="-50" dirty="0">
                <a:solidFill>
                  <a:srgbClr val="FFFFFF"/>
                </a:solidFill>
                <a:latin typeface="Times New Roman" panose="02020603050405020304" pitchFamily="18" charset="0"/>
                <a:cs typeface="Times New Roman" panose="02020603050405020304" pitchFamily="18" charset="0"/>
              </a:rPr>
              <a:t>that</a:t>
            </a:r>
            <a:r>
              <a:rPr lang="en-US" sz="3200" spc="10" dirty="0">
                <a:solidFill>
                  <a:srgbClr val="FFFFFF"/>
                </a:solidFill>
                <a:latin typeface="Times New Roman" panose="02020603050405020304" pitchFamily="18" charset="0"/>
                <a:cs typeface="Times New Roman" panose="02020603050405020304" pitchFamily="18" charset="0"/>
              </a:rPr>
              <a:t> </a:t>
            </a:r>
            <a:r>
              <a:rPr lang="en-US" sz="3200" dirty="0">
                <a:solidFill>
                  <a:srgbClr val="FFFFFF"/>
                </a:solidFill>
                <a:latin typeface="Times New Roman" panose="02020603050405020304" pitchFamily="18" charset="0"/>
                <a:cs typeface="Times New Roman" panose="02020603050405020304" pitchFamily="18" charset="0"/>
              </a:rPr>
              <a:t>appear</a:t>
            </a:r>
            <a:r>
              <a:rPr lang="en-US" sz="3200" spc="-55" dirty="0">
                <a:solidFill>
                  <a:srgbClr val="FFFFFF"/>
                </a:solidFill>
                <a:latin typeface="Times New Roman" panose="02020603050405020304" pitchFamily="18" charset="0"/>
                <a:cs typeface="Times New Roman" panose="02020603050405020304" pitchFamily="18" charset="0"/>
              </a:rPr>
              <a:t> </a:t>
            </a:r>
            <a:r>
              <a:rPr lang="en-US" sz="3200" spc="-50" dirty="0">
                <a:solidFill>
                  <a:srgbClr val="FFFFFF"/>
                </a:solidFill>
                <a:latin typeface="Times New Roman" panose="02020603050405020304" pitchFamily="18" charset="0"/>
                <a:cs typeface="Times New Roman" panose="02020603050405020304" pitchFamily="18" charset="0"/>
              </a:rPr>
              <a:t>legitimate.</a:t>
            </a:r>
            <a:r>
              <a:rPr lang="en-US" sz="3200" spc="15" dirty="0">
                <a:solidFill>
                  <a:srgbClr val="FFFFFF"/>
                </a:solidFill>
                <a:latin typeface="Times New Roman" panose="02020603050405020304" pitchFamily="18" charset="0"/>
                <a:cs typeface="Times New Roman" panose="02020603050405020304" pitchFamily="18" charset="0"/>
              </a:rPr>
              <a:t> </a:t>
            </a:r>
            <a:r>
              <a:rPr lang="en-US" sz="3200" spc="70" dirty="0">
                <a:solidFill>
                  <a:srgbClr val="FFFFFF"/>
                </a:solidFill>
                <a:latin typeface="Times New Roman" panose="02020603050405020304" pitchFamily="18" charset="0"/>
                <a:cs typeface="Times New Roman" panose="02020603050405020304" pitchFamily="18" charset="0"/>
              </a:rPr>
              <a:t>Recognizing</a:t>
            </a:r>
            <a:r>
              <a:rPr lang="en-US" sz="3200" spc="10" dirty="0">
                <a:solidFill>
                  <a:srgbClr val="FFFFFF"/>
                </a:solidFill>
                <a:latin typeface="Times New Roman" panose="02020603050405020304" pitchFamily="18" charset="0"/>
                <a:cs typeface="Times New Roman" panose="02020603050405020304" pitchFamily="18" charset="0"/>
              </a:rPr>
              <a:t> </a:t>
            </a:r>
            <a:r>
              <a:rPr lang="en-US" sz="3200" spc="55" dirty="0">
                <a:solidFill>
                  <a:srgbClr val="FFFFFF"/>
                </a:solidFill>
                <a:latin typeface="Times New Roman" panose="02020603050405020304" pitchFamily="18" charset="0"/>
                <a:cs typeface="Times New Roman" panose="02020603050405020304" pitchFamily="18" charset="0"/>
              </a:rPr>
              <a:t>these</a:t>
            </a:r>
            <a:r>
              <a:rPr lang="en-US" sz="3200" spc="15" dirty="0">
                <a:solidFill>
                  <a:srgbClr val="FFFFFF"/>
                </a:solidFill>
                <a:latin typeface="Times New Roman" panose="02020603050405020304" pitchFamily="18" charset="0"/>
                <a:cs typeface="Times New Roman" panose="02020603050405020304" pitchFamily="18" charset="0"/>
              </a:rPr>
              <a:t> </a:t>
            </a:r>
            <a:r>
              <a:rPr lang="en-US" sz="3200" dirty="0">
                <a:solidFill>
                  <a:srgbClr val="FFFFFF"/>
                </a:solidFill>
                <a:latin typeface="Times New Roman" panose="02020603050405020304" pitchFamily="18" charset="0"/>
                <a:cs typeface="Times New Roman" panose="02020603050405020304" pitchFamily="18" charset="0"/>
              </a:rPr>
              <a:t>deceptive</a:t>
            </a:r>
            <a:r>
              <a:rPr lang="en-US" sz="3200" spc="15" dirty="0">
                <a:solidFill>
                  <a:srgbClr val="FFFFFF"/>
                </a:solidFill>
                <a:latin typeface="Times New Roman" panose="02020603050405020304" pitchFamily="18" charset="0"/>
                <a:cs typeface="Times New Roman" panose="02020603050405020304" pitchFamily="18" charset="0"/>
              </a:rPr>
              <a:t> </a:t>
            </a:r>
            <a:r>
              <a:rPr lang="en-US" sz="3200" spc="-10" dirty="0">
                <a:solidFill>
                  <a:srgbClr val="FFFFFF"/>
                </a:solidFill>
                <a:latin typeface="Times New Roman" panose="02020603050405020304" pitchFamily="18" charset="0"/>
                <a:cs typeface="Times New Roman" panose="02020603050405020304" pitchFamily="18" charset="0"/>
              </a:rPr>
              <a:t>practices </a:t>
            </a:r>
            <a:r>
              <a:rPr lang="en-US" sz="3200" dirty="0">
                <a:solidFill>
                  <a:srgbClr val="FFFFFF"/>
                </a:solidFill>
                <a:latin typeface="Times New Roman" panose="02020603050405020304" pitchFamily="18" charset="0"/>
                <a:cs typeface="Times New Roman" panose="02020603050405020304" pitchFamily="18" charset="0"/>
              </a:rPr>
              <a:t>is</a:t>
            </a:r>
            <a:r>
              <a:rPr lang="en-US" sz="3200" spc="-10" dirty="0">
                <a:solidFill>
                  <a:srgbClr val="FFFFFF"/>
                </a:solidFill>
                <a:latin typeface="Times New Roman" panose="02020603050405020304" pitchFamily="18" charset="0"/>
                <a:cs typeface="Times New Roman" panose="02020603050405020304" pitchFamily="18" charset="0"/>
              </a:rPr>
              <a:t> </a:t>
            </a:r>
            <a:r>
              <a:rPr lang="en-US" sz="3200" dirty="0">
                <a:solidFill>
                  <a:srgbClr val="FFFFFF"/>
                </a:solidFill>
                <a:latin typeface="Times New Roman" panose="02020603050405020304" pitchFamily="18" charset="0"/>
                <a:cs typeface="Times New Roman" panose="02020603050405020304" pitchFamily="18" charset="0"/>
              </a:rPr>
              <a:t>essential</a:t>
            </a:r>
            <a:r>
              <a:rPr lang="en-US" sz="3200" spc="-90" dirty="0">
                <a:solidFill>
                  <a:srgbClr val="FFFFFF"/>
                </a:solidFill>
                <a:latin typeface="Times New Roman" panose="02020603050405020304" pitchFamily="18" charset="0"/>
                <a:cs typeface="Times New Roman" panose="02020603050405020304" pitchFamily="18" charset="0"/>
              </a:rPr>
              <a:t> </a:t>
            </a:r>
            <a:r>
              <a:rPr lang="en-US" sz="3200" spc="-45" dirty="0">
                <a:solidFill>
                  <a:srgbClr val="FFFFFF"/>
                </a:solidFill>
                <a:latin typeface="Times New Roman" panose="02020603050405020304" pitchFamily="18" charset="0"/>
                <a:cs typeface="Times New Roman" panose="02020603050405020304" pitchFamily="18" charset="0"/>
              </a:rPr>
              <a:t>for</a:t>
            </a:r>
            <a:r>
              <a:rPr lang="en-US" sz="3200" spc="-70" dirty="0">
                <a:solidFill>
                  <a:srgbClr val="FFFFFF"/>
                </a:solidFill>
                <a:latin typeface="Times New Roman" panose="02020603050405020304" pitchFamily="18" charset="0"/>
                <a:cs typeface="Times New Roman" panose="02020603050405020304" pitchFamily="18" charset="0"/>
              </a:rPr>
              <a:t> </a:t>
            </a:r>
            <a:r>
              <a:rPr lang="en-US" sz="3200" spc="60" dirty="0">
                <a:solidFill>
                  <a:srgbClr val="FFFFFF"/>
                </a:solidFill>
                <a:latin typeface="Times New Roman" panose="02020603050405020304" pitchFamily="18" charset="0"/>
                <a:cs typeface="Times New Roman" panose="02020603050405020304" pitchFamily="18" charset="0"/>
              </a:rPr>
              <a:t>safeguarding</a:t>
            </a:r>
            <a:r>
              <a:rPr lang="en-US" sz="3200" spc="-85" dirty="0">
                <a:solidFill>
                  <a:srgbClr val="FFFFFF"/>
                </a:solidFill>
                <a:latin typeface="Times New Roman" panose="02020603050405020304" pitchFamily="18" charset="0"/>
                <a:cs typeface="Times New Roman" panose="02020603050405020304" pitchFamily="18" charset="0"/>
              </a:rPr>
              <a:t> </a:t>
            </a:r>
            <a:r>
              <a:rPr lang="en-US" sz="3200" dirty="0">
                <a:solidFill>
                  <a:srgbClr val="FFFFFF"/>
                </a:solidFill>
                <a:latin typeface="Times New Roman" panose="02020603050405020304" pitchFamily="18" charset="0"/>
                <a:cs typeface="Times New Roman" panose="02020603050405020304" pitchFamily="18" charset="0"/>
              </a:rPr>
              <a:t>your</a:t>
            </a:r>
            <a:r>
              <a:rPr lang="en-US" sz="3200" spc="-70" dirty="0">
                <a:solidFill>
                  <a:srgbClr val="FFFFFF"/>
                </a:solidFill>
                <a:latin typeface="Times New Roman" panose="02020603050405020304" pitchFamily="18" charset="0"/>
                <a:cs typeface="Times New Roman" panose="02020603050405020304" pitchFamily="18" charset="0"/>
              </a:rPr>
              <a:t> </a:t>
            </a:r>
            <a:r>
              <a:rPr lang="en-US" sz="3200" dirty="0">
                <a:solidFill>
                  <a:srgbClr val="FFFFFF"/>
                </a:solidFill>
                <a:latin typeface="Times New Roman" panose="02020603050405020304" pitchFamily="18" charset="0"/>
                <a:cs typeface="Times New Roman" panose="02020603050405020304" pitchFamily="18" charset="0"/>
              </a:rPr>
              <a:t>online</a:t>
            </a:r>
            <a:r>
              <a:rPr lang="en-US" sz="3200" spc="-5" dirty="0">
                <a:solidFill>
                  <a:srgbClr val="FFFFFF"/>
                </a:solidFill>
                <a:latin typeface="Times New Roman" panose="02020603050405020304" pitchFamily="18" charset="0"/>
                <a:cs typeface="Times New Roman" panose="02020603050405020304" pitchFamily="18" charset="0"/>
              </a:rPr>
              <a:t> </a:t>
            </a:r>
            <a:r>
              <a:rPr lang="en-US" sz="3200" spc="-10" dirty="0">
                <a:solidFill>
                  <a:srgbClr val="FFFFFF"/>
                </a:solidFill>
                <a:latin typeface="Times New Roman" panose="02020603050405020304" pitchFamily="18" charset="0"/>
                <a:cs typeface="Times New Roman" panose="02020603050405020304" pitchFamily="18" charset="0"/>
              </a:rPr>
              <a:t>presence.</a:t>
            </a:r>
          </a:p>
          <a:p>
            <a:endParaRPr lang="en-US" sz="2400" spc="-10" dirty="0">
              <a:solidFill>
                <a:srgbClr val="FFFFFF"/>
              </a:solidFill>
              <a:latin typeface="Trebuchet MS"/>
              <a:cs typeface="Trebuchet MS"/>
            </a:endParaRPr>
          </a:p>
          <a:p>
            <a:r>
              <a:rPr lang="en-US" sz="3200" spc="-10" dirty="0">
                <a:solidFill>
                  <a:srgbClr val="FFFFFF"/>
                </a:solidFill>
                <a:latin typeface="Times New Roman" panose="02020603050405020304" pitchFamily="18" charset="0"/>
                <a:cs typeface="Times New Roman" panose="02020603050405020304" pitchFamily="18" charset="0"/>
              </a:rPr>
              <a:t>They are of many types of phishing .Some are discussed in here.</a:t>
            </a:r>
            <a:endParaRPr lang="en-US" sz="3200" dirty="0">
              <a:latin typeface="Times New Roman" panose="02020603050405020304" pitchFamily="18" charset="0"/>
              <a:cs typeface="Times New Roman" panose="02020603050405020304" pitchFamily="18" charset="0"/>
            </a:endParaRP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E28635-CF57-4213-F97A-2E4B6166B263}"/>
              </a:ext>
            </a:extLst>
          </p:cNvPr>
          <p:cNvSpPr>
            <a:spLocks noGrp="1"/>
          </p:cNvSpPr>
          <p:nvPr>
            <p:ph type="title"/>
          </p:nvPr>
        </p:nvSpPr>
        <p:spPr/>
        <p:txBody>
          <a:bodyPr/>
          <a:lstStyle/>
          <a:p>
            <a:r>
              <a:rPr lang="en-US" dirty="0"/>
              <a:t>Types of Phishing </a:t>
            </a:r>
          </a:p>
        </p:txBody>
      </p:sp>
      <p:sp>
        <p:nvSpPr>
          <p:cNvPr id="3" name="Text Placeholder 2">
            <a:extLst>
              <a:ext uri="{FF2B5EF4-FFF2-40B4-BE49-F238E27FC236}">
                <a16:creationId xmlns:a16="http://schemas.microsoft.com/office/drawing/2014/main" id="{C6B4E4C3-E21E-DEA9-8D2E-DBB1D48F831C}"/>
              </a:ext>
            </a:extLst>
          </p:cNvPr>
          <p:cNvSpPr>
            <a:spLocks noGrp="1"/>
          </p:cNvSpPr>
          <p:nvPr>
            <p:ph type="body" idx="1"/>
          </p:nvPr>
        </p:nvSpPr>
        <p:spPr/>
        <p:txBody>
          <a:bodyPr/>
          <a:lstStyle/>
          <a:p>
            <a:r>
              <a:rPr lang="en-US" dirty="0"/>
              <a:t>Spear Phishing</a:t>
            </a:r>
          </a:p>
        </p:txBody>
      </p:sp>
      <p:sp>
        <p:nvSpPr>
          <p:cNvPr id="6" name="Text Placeholder 5">
            <a:extLst>
              <a:ext uri="{FF2B5EF4-FFF2-40B4-BE49-F238E27FC236}">
                <a16:creationId xmlns:a16="http://schemas.microsoft.com/office/drawing/2014/main" id="{8EE33C2B-2D06-30EF-C172-5EC0E141B933}"/>
              </a:ext>
            </a:extLst>
          </p:cNvPr>
          <p:cNvSpPr>
            <a:spLocks noGrp="1"/>
          </p:cNvSpPr>
          <p:nvPr>
            <p:ph type="body" sz="half" idx="15"/>
          </p:nvPr>
        </p:nvSpPr>
        <p:spPr/>
        <p:txBody>
          <a:bodyPr>
            <a:normAutofit lnSpcReduction="10000"/>
          </a:bodyPr>
          <a:lstStyle/>
          <a:p>
            <a:r>
              <a:rPr lang="en-US" sz="2800" dirty="0">
                <a:solidFill>
                  <a:schemeClr val="tx1"/>
                </a:solidFill>
                <a:latin typeface="Times New Roman" panose="02020603050405020304" pitchFamily="18" charset="0"/>
                <a:cs typeface="Times New Roman" panose="02020603050405020304" pitchFamily="18" charset="0"/>
              </a:rPr>
              <a:t>This type of phishing is directed at specific individuals or companies, hence the term spear phishing. By gathering details or buying information about a particular target, an attacker is able to mount a personalized scam. This is currently the most effective type of phishing, and accounts for over 90% of the attacks</a:t>
            </a:r>
            <a:r>
              <a:rPr lang="en-US" dirty="0">
                <a:solidFill>
                  <a:schemeClr val="tx1"/>
                </a:solidFill>
              </a:rPr>
              <a:t>.</a:t>
            </a:r>
          </a:p>
        </p:txBody>
      </p:sp>
      <p:sp>
        <p:nvSpPr>
          <p:cNvPr id="4" name="Text Placeholder 3">
            <a:extLst>
              <a:ext uri="{FF2B5EF4-FFF2-40B4-BE49-F238E27FC236}">
                <a16:creationId xmlns:a16="http://schemas.microsoft.com/office/drawing/2014/main" id="{E1C03A92-8FFB-F074-BD7C-1BFCBEE60157}"/>
              </a:ext>
            </a:extLst>
          </p:cNvPr>
          <p:cNvSpPr>
            <a:spLocks noGrp="1"/>
          </p:cNvSpPr>
          <p:nvPr>
            <p:ph type="body" sz="quarter" idx="3"/>
          </p:nvPr>
        </p:nvSpPr>
        <p:spPr/>
        <p:txBody>
          <a:bodyPr/>
          <a:lstStyle/>
          <a:p>
            <a:r>
              <a:rPr lang="en-US" dirty="0"/>
              <a:t>Clone Phishing</a:t>
            </a:r>
          </a:p>
        </p:txBody>
      </p:sp>
      <p:sp>
        <p:nvSpPr>
          <p:cNvPr id="7" name="Text Placeholder 6">
            <a:extLst>
              <a:ext uri="{FF2B5EF4-FFF2-40B4-BE49-F238E27FC236}">
                <a16:creationId xmlns:a16="http://schemas.microsoft.com/office/drawing/2014/main" id="{0D47C607-562F-2C9E-4EC5-B6A6FA29FA34}"/>
              </a:ext>
            </a:extLst>
          </p:cNvPr>
          <p:cNvSpPr>
            <a:spLocks noGrp="1"/>
          </p:cNvSpPr>
          <p:nvPr>
            <p:ph type="body" sz="half" idx="16"/>
          </p:nvPr>
        </p:nvSpPr>
        <p:spPr/>
        <p:txBody>
          <a:bodyPr>
            <a:normAutofit fontScale="85000" lnSpcReduction="10000"/>
          </a:bodyPr>
          <a:lstStyle/>
          <a:p>
            <a:r>
              <a:rPr lang="en-US" sz="2800" dirty="0">
                <a:solidFill>
                  <a:schemeClr val="tx1"/>
                </a:solidFill>
                <a:latin typeface="Times New Roman" panose="02020603050405020304" pitchFamily="18" charset="0"/>
                <a:cs typeface="Times New Roman" panose="02020603050405020304" pitchFamily="18" charset="0"/>
              </a:rPr>
              <a:t>Clone phishing involves mimicking a previously delivered legitimate email and modifying its links or attached files in order to trick the victim into opening a malicious website or file. For example, by taking an email and attaching a malicious file with the same filename as the original attached file, and then resending the email with a spoofed email address that appears to come from the original sender, attackers are able to exploit the trust of the initial communication in order to get the victim to take action</a:t>
            </a:r>
            <a:r>
              <a:rPr lang="en-US" dirty="0">
                <a:solidFill>
                  <a:schemeClr val="tx1"/>
                </a:solidFill>
              </a:rPr>
              <a:t>.</a:t>
            </a:r>
          </a:p>
        </p:txBody>
      </p:sp>
      <p:sp>
        <p:nvSpPr>
          <p:cNvPr id="5" name="Text Placeholder 4">
            <a:extLst>
              <a:ext uri="{FF2B5EF4-FFF2-40B4-BE49-F238E27FC236}">
                <a16:creationId xmlns:a16="http://schemas.microsoft.com/office/drawing/2014/main" id="{7B977341-1924-8474-0F98-87337340E729}"/>
              </a:ext>
            </a:extLst>
          </p:cNvPr>
          <p:cNvSpPr>
            <a:spLocks noGrp="1"/>
          </p:cNvSpPr>
          <p:nvPr>
            <p:ph type="body" sz="quarter" idx="13"/>
          </p:nvPr>
        </p:nvSpPr>
        <p:spPr/>
        <p:txBody>
          <a:bodyPr/>
          <a:lstStyle/>
          <a:p>
            <a:r>
              <a:rPr lang="en-US" dirty="0"/>
              <a:t>Whaling</a:t>
            </a:r>
          </a:p>
        </p:txBody>
      </p:sp>
      <p:sp>
        <p:nvSpPr>
          <p:cNvPr id="8" name="Text Placeholder 7">
            <a:extLst>
              <a:ext uri="{FF2B5EF4-FFF2-40B4-BE49-F238E27FC236}">
                <a16:creationId xmlns:a16="http://schemas.microsoft.com/office/drawing/2014/main" id="{8FDCAD97-2FC4-9986-BC0C-F14A003AC2C0}"/>
              </a:ext>
            </a:extLst>
          </p:cNvPr>
          <p:cNvSpPr>
            <a:spLocks noGrp="1"/>
          </p:cNvSpPr>
          <p:nvPr>
            <p:ph type="body" sz="half" idx="17"/>
          </p:nvPr>
        </p:nvSpPr>
        <p:spPr/>
        <p:txBody>
          <a:bodyPr>
            <a:normAutofit fontScale="92500" lnSpcReduction="10000"/>
          </a:bodyPr>
          <a:lstStyle/>
          <a:p>
            <a:r>
              <a:rPr lang="en-US" sz="2800" dirty="0">
                <a:solidFill>
                  <a:schemeClr val="tx1"/>
                </a:solidFill>
                <a:latin typeface="Times New Roman" panose="02020603050405020304" pitchFamily="18" charset="0"/>
                <a:cs typeface="Times New Roman" panose="02020603050405020304" pitchFamily="18" charset="0"/>
              </a:rPr>
              <a:t>For attacks that are directed specifically at senior executives or other privileged users within businesses, the term whaling is commonly used. These type of attacks are typically targeted with content likely to require the attention of the victim such as legal subpoenas or other executive issues.</a:t>
            </a:r>
          </a:p>
          <a:p>
            <a:r>
              <a:rPr lang="en-US" sz="2800" dirty="0">
                <a:solidFill>
                  <a:schemeClr val="tx1"/>
                </a:solidFill>
                <a:latin typeface="Times New Roman" panose="02020603050405020304" pitchFamily="18" charset="0"/>
                <a:cs typeface="Times New Roman" panose="02020603050405020304" pitchFamily="18" charset="0"/>
              </a:rPr>
              <a:t>Another common vector of this style of attack is whaling scam emails that appear to come from an executive</a:t>
            </a:r>
            <a:r>
              <a:rPr lang="en-US" dirty="0">
                <a:solidFill>
                  <a:schemeClr val="tx1"/>
                </a:solidFill>
              </a:rPr>
              <a:t>.</a:t>
            </a:r>
          </a:p>
        </p:txBody>
      </p:sp>
    </p:spTree>
    <p:extLst>
      <p:ext uri="{BB962C8B-B14F-4D97-AF65-F5344CB8AC3E}">
        <p14:creationId xmlns:p14="http://schemas.microsoft.com/office/powerpoint/2010/main" val="17569686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137FED-3895-3856-A862-9AE37E93CC3B}"/>
              </a:ext>
            </a:extLst>
          </p:cNvPr>
          <p:cNvSpPr>
            <a:spLocks noGrp="1"/>
          </p:cNvSpPr>
          <p:nvPr>
            <p:ph type="title"/>
          </p:nvPr>
        </p:nvSpPr>
        <p:spPr/>
        <p:txBody>
          <a:bodyPr/>
          <a:lstStyle/>
          <a:p>
            <a:r>
              <a:rPr lang="en-US" dirty="0"/>
              <a:t>Types of Phishing </a:t>
            </a:r>
          </a:p>
        </p:txBody>
      </p:sp>
      <p:sp>
        <p:nvSpPr>
          <p:cNvPr id="3" name="Text Placeholder 2">
            <a:extLst>
              <a:ext uri="{FF2B5EF4-FFF2-40B4-BE49-F238E27FC236}">
                <a16:creationId xmlns:a16="http://schemas.microsoft.com/office/drawing/2014/main" id="{B6AB82B6-063A-BAA1-C91A-63CCCF9648B3}"/>
              </a:ext>
            </a:extLst>
          </p:cNvPr>
          <p:cNvSpPr>
            <a:spLocks noGrp="1"/>
          </p:cNvSpPr>
          <p:nvPr>
            <p:ph type="body" idx="1"/>
          </p:nvPr>
        </p:nvSpPr>
        <p:spPr/>
        <p:txBody>
          <a:bodyPr/>
          <a:lstStyle/>
          <a:p>
            <a:r>
              <a:rPr lang="en-US" dirty="0"/>
              <a:t>Email Phishing</a:t>
            </a:r>
          </a:p>
        </p:txBody>
      </p:sp>
      <p:sp>
        <p:nvSpPr>
          <p:cNvPr id="4" name="Text Placeholder 3">
            <a:extLst>
              <a:ext uri="{FF2B5EF4-FFF2-40B4-BE49-F238E27FC236}">
                <a16:creationId xmlns:a16="http://schemas.microsoft.com/office/drawing/2014/main" id="{D02C7C07-8F84-7EBB-3502-8555B66CE10A}"/>
              </a:ext>
            </a:extLst>
          </p:cNvPr>
          <p:cNvSpPr>
            <a:spLocks noGrp="1"/>
          </p:cNvSpPr>
          <p:nvPr>
            <p:ph type="body" sz="half" idx="15"/>
          </p:nvPr>
        </p:nvSpPr>
        <p:spPr/>
        <p:txBody>
          <a:bodyPr>
            <a:normAutofit lnSpcReduction="10000"/>
          </a:bodyPr>
          <a:lstStyle/>
          <a:p>
            <a:r>
              <a:rPr lang="en-US" sz="2800" dirty="0">
                <a:solidFill>
                  <a:schemeClr val="tx1"/>
                </a:solidFill>
                <a:latin typeface="Times New Roman" panose="02020603050405020304" pitchFamily="18" charset="0"/>
                <a:cs typeface="Times New Roman" panose="02020603050405020304" pitchFamily="18" charset="0"/>
              </a:rPr>
              <a:t>Email phishing is a malicious technique cybercriminals use to trick individuals into revealing sensitive information or clicking on malicious links by impersonating legitimate entities via email. These deceptive emails often appear to be from trusted sources, such as government agencies or reputable companies</a:t>
            </a:r>
            <a:r>
              <a:rPr lang="en-US" dirty="0">
                <a:solidFill>
                  <a:schemeClr val="tx1"/>
                </a:solidFill>
              </a:rPr>
              <a:t>.</a:t>
            </a:r>
          </a:p>
          <a:p>
            <a:endParaRPr lang="en-US" dirty="0"/>
          </a:p>
        </p:txBody>
      </p:sp>
      <p:sp>
        <p:nvSpPr>
          <p:cNvPr id="5" name="Text Placeholder 4">
            <a:extLst>
              <a:ext uri="{FF2B5EF4-FFF2-40B4-BE49-F238E27FC236}">
                <a16:creationId xmlns:a16="http://schemas.microsoft.com/office/drawing/2014/main" id="{0317266D-E980-1746-CD0C-06EEC381880C}"/>
              </a:ext>
            </a:extLst>
          </p:cNvPr>
          <p:cNvSpPr>
            <a:spLocks noGrp="1"/>
          </p:cNvSpPr>
          <p:nvPr>
            <p:ph type="body" sz="quarter" idx="3"/>
          </p:nvPr>
        </p:nvSpPr>
        <p:spPr/>
        <p:txBody>
          <a:bodyPr/>
          <a:lstStyle/>
          <a:p>
            <a:r>
              <a:rPr lang="en-US" dirty="0"/>
              <a:t>Smishing</a:t>
            </a:r>
          </a:p>
        </p:txBody>
      </p:sp>
      <p:sp>
        <p:nvSpPr>
          <p:cNvPr id="6" name="Text Placeholder 5">
            <a:extLst>
              <a:ext uri="{FF2B5EF4-FFF2-40B4-BE49-F238E27FC236}">
                <a16:creationId xmlns:a16="http://schemas.microsoft.com/office/drawing/2014/main" id="{8B59C90E-E505-4B51-31C2-2E26754061CD}"/>
              </a:ext>
            </a:extLst>
          </p:cNvPr>
          <p:cNvSpPr>
            <a:spLocks noGrp="1"/>
          </p:cNvSpPr>
          <p:nvPr>
            <p:ph type="body" sz="half" idx="16"/>
          </p:nvPr>
        </p:nvSpPr>
        <p:spPr>
          <a:xfrm>
            <a:off x="5813694" y="3840929"/>
            <a:ext cx="4423261" cy="5390654"/>
          </a:xfrm>
        </p:spPr>
        <p:txBody>
          <a:bodyPr>
            <a:noAutofit/>
          </a:bodyPr>
          <a:lstStyle/>
          <a:p>
            <a:r>
              <a:rPr lang="en-US" sz="2800" dirty="0">
                <a:latin typeface="Times New Roman" panose="02020603050405020304" pitchFamily="18" charset="0"/>
                <a:cs typeface="Times New Roman" panose="02020603050405020304" pitchFamily="18" charset="0"/>
              </a:rPr>
              <a:t>SMS phishing, or smishing, leverages text messages rather than email to carry out a phishing attack. They operate much in the same way as email-based phishing attacks: Attackers send texts from what seem to be legitimate sources (like trusted businesses) that contain malicious links. Links might be disguised as a coupon code (20% off your next order!) or an offer for a chance to win something like concert tickets. </a:t>
            </a:r>
          </a:p>
        </p:txBody>
      </p:sp>
      <p:sp>
        <p:nvSpPr>
          <p:cNvPr id="7" name="Text Placeholder 6">
            <a:extLst>
              <a:ext uri="{FF2B5EF4-FFF2-40B4-BE49-F238E27FC236}">
                <a16:creationId xmlns:a16="http://schemas.microsoft.com/office/drawing/2014/main" id="{51D5C218-78BA-AB03-2246-795AB4D1C802}"/>
              </a:ext>
            </a:extLst>
          </p:cNvPr>
          <p:cNvSpPr>
            <a:spLocks noGrp="1"/>
          </p:cNvSpPr>
          <p:nvPr>
            <p:ph type="body" sz="quarter" idx="13"/>
          </p:nvPr>
        </p:nvSpPr>
        <p:spPr/>
        <p:txBody>
          <a:bodyPr/>
          <a:lstStyle/>
          <a:p>
            <a:r>
              <a:rPr lang="en-US" dirty="0"/>
              <a:t>Evil Twin </a:t>
            </a:r>
          </a:p>
        </p:txBody>
      </p:sp>
      <p:sp>
        <p:nvSpPr>
          <p:cNvPr id="8" name="Text Placeholder 7">
            <a:extLst>
              <a:ext uri="{FF2B5EF4-FFF2-40B4-BE49-F238E27FC236}">
                <a16:creationId xmlns:a16="http://schemas.microsoft.com/office/drawing/2014/main" id="{207C44AF-6301-A258-C5AE-EAF2726EE525}"/>
              </a:ext>
            </a:extLst>
          </p:cNvPr>
          <p:cNvSpPr>
            <a:spLocks noGrp="1"/>
          </p:cNvSpPr>
          <p:nvPr>
            <p:ph type="body" sz="half" idx="17"/>
          </p:nvPr>
        </p:nvSpPr>
        <p:spPr/>
        <p:txBody>
          <a:bodyPr>
            <a:normAutofit fontScale="92500" lnSpcReduction="20000"/>
          </a:bodyPr>
          <a:lstStyle/>
          <a:p>
            <a:r>
              <a:rPr lang="en-US" sz="2800" dirty="0">
                <a:latin typeface="Times New Roman" panose="02020603050405020304" pitchFamily="18" charset="0"/>
                <a:cs typeface="Times New Roman" panose="02020603050405020304" pitchFamily="18" charset="0"/>
              </a:rPr>
              <a:t>Evil twin phishing involves setting up what appears to be a legitimate Wi-Fi network that lures victims to a phishing site when they connect to it. Once they land on the site, they’re typically prompted to enter their personal data, such as login credentials, which then goes straight to the hacker. Once the hacker has these details, they can log into the network, take control of it, monitor unencrypted traffic and find ways to steal sensitive information and data</a:t>
            </a:r>
            <a:r>
              <a:rPr lang="en-US" dirty="0"/>
              <a:t>. </a:t>
            </a:r>
          </a:p>
        </p:txBody>
      </p:sp>
    </p:spTree>
    <p:extLst>
      <p:ext uri="{BB962C8B-B14F-4D97-AF65-F5344CB8AC3E}">
        <p14:creationId xmlns:p14="http://schemas.microsoft.com/office/powerpoint/2010/main" val="22615098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37DFF8-F6D9-C8BC-6A53-2C4500B79CD4}"/>
              </a:ext>
            </a:extLst>
          </p:cNvPr>
          <p:cNvSpPr>
            <a:spLocks noGrp="1"/>
          </p:cNvSpPr>
          <p:nvPr>
            <p:ph type="title"/>
          </p:nvPr>
        </p:nvSpPr>
        <p:spPr/>
        <p:txBody>
          <a:bodyPr/>
          <a:lstStyle/>
          <a:p>
            <a:r>
              <a:rPr lang="en-US" dirty="0"/>
              <a:t>Types of Phishing</a:t>
            </a:r>
          </a:p>
        </p:txBody>
      </p:sp>
      <p:sp>
        <p:nvSpPr>
          <p:cNvPr id="3" name="Text Placeholder 2">
            <a:extLst>
              <a:ext uri="{FF2B5EF4-FFF2-40B4-BE49-F238E27FC236}">
                <a16:creationId xmlns:a16="http://schemas.microsoft.com/office/drawing/2014/main" id="{A4DC1700-61A7-4CAA-4ABF-86B5ACA7E7C0}"/>
              </a:ext>
            </a:extLst>
          </p:cNvPr>
          <p:cNvSpPr>
            <a:spLocks noGrp="1"/>
          </p:cNvSpPr>
          <p:nvPr>
            <p:ph type="body" idx="1"/>
          </p:nvPr>
        </p:nvSpPr>
        <p:spPr/>
        <p:txBody>
          <a:bodyPr/>
          <a:lstStyle/>
          <a:p>
            <a:r>
              <a:rPr lang="en-US" dirty="0"/>
              <a:t>Search Engine</a:t>
            </a:r>
          </a:p>
        </p:txBody>
      </p:sp>
      <p:sp>
        <p:nvSpPr>
          <p:cNvPr id="4" name="Text Placeholder 3">
            <a:extLst>
              <a:ext uri="{FF2B5EF4-FFF2-40B4-BE49-F238E27FC236}">
                <a16:creationId xmlns:a16="http://schemas.microsoft.com/office/drawing/2014/main" id="{52B9A971-34AA-D50E-365C-EF3A689089EC}"/>
              </a:ext>
            </a:extLst>
          </p:cNvPr>
          <p:cNvSpPr>
            <a:spLocks noGrp="1"/>
          </p:cNvSpPr>
          <p:nvPr>
            <p:ph type="body" sz="half" idx="15"/>
          </p:nvPr>
        </p:nvSpPr>
        <p:spPr/>
        <p:txBody>
          <a:bodyPr>
            <a:normAutofit/>
          </a:bodyPr>
          <a:lstStyle/>
          <a:p>
            <a:r>
              <a:rPr lang="en-US" sz="2800" dirty="0">
                <a:solidFill>
                  <a:schemeClr val="tx1"/>
                </a:solidFill>
                <a:latin typeface="Times New Roman" panose="02020603050405020304" pitchFamily="18" charset="0"/>
                <a:cs typeface="Times New Roman" panose="02020603050405020304" pitchFamily="18" charset="0"/>
              </a:rPr>
              <a:t>Search engine phishing involves hackers creating websites and getting them indexed on legitimate search engines. These websites often feature cheap products and incredible deals to lure unsuspecting online shoppers who see the website on a Google search result page</a:t>
            </a:r>
            <a:r>
              <a:rPr lang="en-US" sz="2800" dirty="0">
                <a:latin typeface="Times New Roman" panose="02020603050405020304" pitchFamily="18" charset="0"/>
                <a:cs typeface="Times New Roman" panose="02020603050405020304" pitchFamily="18" charset="0"/>
              </a:rPr>
              <a:t>. </a:t>
            </a:r>
          </a:p>
        </p:txBody>
      </p:sp>
      <p:sp>
        <p:nvSpPr>
          <p:cNvPr id="5" name="Text Placeholder 4">
            <a:extLst>
              <a:ext uri="{FF2B5EF4-FFF2-40B4-BE49-F238E27FC236}">
                <a16:creationId xmlns:a16="http://schemas.microsoft.com/office/drawing/2014/main" id="{EAFA5698-204B-3CBB-668F-8F9E0AFB6DA6}"/>
              </a:ext>
            </a:extLst>
          </p:cNvPr>
          <p:cNvSpPr>
            <a:spLocks noGrp="1"/>
          </p:cNvSpPr>
          <p:nvPr>
            <p:ph type="body" sz="quarter" idx="3"/>
          </p:nvPr>
        </p:nvSpPr>
        <p:spPr/>
        <p:txBody>
          <a:bodyPr/>
          <a:lstStyle/>
          <a:p>
            <a:r>
              <a:rPr lang="en-US" dirty="0"/>
              <a:t>Pharming</a:t>
            </a:r>
          </a:p>
        </p:txBody>
      </p:sp>
      <p:sp>
        <p:nvSpPr>
          <p:cNvPr id="6" name="Text Placeholder 5">
            <a:extLst>
              <a:ext uri="{FF2B5EF4-FFF2-40B4-BE49-F238E27FC236}">
                <a16:creationId xmlns:a16="http://schemas.microsoft.com/office/drawing/2014/main" id="{ED361A47-AE7E-D046-F546-A4DD0249DB98}"/>
              </a:ext>
            </a:extLst>
          </p:cNvPr>
          <p:cNvSpPr>
            <a:spLocks noGrp="1"/>
          </p:cNvSpPr>
          <p:nvPr>
            <p:ph type="body" sz="half" idx="16"/>
          </p:nvPr>
        </p:nvSpPr>
        <p:spPr/>
        <p:txBody>
          <a:bodyPr>
            <a:noAutofit/>
          </a:bodyPr>
          <a:lstStyle/>
          <a:p>
            <a:r>
              <a:rPr lang="en-US" sz="2800" dirty="0">
                <a:solidFill>
                  <a:schemeClr val="tx1"/>
                </a:solidFill>
                <a:latin typeface="Times New Roman" panose="02020603050405020304" pitchFamily="18" charset="0"/>
                <a:cs typeface="Times New Roman" panose="02020603050405020304" pitchFamily="18" charset="0"/>
              </a:rPr>
              <a:t>Pharming — a combination of the words “phishing” and “farming” — involves hackers exploiting the mechanics of internet browsing to redirect users to malicious websites, often by targeting Domain Name System (DNS) servers. DNS servers exist to direct website requests to the correct IP address. </a:t>
            </a:r>
          </a:p>
          <a:p>
            <a:r>
              <a:rPr lang="en-US" sz="2800" dirty="0">
                <a:solidFill>
                  <a:schemeClr val="tx1"/>
                </a:solidFill>
                <a:latin typeface="Times New Roman" panose="02020603050405020304" pitchFamily="18" charset="0"/>
                <a:cs typeface="Times New Roman" panose="02020603050405020304" pitchFamily="18" charset="0"/>
              </a:rPr>
              <a:t>Hackers who engage in pharming often target DNS servers to redirect victims to fraudulent websites with fake IP addresses.</a:t>
            </a:r>
          </a:p>
        </p:txBody>
      </p:sp>
      <p:sp>
        <p:nvSpPr>
          <p:cNvPr id="7" name="Text Placeholder 6">
            <a:extLst>
              <a:ext uri="{FF2B5EF4-FFF2-40B4-BE49-F238E27FC236}">
                <a16:creationId xmlns:a16="http://schemas.microsoft.com/office/drawing/2014/main" id="{D02DED2D-85AD-218B-1B51-0EF2FAE6EF0A}"/>
              </a:ext>
            </a:extLst>
          </p:cNvPr>
          <p:cNvSpPr>
            <a:spLocks noGrp="1"/>
          </p:cNvSpPr>
          <p:nvPr>
            <p:ph type="body" sz="quarter" idx="13"/>
          </p:nvPr>
        </p:nvSpPr>
        <p:spPr/>
        <p:txBody>
          <a:bodyPr/>
          <a:lstStyle/>
          <a:p>
            <a:r>
              <a:rPr lang="en-US" dirty="0"/>
              <a:t>Vishing</a:t>
            </a:r>
          </a:p>
        </p:txBody>
      </p:sp>
      <p:sp>
        <p:nvSpPr>
          <p:cNvPr id="8" name="Text Placeholder 7">
            <a:extLst>
              <a:ext uri="{FF2B5EF4-FFF2-40B4-BE49-F238E27FC236}">
                <a16:creationId xmlns:a16="http://schemas.microsoft.com/office/drawing/2014/main" id="{01EA08E4-1F39-FBB4-523D-1C07F5FCADE8}"/>
              </a:ext>
            </a:extLst>
          </p:cNvPr>
          <p:cNvSpPr>
            <a:spLocks noGrp="1"/>
          </p:cNvSpPr>
          <p:nvPr>
            <p:ph type="body" sz="half" idx="17"/>
          </p:nvPr>
        </p:nvSpPr>
        <p:spPr/>
        <p:txBody>
          <a:bodyPr>
            <a:noAutofit/>
          </a:bodyPr>
          <a:lstStyle/>
          <a:p>
            <a:r>
              <a:rPr lang="en-US" sz="2800" dirty="0">
                <a:solidFill>
                  <a:schemeClr val="tx1"/>
                </a:solidFill>
                <a:latin typeface="Times New Roman" panose="02020603050405020304" pitchFamily="18" charset="0"/>
                <a:cs typeface="Times New Roman" panose="02020603050405020304" pitchFamily="18" charset="0"/>
              </a:rPr>
              <a:t>Vishing, short for “voice phishing,” is a type of cyberattack where fraudsters use phone calls to deceive individuals into providing sensitive information or performing certain actions.</a:t>
            </a:r>
          </a:p>
          <a:p>
            <a:r>
              <a:rPr lang="en-US" sz="2800" dirty="0">
                <a:solidFill>
                  <a:schemeClr val="tx1"/>
                </a:solidFill>
                <a:latin typeface="Times New Roman" panose="02020603050405020304" pitchFamily="18" charset="0"/>
                <a:cs typeface="Times New Roman" panose="02020603050405020304" pitchFamily="18" charset="0"/>
              </a:rPr>
              <a:t>In a vishing attack, scammers pretend to contact on behalf of a bank, government agencies or tech support, using social engineering tactics to manipulate victims into disclosing personal or financial information</a:t>
            </a:r>
          </a:p>
        </p:txBody>
      </p:sp>
    </p:spTree>
    <p:extLst>
      <p:ext uri="{BB962C8B-B14F-4D97-AF65-F5344CB8AC3E}">
        <p14:creationId xmlns:p14="http://schemas.microsoft.com/office/powerpoint/2010/main" val="7547926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457034" y="496640"/>
            <a:ext cx="17374235" cy="9294495"/>
            <a:chOff x="457034" y="496640"/>
            <a:chExt cx="17374235" cy="9294495"/>
          </a:xfrm>
        </p:grpSpPr>
        <p:sp>
          <p:nvSpPr>
            <p:cNvPr id="4" name="object 4"/>
            <p:cNvSpPr/>
            <p:nvPr/>
          </p:nvSpPr>
          <p:spPr>
            <a:xfrm>
              <a:off x="466559" y="506165"/>
              <a:ext cx="17355185" cy="9275445"/>
            </a:xfrm>
            <a:custGeom>
              <a:avLst/>
              <a:gdLst/>
              <a:ahLst/>
              <a:cxnLst/>
              <a:rect l="l" t="t" r="r" b="b"/>
              <a:pathLst>
                <a:path w="17355185" h="9275445">
                  <a:moveTo>
                    <a:pt x="8677427" y="9275001"/>
                  </a:moveTo>
                  <a:lnTo>
                    <a:pt x="0" y="9275001"/>
                  </a:lnTo>
                  <a:lnTo>
                    <a:pt x="0" y="0"/>
                  </a:lnTo>
                  <a:lnTo>
                    <a:pt x="17354842" y="0"/>
                  </a:lnTo>
                  <a:lnTo>
                    <a:pt x="17354842" y="9275001"/>
                  </a:lnTo>
                  <a:lnTo>
                    <a:pt x="8677427" y="9275001"/>
                  </a:lnTo>
                  <a:close/>
                </a:path>
              </a:pathLst>
            </a:custGeom>
            <a:ln w="18719">
              <a:solidFill>
                <a:srgbClr val="FFFFFF"/>
              </a:solidFill>
            </a:ln>
          </p:spPr>
          <p:txBody>
            <a:bodyPr wrap="square" lIns="0" tIns="0" rIns="0" bIns="0" rtlCol="0"/>
            <a:lstStyle/>
            <a:p>
              <a:endParaRPr/>
            </a:p>
          </p:txBody>
        </p:sp>
        <p:sp>
          <p:nvSpPr>
            <p:cNvPr id="5" name="object 5"/>
            <p:cNvSpPr/>
            <p:nvPr/>
          </p:nvSpPr>
          <p:spPr>
            <a:xfrm>
              <a:off x="15376257" y="8753758"/>
              <a:ext cx="1948180" cy="454025"/>
            </a:xfrm>
            <a:custGeom>
              <a:avLst/>
              <a:gdLst/>
              <a:ahLst/>
              <a:cxnLst/>
              <a:rect l="l" t="t" r="r" b="b"/>
              <a:pathLst>
                <a:path w="1948180" h="454025">
                  <a:moveTo>
                    <a:pt x="226842" y="453516"/>
                  </a:moveTo>
                  <a:lnTo>
                    <a:pt x="0" y="453516"/>
                  </a:lnTo>
                  <a:lnTo>
                    <a:pt x="0" y="0"/>
                  </a:lnTo>
                  <a:lnTo>
                    <a:pt x="453557" y="0"/>
                  </a:lnTo>
                  <a:lnTo>
                    <a:pt x="453557" y="453516"/>
                  </a:lnTo>
                  <a:lnTo>
                    <a:pt x="226842" y="453516"/>
                  </a:lnTo>
                  <a:close/>
                </a:path>
                <a:path w="1948180" h="454025">
                  <a:moveTo>
                    <a:pt x="973415" y="453516"/>
                  </a:moveTo>
                  <a:lnTo>
                    <a:pt x="746700" y="453516"/>
                  </a:lnTo>
                  <a:lnTo>
                    <a:pt x="746700" y="0"/>
                  </a:lnTo>
                  <a:lnTo>
                    <a:pt x="1200258" y="0"/>
                  </a:lnTo>
                  <a:lnTo>
                    <a:pt x="1200258" y="453516"/>
                  </a:lnTo>
                  <a:lnTo>
                    <a:pt x="973415" y="453516"/>
                  </a:lnTo>
                  <a:close/>
                </a:path>
                <a:path w="1948180" h="454025">
                  <a:moveTo>
                    <a:pt x="1720877" y="453516"/>
                  </a:moveTo>
                  <a:lnTo>
                    <a:pt x="1494035" y="453516"/>
                  </a:lnTo>
                  <a:lnTo>
                    <a:pt x="1494035" y="0"/>
                  </a:lnTo>
                  <a:lnTo>
                    <a:pt x="1947593" y="0"/>
                  </a:lnTo>
                  <a:lnTo>
                    <a:pt x="1947593" y="453516"/>
                  </a:lnTo>
                  <a:lnTo>
                    <a:pt x="1720877" y="453516"/>
                  </a:lnTo>
                  <a:close/>
                </a:path>
              </a:pathLst>
            </a:custGeom>
            <a:ln w="18718">
              <a:solidFill>
                <a:srgbClr val="FFFFFF"/>
              </a:solidFill>
            </a:ln>
          </p:spPr>
          <p:txBody>
            <a:bodyPr wrap="square" lIns="0" tIns="0" rIns="0" bIns="0" rtlCol="0"/>
            <a:lstStyle/>
            <a:p>
              <a:endParaRPr/>
            </a:p>
          </p:txBody>
        </p:sp>
        <p:pic>
          <p:nvPicPr>
            <p:cNvPr id="6" name="object 6"/>
            <p:cNvPicPr/>
            <p:nvPr/>
          </p:nvPicPr>
          <p:blipFill>
            <a:blip r:embed="rId2" cstate="print"/>
            <a:stretch>
              <a:fillRect/>
            </a:stretch>
          </p:blipFill>
          <p:spPr>
            <a:xfrm>
              <a:off x="1038240" y="1060556"/>
              <a:ext cx="5558282" cy="8162925"/>
            </a:xfrm>
            <a:prstGeom prst="rect">
              <a:avLst/>
            </a:prstGeom>
          </p:spPr>
        </p:pic>
      </p:grpSp>
      <p:sp>
        <p:nvSpPr>
          <p:cNvPr id="7" name="object 7"/>
          <p:cNvSpPr txBox="1">
            <a:spLocks noGrp="1"/>
          </p:cNvSpPr>
          <p:nvPr>
            <p:ph type="title"/>
          </p:nvPr>
        </p:nvSpPr>
        <p:spPr>
          <a:prstGeom prst="rect">
            <a:avLst/>
          </a:prstGeom>
        </p:spPr>
        <p:txBody>
          <a:bodyPr vert="horz" wrap="square" lIns="0" tIns="15240" rIns="0" bIns="0" rtlCol="0">
            <a:spAutoFit/>
          </a:bodyPr>
          <a:lstStyle/>
          <a:p>
            <a:pPr marL="12700">
              <a:lnSpc>
                <a:spcPct val="100000"/>
              </a:lnSpc>
              <a:spcBef>
                <a:spcPts val="120"/>
              </a:spcBef>
            </a:pPr>
            <a:r>
              <a:rPr spc="-75" dirty="0"/>
              <a:t>Recognizing</a:t>
            </a:r>
            <a:r>
              <a:rPr spc="-240" dirty="0"/>
              <a:t> </a:t>
            </a:r>
            <a:r>
              <a:rPr spc="-85" dirty="0"/>
              <a:t>Phishing</a:t>
            </a:r>
            <a:r>
              <a:rPr spc="-235" dirty="0"/>
              <a:t> </a:t>
            </a:r>
            <a:r>
              <a:rPr spc="-100" dirty="0"/>
              <a:t>Attempts</a:t>
            </a:r>
          </a:p>
        </p:txBody>
      </p:sp>
      <p:sp>
        <p:nvSpPr>
          <p:cNvPr id="11" name="object 11"/>
          <p:cNvSpPr txBox="1"/>
          <p:nvPr/>
        </p:nvSpPr>
        <p:spPr>
          <a:xfrm>
            <a:off x="8725523" y="3328762"/>
            <a:ext cx="6967220" cy="2599430"/>
          </a:xfrm>
          <a:prstGeom prst="rect">
            <a:avLst/>
          </a:prstGeom>
        </p:spPr>
        <p:txBody>
          <a:bodyPr vert="horz" wrap="square" lIns="0" tIns="13970" rIns="0" bIns="0" rtlCol="0">
            <a:spAutoFit/>
          </a:bodyPr>
          <a:lstStyle/>
          <a:p>
            <a:pPr marL="12700" marR="5080">
              <a:lnSpc>
                <a:spcPct val="99600"/>
              </a:lnSpc>
              <a:spcBef>
                <a:spcPts val="110"/>
              </a:spcBef>
              <a:tabLst>
                <a:tab pos="2887345" algn="l"/>
                <a:tab pos="6555740" algn="l"/>
              </a:tabLst>
            </a:pPr>
            <a:r>
              <a:rPr sz="2800" spc="-10" dirty="0">
                <a:solidFill>
                  <a:srgbClr val="FFFFFF"/>
                </a:solidFill>
                <a:latin typeface="Times New Roman" panose="02020603050405020304" pitchFamily="18" charset="0"/>
                <a:cs typeface="Times New Roman" panose="02020603050405020304" pitchFamily="18" charset="0"/>
              </a:rPr>
              <a:t>To</a:t>
            </a:r>
            <a:r>
              <a:rPr sz="2800" spc="-60" dirty="0">
                <a:solidFill>
                  <a:srgbClr val="FFFFFF"/>
                </a:solidFill>
                <a:latin typeface="Times New Roman" panose="02020603050405020304" pitchFamily="18" charset="0"/>
                <a:cs typeface="Times New Roman" panose="02020603050405020304" pitchFamily="18" charset="0"/>
              </a:rPr>
              <a:t> </a:t>
            </a:r>
            <a:r>
              <a:rPr sz="2800" spc="-10" dirty="0">
                <a:solidFill>
                  <a:srgbClr val="FFFFFF"/>
                </a:solidFill>
                <a:latin typeface="Times New Roman" panose="02020603050405020304" pitchFamily="18" charset="0"/>
                <a:cs typeface="Times New Roman" panose="02020603050405020304" pitchFamily="18" charset="0"/>
              </a:rPr>
              <a:t>protect</a:t>
            </a:r>
            <a:r>
              <a:rPr sz="2800" spc="-125" dirty="0">
                <a:solidFill>
                  <a:srgbClr val="FFFFFF"/>
                </a:solidFill>
                <a:latin typeface="Times New Roman" panose="02020603050405020304" pitchFamily="18" charset="0"/>
                <a:cs typeface="Times New Roman" panose="02020603050405020304" pitchFamily="18" charset="0"/>
              </a:rPr>
              <a:t> </a:t>
            </a:r>
            <a:r>
              <a:rPr sz="2800" spc="-20" dirty="0">
                <a:solidFill>
                  <a:srgbClr val="FFFFFF"/>
                </a:solidFill>
                <a:latin typeface="Times New Roman" panose="02020603050405020304" pitchFamily="18" charset="0"/>
                <a:cs typeface="Times New Roman" panose="02020603050405020304" pitchFamily="18" charset="0"/>
              </a:rPr>
              <a:t>yourself,</a:t>
            </a:r>
            <a:r>
              <a:rPr sz="2800" spc="-55" dirty="0">
                <a:solidFill>
                  <a:srgbClr val="FFFFFF"/>
                </a:solidFill>
                <a:latin typeface="Times New Roman" panose="02020603050405020304" pitchFamily="18" charset="0"/>
                <a:cs typeface="Times New Roman" panose="02020603050405020304" pitchFamily="18" charset="0"/>
              </a:rPr>
              <a:t> </a:t>
            </a:r>
            <a:r>
              <a:rPr sz="2800" spc="-30" dirty="0">
                <a:solidFill>
                  <a:srgbClr val="FFFFFF"/>
                </a:solidFill>
                <a:latin typeface="Times New Roman" panose="02020603050405020304" pitchFamily="18" charset="0"/>
                <a:cs typeface="Times New Roman" panose="02020603050405020304" pitchFamily="18" charset="0"/>
              </a:rPr>
              <a:t>it's</a:t>
            </a:r>
            <a:r>
              <a:rPr sz="2800" spc="-130" dirty="0">
                <a:solidFill>
                  <a:srgbClr val="FFFFFF"/>
                </a:solidFill>
                <a:latin typeface="Times New Roman" panose="02020603050405020304" pitchFamily="18" charset="0"/>
                <a:cs typeface="Times New Roman" panose="02020603050405020304" pitchFamily="18" charset="0"/>
              </a:rPr>
              <a:t> </a:t>
            </a:r>
            <a:r>
              <a:rPr sz="2800" spc="-60" dirty="0">
                <a:solidFill>
                  <a:srgbClr val="FFFFFF"/>
                </a:solidFill>
                <a:latin typeface="Times New Roman" panose="02020603050405020304" pitchFamily="18" charset="0"/>
                <a:cs typeface="Times New Roman" panose="02020603050405020304" pitchFamily="18" charset="0"/>
              </a:rPr>
              <a:t>vital</a:t>
            </a:r>
            <a:r>
              <a:rPr sz="2800" spc="-130" dirty="0">
                <a:solidFill>
                  <a:srgbClr val="FFFFFF"/>
                </a:solidFill>
                <a:latin typeface="Times New Roman" panose="02020603050405020304" pitchFamily="18" charset="0"/>
                <a:cs typeface="Times New Roman" panose="02020603050405020304" pitchFamily="18" charset="0"/>
              </a:rPr>
              <a:t> </a:t>
            </a:r>
            <a:r>
              <a:rPr sz="2800" dirty="0">
                <a:solidFill>
                  <a:srgbClr val="FFFFFF"/>
                </a:solidFill>
                <a:latin typeface="Times New Roman" panose="02020603050405020304" pitchFamily="18" charset="0"/>
                <a:cs typeface="Times New Roman" panose="02020603050405020304" pitchFamily="18" charset="0"/>
              </a:rPr>
              <a:t>to</a:t>
            </a:r>
            <a:r>
              <a:rPr sz="2800" spc="-60" dirty="0">
                <a:solidFill>
                  <a:srgbClr val="FFFFFF"/>
                </a:solidFill>
                <a:latin typeface="Times New Roman" panose="02020603050405020304" pitchFamily="18" charset="0"/>
                <a:cs typeface="Times New Roman" panose="02020603050405020304" pitchFamily="18" charset="0"/>
              </a:rPr>
              <a:t> </a:t>
            </a:r>
            <a:r>
              <a:rPr sz="2800" dirty="0">
                <a:solidFill>
                  <a:srgbClr val="FFFFFF"/>
                </a:solidFill>
                <a:latin typeface="Times New Roman" panose="02020603050405020304" pitchFamily="18" charset="0"/>
                <a:cs typeface="Times New Roman" panose="02020603050405020304" pitchFamily="18" charset="0"/>
              </a:rPr>
              <a:t>recognize</a:t>
            </a:r>
            <a:r>
              <a:rPr sz="2800" spc="-55" dirty="0">
                <a:solidFill>
                  <a:srgbClr val="FFFFFF"/>
                </a:solidFill>
                <a:latin typeface="Times New Roman" panose="02020603050405020304" pitchFamily="18" charset="0"/>
                <a:cs typeface="Times New Roman" panose="02020603050405020304" pitchFamily="18" charset="0"/>
              </a:rPr>
              <a:t> </a:t>
            </a:r>
            <a:r>
              <a:rPr sz="2800" dirty="0">
                <a:solidFill>
                  <a:srgbClr val="FFFFFF"/>
                </a:solidFill>
                <a:latin typeface="Times New Roman" panose="02020603050405020304" pitchFamily="18" charset="0"/>
                <a:cs typeface="Times New Roman" panose="02020603050405020304" pitchFamily="18" charset="0"/>
              </a:rPr>
              <a:t>the</a:t>
            </a:r>
            <a:r>
              <a:rPr sz="2800" spc="-55" dirty="0">
                <a:solidFill>
                  <a:srgbClr val="FFFFFF"/>
                </a:solidFill>
                <a:latin typeface="Times New Roman" panose="02020603050405020304" pitchFamily="18" charset="0"/>
                <a:cs typeface="Times New Roman" panose="02020603050405020304" pitchFamily="18" charset="0"/>
              </a:rPr>
              <a:t> </a:t>
            </a:r>
            <a:r>
              <a:rPr sz="2800" spc="95" dirty="0">
                <a:solidFill>
                  <a:srgbClr val="FFFFFF"/>
                </a:solidFill>
                <a:latin typeface="Times New Roman" panose="02020603050405020304" pitchFamily="18" charset="0"/>
                <a:cs typeface="Times New Roman" panose="02020603050405020304" pitchFamily="18" charset="0"/>
              </a:rPr>
              <a:t>signs </a:t>
            </a:r>
            <a:r>
              <a:rPr sz="2800" spc="-25" dirty="0">
                <a:solidFill>
                  <a:srgbClr val="FFFFFF"/>
                </a:solidFill>
                <a:latin typeface="Times New Roman" panose="02020603050405020304" pitchFamily="18" charset="0"/>
                <a:cs typeface="Times New Roman" panose="02020603050405020304" pitchFamily="18" charset="0"/>
              </a:rPr>
              <a:t>of</a:t>
            </a:r>
            <a:r>
              <a:rPr sz="2800" dirty="0">
                <a:solidFill>
                  <a:srgbClr val="FFFFFF"/>
                </a:solidFill>
                <a:latin typeface="Times New Roman" panose="02020603050405020304" pitchFamily="18" charset="0"/>
                <a:cs typeface="Times New Roman" panose="02020603050405020304" pitchFamily="18" charset="0"/>
              </a:rPr>
              <a:t>	</a:t>
            </a:r>
            <a:r>
              <a:rPr sz="2800" spc="-434" dirty="0">
                <a:solidFill>
                  <a:srgbClr val="FFFFFF"/>
                </a:solidFill>
                <a:latin typeface="Times New Roman" panose="02020603050405020304" pitchFamily="18" charset="0"/>
                <a:cs typeface="Times New Roman" panose="02020603050405020304" pitchFamily="18" charset="0"/>
              </a:rPr>
              <a:t>.</a:t>
            </a:r>
            <a:r>
              <a:rPr sz="2800" spc="-114" dirty="0">
                <a:solidFill>
                  <a:srgbClr val="FFFFFF"/>
                </a:solidFill>
                <a:latin typeface="Times New Roman" panose="02020603050405020304" pitchFamily="18" charset="0"/>
                <a:cs typeface="Times New Roman" panose="02020603050405020304" pitchFamily="18" charset="0"/>
              </a:rPr>
              <a:t> </a:t>
            </a:r>
            <a:r>
              <a:rPr sz="2800" spc="110" dirty="0">
                <a:solidFill>
                  <a:srgbClr val="FFFFFF"/>
                </a:solidFill>
                <a:latin typeface="Times New Roman" panose="02020603050405020304" pitchFamily="18" charset="0"/>
                <a:cs typeface="Times New Roman" panose="02020603050405020304" pitchFamily="18" charset="0"/>
              </a:rPr>
              <a:t>Look</a:t>
            </a:r>
            <a:r>
              <a:rPr sz="2800" spc="-110" dirty="0">
                <a:solidFill>
                  <a:srgbClr val="FFFFFF"/>
                </a:solidFill>
                <a:latin typeface="Times New Roman" panose="02020603050405020304" pitchFamily="18" charset="0"/>
                <a:cs typeface="Times New Roman" panose="02020603050405020304" pitchFamily="18" charset="0"/>
              </a:rPr>
              <a:t> </a:t>
            </a:r>
            <a:r>
              <a:rPr sz="2800" spc="-25" dirty="0">
                <a:solidFill>
                  <a:srgbClr val="FFFFFF"/>
                </a:solidFill>
                <a:latin typeface="Times New Roman" panose="02020603050405020304" pitchFamily="18" charset="0"/>
                <a:cs typeface="Times New Roman" panose="02020603050405020304" pitchFamily="18" charset="0"/>
              </a:rPr>
              <a:t>for</a:t>
            </a:r>
            <a:r>
              <a:rPr sz="2800" dirty="0">
                <a:solidFill>
                  <a:srgbClr val="FFFFFF"/>
                </a:solidFill>
                <a:latin typeface="Times New Roman" panose="02020603050405020304" pitchFamily="18" charset="0"/>
                <a:cs typeface="Times New Roman" panose="02020603050405020304" pitchFamily="18" charset="0"/>
              </a:rPr>
              <a:t>	</a:t>
            </a:r>
            <a:r>
              <a:rPr sz="2800" spc="-405" dirty="0">
                <a:solidFill>
                  <a:srgbClr val="FFFFFF"/>
                </a:solidFill>
                <a:latin typeface="Times New Roman" panose="02020603050405020304" pitchFamily="18" charset="0"/>
                <a:cs typeface="Times New Roman" panose="02020603050405020304" pitchFamily="18" charset="0"/>
              </a:rPr>
              <a:t>, </a:t>
            </a:r>
            <a:r>
              <a:rPr sz="2800" spc="65" dirty="0">
                <a:solidFill>
                  <a:srgbClr val="FFFFFF"/>
                </a:solidFill>
                <a:latin typeface="Times New Roman" panose="02020603050405020304" pitchFamily="18" charset="0"/>
                <a:cs typeface="Times New Roman" panose="02020603050405020304" pitchFamily="18" charset="0"/>
              </a:rPr>
              <a:t>poor</a:t>
            </a:r>
            <a:r>
              <a:rPr sz="2800" spc="-120" dirty="0">
                <a:solidFill>
                  <a:srgbClr val="FFFFFF"/>
                </a:solidFill>
                <a:latin typeface="Times New Roman" panose="02020603050405020304" pitchFamily="18" charset="0"/>
                <a:cs typeface="Times New Roman" panose="02020603050405020304" pitchFamily="18" charset="0"/>
              </a:rPr>
              <a:t> </a:t>
            </a:r>
            <a:r>
              <a:rPr sz="2800" dirty="0">
                <a:solidFill>
                  <a:srgbClr val="FFFFFF"/>
                </a:solidFill>
                <a:latin typeface="Times New Roman" panose="02020603050405020304" pitchFamily="18" charset="0"/>
                <a:cs typeface="Times New Roman" panose="02020603050405020304" pitchFamily="18" charset="0"/>
              </a:rPr>
              <a:t>grammar,</a:t>
            </a:r>
            <a:r>
              <a:rPr sz="2800" spc="-60" dirty="0">
                <a:solidFill>
                  <a:srgbClr val="FFFFFF"/>
                </a:solidFill>
                <a:latin typeface="Times New Roman" panose="02020603050405020304" pitchFamily="18" charset="0"/>
                <a:cs typeface="Times New Roman" panose="02020603050405020304" pitchFamily="18" charset="0"/>
              </a:rPr>
              <a:t> </a:t>
            </a:r>
            <a:r>
              <a:rPr sz="2800" spc="90" dirty="0">
                <a:solidFill>
                  <a:srgbClr val="FFFFFF"/>
                </a:solidFill>
                <a:latin typeface="Times New Roman" panose="02020603050405020304" pitchFamily="18" charset="0"/>
                <a:cs typeface="Times New Roman" panose="02020603050405020304" pitchFamily="18" charset="0"/>
              </a:rPr>
              <a:t>and</a:t>
            </a:r>
            <a:r>
              <a:rPr sz="2800" spc="-55" dirty="0">
                <a:solidFill>
                  <a:srgbClr val="FFFFFF"/>
                </a:solidFill>
                <a:latin typeface="Times New Roman" panose="02020603050405020304" pitchFamily="18" charset="0"/>
                <a:cs typeface="Times New Roman" panose="02020603050405020304" pitchFamily="18" charset="0"/>
              </a:rPr>
              <a:t> </a:t>
            </a:r>
            <a:r>
              <a:rPr sz="2800" dirty="0">
                <a:solidFill>
                  <a:srgbClr val="FFFFFF"/>
                </a:solidFill>
                <a:latin typeface="Times New Roman" panose="02020603050405020304" pitchFamily="18" charset="0"/>
                <a:cs typeface="Times New Roman" panose="02020603050405020304" pitchFamily="18" charset="0"/>
              </a:rPr>
              <a:t>urgent</a:t>
            </a:r>
            <a:r>
              <a:rPr sz="2800" spc="-60" dirty="0">
                <a:solidFill>
                  <a:srgbClr val="FFFFFF"/>
                </a:solidFill>
                <a:latin typeface="Times New Roman" panose="02020603050405020304" pitchFamily="18" charset="0"/>
                <a:cs typeface="Times New Roman" panose="02020603050405020304" pitchFamily="18" charset="0"/>
              </a:rPr>
              <a:t> </a:t>
            </a:r>
            <a:r>
              <a:rPr sz="2800" dirty="0">
                <a:solidFill>
                  <a:srgbClr val="FFFFFF"/>
                </a:solidFill>
                <a:latin typeface="Times New Roman" panose="02020603050405020304" pitchFamily="18" charset="0"/>
                <a:cs typeface="Times New Roman" panose="02020603050405020304" pitchFamily="18" charset="0"/>
              </a:rPr>
              <a:t>calls</a:t>
            </a:r>
            <a:r>
              <a:rPr sz="2800" spc="-60" dirty="0">
                <a:solidFill>
                  <a:srgbClr val="FFFFFF"/>
                </a:solidFill>
                <a:latin typeface="Times New Roman" panose="02020603050405020304" pitchFamily="18" charset="0"/>
                <a:cs typeface="Times New Roman" panose="02020603050405020304" pitchFamily="18" charset="0"/>
              </a:rPr>
              <a:t> </a:t>
            </a:r>
            <a:r>
              <a:rPr sz="2800" dirty="0">
                <a:solidFill>
                  <a:srgbClr val="FFFFFF"/>
                </a:solidFill>
                <a:latin typeface="Times New Roman" panose="02020603050405020304" pitchFamily="18" charset="0"/>
                <a:cs typeface="Times New Roman" panose="02020603050405020304" pitchFamily="18" charset="0"/>
              </a:rPr>
              <a:t>to</a:t>
            </a:r>
            <a:r>
              <a:rPr sz="2800" spc="-55" dirty="0">
                <a:solidFill>
                  <a:srgbClr val="FFFFFF"/>
                </a:solidFill>
                <a:latin typeface="Times New Roman" panose="02020603050405020304" pitchFamily="18" charset="0"/>
                <a:cs typeface="Times New Roman" panose="02020603050405020304" pitchFamily="18" charset="0"/>
              </a:rPr>
              <a:t> </a:t>
            </a:r>
            <a:r>
              <a:rPr sz="2800" spc="-65" dirty="0">
                <a:solidFill>
                  <a:srgbClr val="FFFFFF"/>
                </a:solidFill>
                <a:latin typeface="Times New Roman" panose="02020603050405020304" pitchFamily="18" charset="0"/>
                <a:cs typeface="Times New Roman" panose="02020603050405020304" pitchFamily="18" charset="0"/>
              </a:rPr>
              <a:t>action.</a:t>
            </a:r>
            <a:r>
              <a:rPr sz="2800" spc="-140" dirty="0">
                <a:solidFill>
                  <a:srgbClr val="FFFFFF"/>
                </a:solidFill>
                <a:latin typeface="Times New Roman" panose="02020603050405020304" pitchFamily="18" charset="0"/>
                <a:cs typeface="Times New Roman" panose="02020603050405020304" pitchFamily="18" charset="0"/>
              </a:rPr>
              <a:t> </a:t>
            </a:r>
            <a:r>
              <a:rPr sz="2800" spc="65" dirty="0">
                <a:solidFill>
                  <a:srgbClr val="FFFFFF"/>
                </a:solidFill>
                <a:latin typeface="Times New Roman" panose="02020603050405020304" pitchFamily="18" charset="0"/>
                <a:cs typeface="Times New Roman" panose="02020603050405020304" pitchFamily="18" charset="0"/>
              </a:rPr>
              <a:t>Always </a:t>
            </a:r>
            <a:r>
              <a:rPr sz="2800" spc="-30" dirty="0">
                <a:solidFill>
                  <a:srgbClr val="FFFFFF"/>
                </a:solidFill>
                <a:latin typeface="Times New Roman" panose="02020603050405020304" pitchFamily="18" charset="0"/>
                <a:cs typeface="Times New Roman" panose="02020603050405020304" pitchFamily="18" charset="0"/>
              </a:rPr>
              <a:t>verify</a:t>
            </a:r>
            <a:r>
              <a:rPr sz="2800" spc="-100" dirty="0">
                <a:solidFill>
                  <a:srgbClr val="FFFFFF"/>
                </a:solidFill>
                <a:latin typeface="Times New Roman" panose="02020603050405020304" pitchFamily="18" charset="0"/>
                <a:cs typeface="Times New Roman" panose="02020603050405020304" pitchFamily="18" charset="0"/>
              </a:rPr>
              <a:t> </a:t>
            </a:r>
            <a:r>
              <a:rPr sz="2800" dirty="0">
                <a:solidFill>
                  <a:srgbClr val="FFFFFF"/>
                </a:solidFill>
                <a:latin typeface="Times New Roman" panose="02020603050405020304" pitchFamily="18" charset="0"/>
                <a:cs typeface="Times New Roman" panose="02020603050405020304" pitchFamily="18" charset="0"/>
              </a:rPr>
              <a:t>the</a:t>
            </a:r>
            <a:r>
              <a:rPr sz="2800" spc="-25" dirty="0">
                <a:solidFill>
                  <a:srgbClr val="FFFFFF"/>
                </a:solidFill>
                <a:latin typeface="Times New Roman" panose="02020603050405020304" pitchFamily="18" charset="0"/>
                <a:cs typeface="Times New Roman" panose="02020603050405020304" pitchFamily="18" charset="0"/>
              </a:rPr>
              <a:t> </a:t>
            </a:r>
            <a:r>
              <a:rPr sz="2800" spc="75" dirty="0">
                <a:solidFill>
                  <a:srgbClr val="FFFFFF"/>
                </a:solidFill>
                <a:latin typeface="Times New Roman" panose="02020603050405020304" pitchFamily="18" charset="0"/>
                <a:cs typeface="Times New Roman" panose="02020603050405020304" pitchFamily="18" charset="0"/>
              </a:rPr>
              <a:t>source</a:t>
            </a:r>
            <a:r>
              <a:rPr sz="2800" spc="-25" dirty="0">
                <a:solidFill>
                  <a:srgbClr val="FFFFFF"/>
                </a:solidFill>
                <a:latin typeface="Times New Roman" panose="02020603050405020304" pitchFamily="18" charset="0"/>
                <a:cs typeface="Times New Roman" panose="02020603050405020304" pitchFamily="18" charset="0"/>
              </a:rPr>
              <a:t> </a:t>
            </a:r>
            <a:r>
              <a:rPr sz="2800" dirty="0">
                <a:solidFill>
                  <a:srgbClr val="FFFFFF"/>
                </a:solidFill>
                <a:latin typeface="Times New Roman" panose="02020603050405020304" pitchFamily="18" charset="0"/>
                <a:cs typeface="Times New Roman" panose="02020603050405020304" pitchFamily="18" charset="0"/>
              </a:rPr>
              <a:t>before</a:t>
            </a:r>
            <a:r>
              <a:rPr sz="2800" spc="-20" dirty="0">
                <a:solidFill>
                  <a:srgbClr val="FFFFFF"/>
                </a:solidFill>
                <a:latin typeface="Times New Roman" panose="02020603050405020304" pitchFamily="18" charset="0"/>
                <a:cs typeface="Times New Roman" panose="02020603050405020304" pitchFamily="18" charset="0"/>
              </a:rPr>
              <a:t> </a:t>
            </a:r>
            <a:r>
              <a:rPr sz="2800" dirty="0">
                <a:solidFill>
                  <a:srgbClr val="FFFFFF"/>
                </a:solidFill>
                <a:latin typeface="Times New Roman" panose="02020603050405020304" pitchFamily="18" charset="0"/>
                <a:cs typeface="Times New Roman" panose="02020603050405020304" pitchFamily="18" charset="0"/>
              </a:rPr>
              <a:t>providing</a:t>
            </a:r>
            <a:r>
              <a:rPr sz="2800" spc="-25" dirty="0">
                <a:solidFill>
                  <a:srgbClr val="FFFFFF"/>
                </a:solidFill>
                <a:latin typeface="Times New Roman" panose="02020603050405020304" pitchFamily="18" charset="0"/>
                <a:cs typeface="Times New Roman" panose="02020603050405020304" pitchFamily="18" charset="0"/>
              </a:rPr>
              <a:t> </a:t>
            </a:r>
            <a:r>
              <a:rPr sz="2800" spc="65" dirty="0">
                <a:solidFill>
                  <a:srgbClr val="FFFFFF"/>
                </a:solidFill>
                <a:latin typeface="Times New Roman" panose="02020603050405020304" pitchFamily="18" charset="0"/>
                <a:cs typeface="Times New Roman" panose="02020603050405020304" pitchFamily="18" charset="0"/>
              </a:rPr>
              <a:t>any</a:t>
            </a:r>
            <a:r>
              <a:rPr sz="2800" spc="-100" dirty="0">
                <a:solidFill>
                  <a:srgbClr val="FFFFFF"/>
                </a:solidFill>
                <a:latin typeface="Times New Roman" panose="02020603050405020304" pitchFamily="18" charset="0"/>
                <a:cs typeface="Times New Roman" panose="02020603050405020304" pitchFamily="18" charset="0"/>
              </a:rPr>
              <a:t> </a:t>
            </a:r>
            <a:r>
              <a:rPr sz="2800" spc="45" dirty="0">
                <a:solidFill>
                  <a:srgbClr val="FFFFFF"/>
                </a:solidFill>
                <a:latin typeface="Times New Roman" panose="02020603050405020304" pitchFamily="18" charset="0"/>
                <a:cs typeface="Times New Roman" panose="02020603050405020304" pitchFamily="18" charset="0"/>
              </a:rPr>
              <a:t>personal </a:t>
            </a:r>
            <a:r>
              <a:rPr sz="2800" spc="-10" dirty="0">
                <a:solidFill>
                  <a:srgbClr val="FFFFFF"/>
                </a:solidFill>
                <a:latin typeface="Times New Roman" panose="02020603050405020304" pitchFamily="18" charset="0"/>
                <a:cs typeface="Times New Roman" panose="02020603050405020304" pitchFamily="18" charset="0"/>
              </a:rPr>
              <a:t>information</a:t>
            </a:r>
            <a:r>
              <a:rPr sz="2800" spc="-95" dirty="0">
                <a:solidFill>
                  <a:srgbClr val="FFFFFF"/>
                </a:solidFill>
                <a:latin typeface="Times New Roman" panose="02020603050405020304" pitchFamily="18" charset="0"/>
                <a:cs typeface="Times New Roman" panose="02020603050405020304" pitchFamily="18" charset="0"/>
              </a:rPr>
              <a:t> </a:t>
            </a:r>
            <a:r>
              <a:rPr sz="2800" dirty="0">
                <a:solidFill>
                  <a:srgbClr val="FFFFFF"/>
                </a:solidFill>
                <a:latin typeface="Times New Roman" panose="02020603050405020304" pitchFamily="18" charset="0"/>
                <a:cs typeface="Times New Roman" panose="02020603050405020304" pitchFamily="18" charset="0"/>
              </a:rPr>
              <a:t>to</a:t>
            </a:r>
            <a:r>
              <a:rPr sz="2800" spc="-95" dirty="0">
                <a:solidFill>
                  <a:srgbClr val="FFFFFF"/>
                </a:solidFill>
                <a:latin typeface="Times New Roman" panose="02020603050405020304" pitchFamily="18" charset="0"/>
                <a:cs typeface="Times New Roman" panose="02020603050405020304" pitchFamily="18" charset="0"/>
              </a:rPr>
              <a:t> </a:t>
            </a:r>
            <a:r>
              <a:rPr sz="2800" dirty="0">
                <a:solidFill>
                  <a:srgbClr val="FFFFFF"/>
                </a:solidFill>
                <a:latin typeface="Times New Roman" panose="02020603050405020304" pitchFamily="18" charset="0"/>
                <a:cs typeface="Times New Roman" panose="02020603050405020304" pitchFamily="18" charset="0"/>
              </a:rPr>
              <a:t>avoid</a:t>
            </a:r>
            <a:r>
              <a:rPr sz="2800" spc="-90" dirty="0">
                <a:solidFill>
                  <a:srgbClr val="FFFFFF"/>
                </a:solidFill>
                <a:latin typeface="Times New Roman" panose="02020603050405020304" pitchFamily="18" charset="0"/>
                <a:cs typeface="Times New Roman" panose="02020603050405020304" pitchFamily="18" charset="0"/>
              </a:rPr>
              <a:t> </a:t>
            </a:r>
            <a:r>
              <a:rPr sz="2800" spc="-10" dirty="0">
                <a:solidFill>
                  <a:srgbClr val="FFFFFF"/>
                </a:solidFill>
                <a:latin typeface="Times New Roman" panose="02020603050405020304" pitchFamily="18" charset="0"/>
                <a:cs typeface="Times New Roman" panose="02020603050405020304" pitchFamily="18" charset="0"/>
              </a:rPr>
              <a:t>falling</a:t>
            </a:r>
            <a:r>
              <a:rPr sz="2800" spc="-160" dirty="0">
                <a:solidFill>
                  <a:srgbClr val="FFFFFF"/>
                </a:solidFill>
                <a:latin typeface="Times New Roman" panose="02020603050405020304" pitchFamily="18" charset="0"/>
                <a:cs typeface="Times New Roman" panose="02020603050405020304" pitchFamily="18" charset="0"/>
              </a:rPr>
              <a:t> </a:t>
            </a:r>
            <a:r>
              <a:rPr sz="2800" spc="-10" dirty="0">
                <a:solidFill>
                  <a:srgbClr val="FFFFFF"/>
                </a:solidFill>
                <a:latin typeface="Times New Roman" panose="02020603050405020304" pitchFamily="18" charset="0"/>
                <a:cs typeface="Times New Roman" panose="02020603050405020304" pitchFamily="18" charset="0"/>
              </a:rPr>
              <a:t>victim</a:t>
            </a:r>
            <a:r>
              <a:rPr sz="2800" spc="-95" dirty="0">
                <a:solidFill>
                  <a:srgbClr val="FFFFFF"/>
                </a:solidFill>
                <a:latin typeface="Times New Roman" panose="02020603050405020304" pitchFamily="18" charset="0"/>
                <a:cs typeface="Times New Roman" panose="02020603050405020304" pitchFamily="18" charset="0"/>
              </a:rPr>
              <a:t> </a:t>
            </a:r>
            <a:r>
              <a:rPr sz="2800" dirty="0">
                <a:solidFill>
                  <a:srgbClr val="FFFFFF"/>
                </a:solidFill>
                <a:latin typeface="Times New Roman" panose="02020603050405020304" pitchFamily="18" charset="0"/>
                <a:cs typeface="Times New Roman" panose="02020603050405020304" pitchFamily="18" charset="0"/>
              </a:rPr>
              <a:t>to</a:t>
            </a:r>
            <a:r>
              <a:rPr sz="2800" spc="-90" dirty="0">
                <a:solidFill>
                  <a:srgbClr val="FFFFFF"/>
                </a:solidFill>
                <a:latin typeface="Times New Roman" panose="02020603050405020304" pitchFamily="18" charset="0"/>
                <a:cs typeface="Times New Roman" panose="02020603050405020304" pitchFamily="18" charset="0"/>
              </a:rPr>
              <a:t> </a:t>
            </a:r>
            <a:r>
              <a:rPr sz="2800" spc="50" dirty="0">
                <a:solidFill>
                  <a:srgbClr val="FFFFFF"/>
                </a:solidFill>
                <a:latin typeface="Times New Roman" panose="02020603050405020304" pitchFamily="18" charset="0"/>
                <a:cs typeface="Times New Roman" panose="02020603050405020304" pitchFamily="18" charset="0"/>
              </a:rPr>
              <a:t>these</a:t>
            </a:r>
            <a:r>
              <a:rPr sz="2800" spc="-95" dirty="0">
                <a:solidFill>
                  <a:srgbClr val="FFFFFF"/>
                </a:solidFill>
                <a:latin typeface="Times New Roman" panose="02020603050405020304" pitchFamily="18" charset="0"/>
                <a:cs typeface="Times New Roman" panose="02020603050405020304" pitchFamily="18" charset="0"/>
              </a:rPr>
              <a:t> </a:t>
            </a:r>
            <a:r>
              <a:rPr sz="2800" spc="-10" dirty="0">
                <a:solidFill>
                  <a:srgbClr val="FFFFFF"/>
                </a:solidFill>
                <a:latin typeface="Times New Roman" panose="02020603050405020304" pitchFamily="18" charset="0"/>
                <a:cs typeface="Times New Roman" panose="02020603050405020304" pitchFamily="18" charset="0"/>
              </a:rPr>
              <a:t>scams.</a:t>
            </a:r>
            <a:endParaRPr sz="28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3587750" y="1263650"/>
            <a:ext cx="3413760" cy="1831848"/>
          </a:xfrm>
          <a:prstGeom prst="rect">
            <a:avLst/>
          </a:prstGeom>
        </p:spPr>
      </p:pic>
      <p:sp>
        <p:nvSpPr>
          <p:cNvPr id="4" name="object 4"/>
          <p:cNvSpPr txBox="1"/>
          <p:nvPr/>
        </p:nvSpPr>
        <p:spPr>
          <a:xfrm>
            <a:off x="3587750" y="4311650"/>
            <a:ext cx="10504487" cy="3472746"/>
          </a:xfrm>
          <a:prstGeom prst="rect">
            <a:avLst/>
          </a:prstGeom>
        </p:spPr>
        <p:txBody>
          <a:bodyPr vert="horz" wrap="square" lIns="0" tIns="12700" rIns="0" bIns="0" rtlCol="0">
            <a:spAutoFit/>
          </a:bodyPr>
          <a:lstStyle/>
          <a:p>
            <a:pPr marL="12700" marR="404495" indent="1267460">
              <a:lnSpc>
                <a:spcPct val="99800"/>
              </a:lnSpc>
              <a:spcBef>
                <a:spcPts val="100"/>
              </a:spcBef>
            </a:pPr>
            <a:r>
              <a:rPr lang="en-US" sz="3200" dirty="0">
                <a:solidFill>
                  <a:srgbClr val="FFFFFF"/>
                </a:solidFill>
                <a:latin typeface="Trebuchet MS"/>
                <a:cs typeface="Trebuchet MS"/>
              </a:rPr>
              <a:t>Phishing </a:t>
            </a:r>
            <a:r>
              <a:rPr sz="3200" dirty="0">
                <a:solidFill>
                  <a:srgbClr val="FFFFFF"/>
                </a:solidFill>
                <a:latin typeface="Trebuchet MS"/>
                <a:cs typeface="Trebuchet MS"/>
              </a:rPr>
              <a:t>attacks</a:t>
            </a:r>
            <a:r>
              <a:rPr sz="3200" spc="10" dirty="0">
                <a:solidFill>
                  <a:srgbClr val="FFFFFF"/>
                </a:solidFill>
                <a:latin typeface="Trebuchet MS"/>
                <a:cs typeface="Trebuchet MS"/>
              </a:rPr>
              <a:t> </a:t>
            </a:r>
            <a:r>
              <a:rPr sz="3200" spc="80" dirty="0">
                <a:solidFill>
                  <a:srgbClr val="FFFFFF"/>
                </a:solidFill>
                <a:latin typeface="Trebuchet MS"/>
                <a:cs typeface="Trebuchet MS"/>
              </a:rPr>
              <a:t>can</a:t>
            </a:r>
            <a:r>
              <a:rPr sz="3200" spc="10" dirty="0">
                <a:solidFill>
                  <a:srgbClr val="FFFFFF"/>
                </a:solidFill>
                <a:latin typeface="Trebuchet MS"/>
                <a:cs typeface="Trebuchet MS"/>
              </a:rPr>
              <a:t> </a:t>
            </a:r>
            <a:r>
              <a:rPr sz="3200" spc="55" dirty="0">
                <a:solidFill>
                  <a:srgbClr val="FFFFFF"/>
                </a:solidFill>
                <a:latin typeface="Trebuchet MS"/>
                <a:cs typeface="Trebuchet MS"/>
              </a:rPr>
              <a:t>have</a:t>
            </a:r>
            <a:r>
              <a:rPr sz="3200" spc="10" dirty="0">
                <a:solidFill>
                  <a:srgbClr val="FFFFFF"/>
                </a:solidFill>
                <a:latin typeface="Trebuchet MS"/>
                <a:cs typeface="Trebuchet MS"/>
              </a:rPr>
              <a:t> </a:t>
            </a:r>
            <a:r>
              <a:rPr sz="3200" dirty="0">
                <a:solidFill>
                  <a:srgbClr val="FFFFFF"/>
                </a:solidFill>
                <a:latin typeface="Trebuchet MS"/>
                <a:cs typeface="Trebuchet MS"/>
              </a:rPr>
              <a:t>devastating</a:t>
            </a:r>
            <a:r>
              <a:rPr sz="3200" spc="10" dirty="0">
                <a:solidFill>
                  <a:srgbClr val="FFFFFF"/>
                </a:solidFill>
                <a:latin typeface="Trebuchet MS"/>
                <a:cs typeface="Trebuchet MS"/>
              </a:rPr>
              <a:t> </a:t>
            </a:r>
            <a:r>
              <a:rPr sz="3200" spc="60" dirty="0">
                <a:solidFill>
                  <a:srgbClr val="FFFFFF"/>
                </a:solidFill>
                <a:latin typeface="Trebuchet MS"/>
                <a:cs typeface="Trebuchet MS"/>
              </a:rPr>
              <a:t>consequences, </a:t>
            </a:r>
            <a:r>
              <a:rPr sz="3200" spc="45" dirty="0">
                <a:solidFill>
                  <a:srgbClr val="FFFFFF"/>
                </a:solidFill>
                <a:latin typeface="Trebuchet MS"/>
                <a:cs typeface="Trebuchet MS"/>
              </a:rPr>
              <a:t>including</a:t>
            </a:r>
            <a:r>
              <a:rPr sz="3200" spc="-90" dirty="0">
                <a:solidFill>
                  <a:srgbClr val="FFFFFF"/>
                </a:solidFill>
                <a:latin typeface="Trebuchet MS"/>
                <a:cs typeface="Trebuchet MS"/>
              </a:rPr>
              <a:t> </a:t>
            </a:r>
            <a:r>
              <a:rPr sz="3200" spc="-35" dirty="0">
                <a:solidFill>
                  <a:srgbClr val="FFFFFF"/>
                </a:solidFill>
                <a:latin typeface="Trebuchet MS"/>
                <a:cs typeface="Trebuchet MS"/>
              </a:rPr>
              <a:t>financial</a:t>
            </a:r>
            <a:r>
              <a:rPr sz="3200" spc="-165" dirty="0">
                <a:solidFill>
                  <a:srgbClr val="FFFFFF"/>
                </a:solidFill>
                <a:latin typeface="Trebuchet MS"/>
                <a:cs typeface="Trebuchet MS"/>
              </a:rPr>
              <a:t> </a:t>
            </a:r>
            <a:r>
              <a:rPr sz="3200" dirty="0">
                <a:solidFill>
                  <a:srgbClr val="FFFFFF"/>
                </a:solidFill>
                <a:latin typeface="Trebuchet MS"/>
                <a:cs typeface="Trebuchet MS"/>
              </a:rPr>
              <a:t>loss,</a:t>
            </a:r>
            <a:r>
              <a:rPr sz="3200" spc="-85" dirty="0">
                <a:solidFill>
                  <a:srgbClr val="FFFFFF"/>
                </a:solidFill>
                <a:latin typeface="Trebuchet MS"/>
                <a:cs typeface="Trebuchet MS"/>
              </a:rPr>
              <a:t> </a:t>
            </a:r>
            <a:r>
              <a:rPr sz="3200" spc="-40" dirty="0">
                <a:solidFill>
                  <a:srgbClr val="FFFFFF"/>
                </a:solidFill>
                <a:latin typeface="Trebuchet MS"/>
                <a:cs typeface="Trebuchet MS"/>
              </a:rPr>
              <a:t>identity</a:t>
            </a:r>
            <a:r>
              <a:rPr sz="3200" spc="-160" dirty="0">
                <a:solidFill>
                  <a:srgbClr val="FFFFFF"/>
                </a:solidFill>
                <a:latin typeface="Trebuchet MS"/>
                <a:cs typeface="Trebuchet MS"/>
              </a:rPr>
              <a:t> </a:t>
            </a:r>
            <a:r>
              <a:rPr sz="3200" spc="-105" dirty="0">
                <a:solidFill>
                  <a:srgbClr val="FFFFFF"/>
                </a:solidFill>
                <a:latin typeface="Trebuchet MS"/>
                <a:cs typeface="Trebuchet MS"/>
              </a:rPr>
              <a:t>theft,</a:t>
            </a:r>
            <a:r>
              <a:rPr sz="3200" spc="-90" dirty="0">
                <a:solidFill>
                  <a:srgbClr val="FFFFFF"/>
                </a:solidFill>
                <a:latin typeface="Trebuchet MS"/>
                <a:cs typeface="Trebuchet MS"/>
              </a:rPr>
              <a:t> </a:t>
            </a:r>
            <a:r>
              <a:rPr sz="3200" spc="90" dirty="0">
                <a:solidFill>
                  <a:srgbClr val="FFFFFF"/>
                </a:solidFill>
                <a:latin typeface="Trebuchet MS"/>
                <a:cs typeface="Trebuchet MS"/>
              </a:rPr>
              <a:t>and</a:t>
            </a:r>
            <a:r>
              <a:rPr sz="3200" spc="-85" dirty="0">
                <a:solidFill>
                  <a:srgbClr val="FFFFFF"/>
                </a:solidFill>
                <a:latin typeface="Trebuchet MS"/>
                <a:cs typeface="Trebuchet MS"/>
              </a:rPr>
              <a:t> </a:t>
            </a:r>
            <a:r>
              <a:rPr sz="3200" spc="125" dirty="0">
                <a:solidFill>
                  <a:srgbClr val="FFFFFF"/>
                </a:solidFill>
                <a:latin typeface="Trebuchet MS"/>
                <a:cs typeface="Trebuchet MS"/>
              </a:rPr>
              <a:t>damage</a:t>
            </a:r>
            <a:r>
              <a:rPr sz="3200" spc="-90" dirty="0">
                <a:solidFill>
                  <a:srgbClr val="FFFFFF"/>
                </a:solidFill>
                <a:latin typeface="Trebuchet MS"/>
                <a:cs typeface="Trebuchet MS"/>
              </a:rPr>
              <a:t> </a:t>
            </a:r>
            <a:r>
              <a:rPr sz="3200" dirty="0">
                <a:solidFill>
                  <a:srgbClr val="FFFFFF"/>
                </a:solidFill>
                <a:latin typeface="Trebuchet MS"/>
                <a:cs typeface="Trebuchet MS"/>
              </a:rPr>
              <a:t>to</a:t>
            </a:r>
            <a:r>
              <a:rPr sz="3200" spc="-90" dirty="0">
                <a:solidFill>
                  <a:srgbClr val="FFFFFF"/>
                </a:solidFill>
                <a:latin typeface="Trebuchet MS"/>
                <a:cs typeface="Trebuchet MS"/>
              </a:rPr>
              <a:t> </a:t>
            </a:r>
            <a:r>
              <a:rPr sz="3200" spc="30" dirty="0">
                <a:solidFill>
                  <a:srgbClr val="FFFFFF"/>
                </a:solidFill>
                <a:latin typeface="Trebuchet MS"/>
                <a:cs typeface="Trebuchet MS"/>
              </a:rPr>
              <a:t>an </a:t>
            </a:r>
            <a:r>
              <a:rPr sz="3200" dirty="0">
                <a:solidFill>
                  <a:srgbClr val="FFFFFF"/>
                </a:solidFill>
                <a:latin typeface="Trebuchet MS"/>
                <a:cs typeface="Trebuchet MS"/>
              </a:rPr>
              <a:t>organization's</a:t>
            </a:r>
            <a:r>
              <a:rPr sz="3200" spc="15" dirty="0">
                <a:solidFill>
                  <a:srgbClr val="FFFFFF"/>
                </a:solidFill>
                <a:latin typeface="Trebuchet MS"/>
                <a:cs typeface="Trebuchet MS"/>
              </a:rPr>
              <a:t> </a:t>
            </a:r>
            <a:r>
              <a:rPr sz="3200" spc="-50" dirty="0">
                <a:solidFill>
                  <a:srgbClr val="FFFFFF"/>
                </a:solidFill>
                <a:latin typeface="Trebuchet MS"/>
                <a:cs typeface="Trebuchet MS"/>
              </a:rPr>
              <a:t>reputation.</a:t>
            </a:r>
            <a:r>
              <a:rPr sz="3200" spc="-70" dirty="0">
                <a:solidFill>
                  <a:srgbClr val="FFFFFF"/>
                </a:solidFill>
                <a:latin typeface="Trebuchet MS"/>
                <a:cs typeface="Trebuchet MS"/>
              </a:rPr>
              <a:t> </a:t>
            </a:r>
            <a:r>
              <a:rPr sz="3200" spc="80" dirty="0">
                <a:solidFill>
                  <a:srgbClr val="FFFFFF"/>
                </a:solidFill>
                <a:latin typeface="Trebuchet MS"/>
                <a:cs typeface="Trebuchet MS"/>
              </a:rPr>
              <a:t>The</a:t>
            </a:r>
            <a:r>
              <a:rPr sz="3200" spc="15" dirty="0">
                <a:solidFill>
                  <a:srgbClr val="FFFFFF"/>
                </a:solidFill>
                <a:latin typeface="Trebuchet MS"/>
                <a:cs typeface="Trebuchet MS"/>
              </a:rPr>
              <a:t> </a:t>
            </a:r>
            <a:r>
              <a:rPr sz="3200" dirty="0">
                <a:solidFill>
                  <a:srgbClr val="FFFFFF"/>
                </a:solidFill>
                <a:latin typeface="Trebuchet MS"/>
                <a:cs typeface="Trebuchet MS"/>
              </a:rPr>
              <a:t>impact</a:t>
            </a:r>
            <a:r>
              <a:rPr sz="3200" spc="15" dirty="0">
                <a:solidFill>
                  <a:srgbClr val="FFFFFF"/>
                </a:solidFill>
                <a:latin typeface="Trebuchet MS"/>
                <a:cs typeface="Trebuchet MS"/>
              </a:rPr>
              <a:t> </a:t>
            </a:r>
            <a:r>
              <a:rPr sz="3200" spc="50" dirty="0">
                <a:solidFill>
                  <a:srgbClr val="FFFFFF"/>
                </a:solidFill>
                <a:latin typeface="Trebuchet MS"/>
                <a:cs typeface="Trebuchet MS"/>
              </a:rPr>
              <a:t>extends</a:t>
            </a:r>
            <a:r>
              <a:rPr sz="3200" spc="15" dirty="0">
                <a:solidFill>
                  <a:srgbClr val="FFFFFF"/>
                </a:solidFill>
                <a:latin typeface="Trebuchet MS"/>
                <a:cs typeface="Trebuchet MS"/>
              </a:rPr>
              <a:t> </a:t>
            </a:r>
            <a:r>
              <a:rPr sz="3200" spc="90" dirty="0">
                <a:solidFill>
                  <a:srgbClr val="FFFFFF"/>
                </a:solidFill>
                <a:latin typeface="Trebuchet MS"/>
                <a:cs typeface="Trebuchet MS"/>
              </a:rPr>
              <a:t>beyond </a:t>
            </a:r>
            <a:r>
              <a:rPr sz="3200" spc="-10" dirty="0">
                <a:solidFill>
                  <a:srgbClr val="FFFFFF"/>
                </a:solidFill>
                <a:latin typeface="Trebuchet MS"/>
                <a:cs typeface="Trebuchet MS"/>
              </a:rPr>
              <a:t>individuals,</a:t>
            </a:r>
            <a:r>
              <a:rPr sz="3200" spc="-110" dirty="0">
                <a:solidFill>
                  <a:srgbClr val="FFFFFF"/>
                </a:solidFill>
                <a:latin typeface="Trebuchet MS"/>
                <a:cs typeface="Trebuchet MS"/>
              </a:rPr>
              <a:t> </a:t>
            </a:r>
            <a:r>
              <a:rPr sz="3200" dirty="0">
                <a:solidFill>
                  <a:srgbClr val="FFFFFF"/>
                </a:solidFill>
                <a:latin typeface="Trebuchet MS"/>
                <a:cs typeface="Trebuchet MS"/>
              </a:rPr>
              <a:t>aﬀecting</a:t>
            </a:r>
            <a:r>
              <a:rPr sz="3200" spc="-110" dirty="0">
                <a:solidFill>
                  <a:srgbClr val="FFFFFF"/>
                </a:solidFill>
                <a:latin typeface="Trebuchet MS"/>
                <a:cs typeface="Trebuchet MS"/>
              </a:rPr>
              <a:t> </a:t>
            </a:r>
            <a:r>
              <a:rPr sz="3200" spc="100" dirty="0">
                <a:solidFill>
                  <a:srgbClr val="FFFFFF"/>
                </a:solidFill>
                <a:latin typeface="Trebuchet MS"/>
                <a:cs typeface="Trebuchet MS"/>
              </a:rPr>
              <a:t>businesses</a:t>
            </a:r>
            <a:r>
              <a:rPr sz="3200" spc="-110" dirty="0">
                <a:solidFill>
                  <a:srgbClr val="FFFFFF"/>
                </a:solidFill>
                <a:latin typeface="Trebuchet MS"/>
                <a:cs typeface="Trebuchet MS"/>
              </a:rPr>
              <a:t> </a:t>
            </a:r>
            <a:r>
              <a:rPr sz="3200" spc="90" dirty="0">
                <a:solidFill>
                  <a:srgbClr val="FFFFFF"/>
                </a:solidFill>
                <a:latin typeface="Trebuchet MS"/>
                <a:cs typeface="Trebuchet MS"/>
              </a:rPr>
              <a:t>and</a:t>
            </a:r>
            <a:r>
              <a:rPr sz="3200" spc="-110" dirty="0">
                <a:solidFill>
                  <a:srgbClr val="FFFFFF"/>
                </a:solidFill>
                <a:latin typeface="Trebuchet MS"/>
                <a:cs typeface="Trebuchet MS"/>
              </a:rPr>
              <a:t> </a:t>
            </a:r>
            <a:r>
              <a:rPr sz="3200" spc="-60" dirty="0">
                <a:solidFill>
                  <a:srgbClr val="FFFFFF"/>
                </a:solidFill>
                <a:latin typeface="Trebuchet MS"/>
                <a:cs typeface="Trebuchet MS"/>
              </a:rPr>
              <a:t>their</a:t>
            </a:r>
            <a:r>
              <a:rPr sz="3200" spc="-165" dirty="0">
                <a:solidFill>
                  <a:srgbClr val="FFFFFF"/>
                </a:solidFill>
                <a:latin typeface="Trebuchet MS"/>
                <a:cs typeface="Trebuchet MS"/>
              </a:rPr>
              <a:t> </a:t>
            </a:r>
            <a:r>
              <a:rPr sz="3200" spc="-10" dirty="0">
                <a:solidFill>
                  <a:srgbClr val="FFFFFF"/>
                </a:solidFill>
                <a:latin typeface="Trebuchet MS"/>
                <a:cs typeface="Trebuchet MS"/>
              </a:rPr>
              <a:t>customers.</a:t>
            </a:r>
            <a:endParaRPr lang="en-US" sz="3200" spc="-10" dirty="0">
              <a:solidFill>
                <a:srgbClr val="FFFFFF"/>
              </a:solidFill>
              <a:latin typeface="Trebuchet MS"/>
              <a:cs typeface="Trebuchet MS"/>
            </a:endParaRPr>
          </a:p>
          <a:p>
            <a:pPr marL="12700" marR="404495" indent="1267460">
              <a:lnSpc>
                <a:spcPct val="99800"/>
              </a:lnSpc>
              <a:spcBef>
                <a:spcPts val="100"/>
              </a:spcBef>
            </a:pPr>
            <a:r>
              <a:rPr sz="3200" spc="75" dirty="0">
                <a:solidFill>
                  <a:srgbClr val="FFFFFF"/>
                </a:solidFill>
                <a:latin typeface="Trebuchet MS"/>
                <a:cs typeface="Trebuchet MS"/>
              </a:rPr>
              <a:t>Awareness</a:t>
            </a:r>
            <a:r>
              <a:rPr sz="3200" spc="-45" dirty="0">
                <a:solidFill>
                  <a:srgbClr val="FFFFFF"/>
                </a:solidFill>
                <a:latin typeface="Trebuchet MS"/>
                <a:cs typeface="Trebuchet MS"/>
              </a:rPr>
              <a:t> </a:t>
            </a:r>
            <a:r>
              <a:rPr sz="3200" spc="90" dirty="0">
                <a:solidFill>
                  <a:srgbClr val="FFFFFF"/>
                </a:solidFill>
                <a:latin typeface="Trebuchet MS"/>
                <a:cs typeface="Trebuchet MS"/>
              </a:rPr>
              <a:t>and</a:t>
            </a:r>
            <a:r>
              <a:rPr sz="3200" spc="-45" dirty="0">
                <a:solidFill>
                  <a:srgbClr val="FFFFFF"/>
                </a:solidFill>
                <a:latin typeface="Trebuchet MS"/>
                <a:cs typeface="Trebuchet MS"/>
              </a:rPr>
              <a:t> </a:t>
            </a:r>
            <a:r>
              <a:rPr sz="3200" dirty="0">
                <a:solidFill>
                  <a:srgbClr val="FFFFFF"/>
                </a:solidFill>
                <a:latin typeface="Trebuchet MS"/>
                <a:cs typeface="Trebuchet MS"/>
              </a:rPr>
              <a:t>education</a:t>
            </a:r>
            <a:r>
              <a:rPr sz="3200" spc="-45" dirty="0">
                <a:solidFill>
                  <a:srgbClr val="FFFFFF"/>
                </a:solidFill>
                <a:latin typeface="Trebuchet MS"/>
                <a:cs typeface="Trebuchet MS"/>
              </a:rPr>
              <a:t> </a:t>
            </a:r>
            <a:r>
              <a:rPr sz="3200" dirty="0">
                <a:solidFill>
                  <a:srgbClr val="FFFFFF"/>
                </a:solidFill>
                <a:latin typeface="Trebuchet MS"/>
                <a:cs typeface="Trebuchet MS"/>
              </a:rPr>
              <a:t>are</a:t>
            </a:r>
            <a:r>
              <a:rPr sz="3200" spc="-45" dirty="0">
                <a:solidFill>
                  <a:srgbClr val="FFFFFF"/>
                </a:solidFill>
                <a:latin typeface="Trebuchet MS"/>
                <a:cs typeface="Trebuchet MS"/>
              </a:rPr>
              <a:t> </a:t>
            </a:r>
            <a:r>
              <a:rPr sz="3200" dirty="0">
                <a:solidFill>
                  <a:srgbClr val="FFFFFF"/>
                </a:solidFill>
                <a:latin typeface="Trebuchet MS"/>
                <a:cs typeface="Trebuchet MS"/>
              </a:rPr>
              <a:t>key</a:t>
            </a:r>
            <a:r>
              <a:rPr sz="3200" spc="-114" dirty="0">
                <a:solidFill>
                  <a:srgbClr val="FFFFFF"/>
                </a:solidFill>
                <a:latin typeface="Trebuchet MS"/>
                <a:cs typeface="Trebuchet MS"/>
              </a:rPr>
              <a:t> </a:t>
            </a:r>
            <a:r>
              <a:rPr sz="3200" dirty="0">
                <a:solidFill>
                  <a:srgbClr val="FFFFFF"/>
                </a:solidFill>
                <a:latin typeface="Trebuchet MS"/>
                <a:cs typeface="Trebuchet MS"/>
              </a:rPr>
              <a:t>to</a:t>
            </a:r>
            <a:r>
              <a:rPr sz="3200" spc="-45" dirty="0">
                <a:solidFill>
                  <a:srgbClr val="FFFFFF"/>
                </a:solidFill>
                <a:latin typeface="Trebuchet MS"/>
                <a:cs typeface="Trebuchet MS"/>
              </a:rPr>
              <a:t> </a:t>
            </a:r>
            <a:r>
              <a:rPr sz="3200" dirty="0">
                <a:solidFill>
                  <a:srgbClr val="FFFFFF"/>
                </a:solidFill>
                <a:latin typeface="Trebuchet MS"/>
                <a:cs typeface="Trebuchet MS"/>
              </a:rPr>
              <a:t>mitigating</a:t>
            </a:r>
            <a:r>
              <a:rPr sz="3200" spc="-45" dirty="0">
                <a:solidFill>
                  <a:srgbClr val="FFFFFF"/>
                </a:solidFill>
                <a:latin typeface="Trebuchet MS"/>
                <a:cs typeface="Trebuchet MS"/>
              </a:rPr>
              <a:t> </a:t>
            </a:r>
            <a:r>
              <a:rPr sz="3200" spc="50" dirty="0">
                <a:solidFill>
                  <a:srgbClr val="FFFFFF"/>
                </a:solidFill>
                <a:latin typeface="Trebuchet MS"/>
                <a:cs typeface="Trebuchet MS"/>
              </a:rPr>
              <a:t>these</a:t>
            </a:r>
            <a:r>
              <a:rPr sz="3200" spc="-45" dirty="0">
                <a:solidFill>
                  <a:srgbClr val="FFFFFF"/>
                </a:solidFill>
                <a:latin typeface="Trebuchet MS"/>
                <a:cs typeface="Trebuchet MS"/>
              </a:rPr>
              <a:t> </a:t>
            </a:r>
            <a:r>
              <a:rPr sz="3200" spc="-10" dirty="0">
                <a:solidFill>
                  <a:srgbClr val="FFFFFF"/>
                </a:solidFill>
                <a:latin typeface="Trebuchet MS"/>
                <a:cs typeface="Trebuchet MS"/>
              </a:rPr>
              <a:t>risks</a:t>
            </a:r>
            <a:r>
              <a:rPr sz="2400" spc="-10" dirty="0">
                <a:solidFill>
                  <a:srgbClr val="FFFFFF"/>
                </a:solidFill>
                <a:latin typeface="Trebuchet MS"/>
                <a:cs typeface="Trebuchet MS"/>
              </a:rPr>
              <a:t>.</a:t>
            </a:r>
            <a:endParaRPr sz="2400" dirty="0">
              <a:latin typeface="Trebuchet MS"/>
              <a:cs typeface="Trebuchet MS"/>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TM03457452[[fn=Celestial]]</Template>
  <TotalTime>398</TotalTime>
  <Words>1532</Words>
  <Application>Microsoft Office PowerPoint</Application>
  <PresentationFormat>Custom</PresentationFormat>
  <Paragraphs>86</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Celestial</vt:lpstr>
      <vt:lpstr>Phishing</vt:lpstr>
      <vt:lpstr>                           Topics Covered</vt:lpstr>
      <vt:lpstr>Introduction to Phishing</vt:lpstr>
      <vt:lpstr>What is  Phishing</vt:lpstr>
      <vt:lpstr>Types of Phishing </vt:lpstr>
      <vt:lpstr>Types of Phishing </vt:lpstr>
      <vt:lpstr>Types of Phishing</vt:lpstr>
      <vt:lpstr>Recognizing Phishing Attempts</vt:lpstr>
      <vt:lpstr>PowerPoint Presentation</vt:lpstr>
      <vt:lpstr>PowerPoint Presentation</vt:lpstr>
      <vt:lpstr>PowerPoint Presentation</vt:lpstr>
      <vt:lpstr>10 Phishing tools with brief descriptions:</vt:lpstr>
      <vt:lpstr>Preventive Measures !!</vt:lpstr>
      <vt:lpstr>First phishing attack</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user</dc:creator>
  <cp:lastModifiedBy>Dev Verma</cp:lastModifiedBy>
  <cp:revision>5</cp:revision>
  <dcterms:created xsi:type="dcterms:W3CDTF">2024-09-15T14:44:03Z</dcterms:created>
  <dcterms:modified xsi:type="dcterms:W3CDTF">2024-09-19T03:41:33Z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2024-09-15T00:00:00Z</vt:filetime>
  </property>
  <property fmtid="{D5CDD505-2E9C-101B-9397-08002B2CF9AE}" pid="3" name="Creator">
    <vt:lpwstr>Chromium</vt:lpwstr>
  </property>
  <property fmtid="{D5CDD505-2E9C-101B-9397-08002B2CF9AE}" pid="4" name="LastSaved">
    <vt:filetime>2024-09-15T00:00:00Z</vt:filetime>
  </property>
  <property fmtid="{D5CDD505-2E9C-101B-9397-08002B2CF9AE}" pid="5" name="Producer">
    <vt:lpwstr>GPL Ghostscript 10.02.0</vt:lpwstr>
  </property>
</Properties>
</file>