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14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8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218B6-CD32-72F7-9FB3-AA2711226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27BABA-735D-E71C-7591-B3538153E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8EE38-4C4B-AF78-B236-AA5989A6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C7F-F855-4F96-BBF9-269EBB05FF08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5CA11A-75FA-581B-69E4-FC318F4D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AC4FA2-151A-710B-BC11-2A8B1410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5969-87C8-4942-8E47-8DEF49AF4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63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160C15-6711-91F8-F573-FC83DDBB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5E3FD9-F5C7-DC19-4064-88A61CCF5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112BED-2937-1C0B-EEF3-C535A976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C7F-F855-4F96-BBF9-269EBB05FF08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DC4F41-A523-DE22-6919-C6CB7AF1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6081E1-88A4-6EC5-8FD8-A5B3B948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5969-87C8-4942-8E47-8DEF49AF4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817D7E-3A90-A5B5-DD72-C9DB6814F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8589B7-E33A-5318-6053-17FBFE827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9613F4-54C2-832F-4D06-AEE6941D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C7F-F855-4F96-BBF9-269EBB05FF08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2CD76-A325-E1C7-5F74-6E96FC4D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9836DF-B6AC-1BAB-FA12-6CE8526A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5969-87C8-4942-8E47-8DEF49AF4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0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A2A3B2-7CC7-970F-DC21-7ACE3BD6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DC414-8DD9-B44E-9146-3E3145B18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35C7E-228A-A6B3-9D10-BE6AA0EB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C7F-F855-4F96-BBF9-269EBB05FF08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F3AD2F-04AF-BC88-DD38-302301F7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4EB883-9BD8-C8C5-8C9E-2F9D9FA3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5969-87C8-4942-8E47-8DEF49AF4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82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0E1FA7-2928-8D94-AA7D-09795FFB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C01BE3-08E6-5AD9-65A3-4BE28626A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1C9A24-C50E-41D7-2C0E-280AEB0D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C7F-F855-4F96-BBF9-269EBB05FF08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0B2AAA-BE31-3A64-DFD2-5C1D69A4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D50B87-C875-581E-1E97-7339F152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5969-87C8-4942-8E47-8DEF49AF4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11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5FBA3B-207D-1C59-6416-8153A9FF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9EA195-4D65-3AA8-A6F3-A47E752D1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9B974C-F518-37DC-56DD-0966CE9FC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417CBF-4D94-AEE7-A5C9-26A2333E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C7F-F855-4F96-BBF9-269EBB05FF08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682A41-4B89-1848-9CB8-4DE860B1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3F6D78-889C-1F79-29F9-756EC7C0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5969-87C8-4942-8E47-8DEF49AF4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00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D8C59-7C87-AA70-2CD3-8D114155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5E2BD4-B655-C41D-577D-96B7396AA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0974F9-B9C5-5AAF-6012-3B083763E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320224-C730-9D2F-7125-59847A7DD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452CBA-CEC6-AFED-B417-615AE7E27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90A49EA-CFF8-BFD7-176B-0F11857F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C7F-F855-4F96-BBF9-269EBB05FF08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FDCBBD-4020-2A4E-33CB-C5926C93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7339CB3-C4A7-D519-5C2A-FC02228A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5969-87C8-4942-8E47-8DEF49AF4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55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7C42C-5BB5-B7FA-6BDF-DDB0A558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5773A4-E539-9EC4-FD61-F3CE6312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C7F-F855-4F96-BBF9-269EBB05FF08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92F901-0112-C554-554E-B88AB949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B5AB39-4B72-7B29-C4C0-B7336151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5969-87C8-4942-8E47-8DEF49AF4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78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FAE333-025D-8F2C-31E1-EF4AADAD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C7F-F855-4F96-BBF9-269EBB05FF08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D0BFA9-3E44-1735-0009-0B0B4B30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DB62A2-916E-D7BB-5B28-23579BE0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5969-87C8-4942-8E47-8DEF49AF4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45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3327A-BD75-F09E-DBD3-71271D56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231AC-1A02-73AF-A9EB-AD4A2860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2366F2-AE16-11EB-C70A-D360D5E6C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4E4B5F-996D-2A10-6A2C-FD21CBC6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C7F-F855-4F96-BBF9-269EBB05FF08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D0DC12-BFCC-B1F8-D9EA-BE3D8691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3A733B-4CB5-DF78-89A3-ECACC520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5969-87C8-4942-8E47-8DEF49AF4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2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EDE3D-49D5-AEF9-1BBB-6A46C78B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C5907B-9823-B336-D6AF-D80F4A03A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C1556F-3D28-B1F3-EEED-2DB7D2220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F93722-3DD0-64C5-7A11-22E40182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C7F-F855-4F96-BBF9-269EBB05FF08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9950A4-B982-90A9-B896-9AE71778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6750B4-FF93-4501-5576-BBE3AA30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5969-87C8-4942-8E47-8DEF49AF4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94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1D91D6-C1E9-C22B-FBCC-3098E3E0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80BB5A-7A9F-7AB4-1607-1D58C4883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379429-BF9B-AD1D-9C14-3AA54D659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18C7F-F855-4F96-BBF9-269EBB05FF08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C2ED78-248C-E791-C66B-8144E257A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6D1D8-2E0D-A142-5A42-E0D0C0A28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F5969-87C8-4942-8E47-8DEF49AF4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44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6BEF425-9DC7-3B8B-7AB6-36FCBBEBE41E}"/>
              </a:ext>
            </a:extLst>
          </p:cNvPr>
          <p:cNvSpPr/>
          <p:nvPr/>
        </p:nvSpPr>
        <p:spPr>
          <a:xfrm>
            <a:off x="2264943" y="1166439"/>
            <a:ext cx="9783097" cy="5432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52DF86-AD1D-26F0-1CDC-B3FDE1014EAB}"/>
              </a:ext>
            </a:extLst>
          </p:cNvPr>
          <p:cNvSpPr/>
          <p:nvPr/>
        </p:nvSpPr>
        <p:spPr>
          <a:xfrm>
            <a:off x="5086801" y="1447948"/>
            <a:ext cx="6705600" cy="49000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/>
              <a:t>Containers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A6541-BDB7-CC58-FE78-0D1DE7423DEB}"/>
              </a:ext>
            </a:extLst>
          </p:cNvPr>
          <p:cNvSpPr/>
          <p:nvPr/>
        </p:nvSpPr>
        <p:spPr>
          <a:xfrm>
            <a:off x="2352303" y="1447948"/>
            <a:ext cx="2656359" cy="49000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/>
              <a:t>Images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2EC119F-DDDC-DE5F-8728-BB46EA5181FA}"/>
              </a:ext>
            </a:extLst>
          </p:cNvPr>
          <p:cNvGrpSpPr/>
          <p:nvPr/>
        </p:nvGrpSpPr>
        <p:grpSpPr>
          <a:xfrm>
            <a:off x="3309212" y="2074623"/>
            <a:ext cx="1333758" cy="1266224"/>
            <a:chOff x="875071" y="1238865"/>
            <a:chExt cx="1333758" cy="1266224"/>
          </a:xfrm>
        </p:grpSpPr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474E1B69-5928-0648-B570-507F2A46ECC8}"/>
                </a:ext>
              </a:extLst>
            </p:cNvPr>
            <p:cNvSpPr/>
            <p:nvPr/>
          </p:nvSpPr>
          <p:spPr>
            <a:xfrm>
              <a:off x="875071" y="1238865"/>
              <a:ext cx="1191072" cy="1126476"/>
            </a:xfrm>
            <a:prstGeom prst="roundRect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6D7C6EBD-DC2B-2891-70CA-082BC2EB5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7586" y="1423088"/>
              <a:ext cx="697390" cy="697390"/>
            </a:xfrm>
            <a:prstGeom prst="rect">
              <a:avLst/>
            </a:prstGeom>
          </p:spPr>
        </p:pic>
        <p:sp>
          <p:nvSpPr>
            <p:cNvPr id="1050" name="Rectangle : coins arrondis 1049">
              <a:extLst>
                <a:ext uri="{FF2B5EF4-FFF2-40B4-BE49-F238E27FC236}">
                  <a16:creationId xmlns:a16="http://schemas.microsoft.com/office/drawing/2014/main" id="{DF0AC8AF-8531-B098-89CE-6450FE279D31}"/>
                </a:ext>
              </a:extLst>
            </p:cNvPr>
            <p:cNvSpPr/>
            <p:nvPr/>
          </p:nvSpPr>
          <p:spPr>
            <a:xfrm>
              <a:off x="1659270" y="2219494"/>
              <a:ext cx="549559" cy="285595"/>
            </a:xfrm>
            <a:prstGeom prst="roundRect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/>
                <a:t>8.0.11</a:t>
              </a:r>
              <a:endParaRPr lang="fr-FR" sz="900" dirty="0"/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EE2F7BFA-9B04-C743-5DE0-F4F6AFAA628B}"/>
              </a:ext>
            </a:extLst>
          </p:cNvPr>
          <p:cNvSpPr txBox="1"/>
          <p:nvPr/>
        </p:nvSpPr>
        <p:spPr>
          <a:xfrm>
            <a:off x="6528689" y="1115910"/>
            <a:ext cx="144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Docker host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6263E-98A5-162B-C434-6409180EDF9D}"/>
              </a:ext>
            </a:extLst>
          </p:cNvPr>
          <p:cNvSpPr/>
          <p:nvPr/>
        </p:nvSpPr>
        <p:spPr>
          <a:xfrm rot="16200000">
            <a:off x="749102" y="2213360"/>
            <a:ext cx="1981052" cy="8371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Docker Registry</a:t>
            </a:r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815D6B33-3A37-4BE4-302C-869309BA7E84}"/>
              </a:ext>
            </a:extLst>
          </p:cNvPr>
          <p:cNvCxnSpPr>
            <a:cxnSpLocks/>
            <a:stCxn id="4" idx="2"/>
            <a:endCxn id="53" idx="1"/>
          </p:cNvCxnSpPr>
          <p:nvPr/>
        </p:nvCxnSpPr>
        <p:spPr>
          <a:xfrm>
            <a:off x="2158193" y="2631925"/>
            <a:ext cx="1151019" cy="593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D054C39-429A-7269-5B20-A9F752150FBD}"/>
              </a:ext>
            </a:extLst>
          </p:cNvPr>
          <p:cNvCxnSpPr>
            <a:cxnSpLocks/>
          </p:cNvCxnSpPr>
          <p:nvPr/>
        </p:nvCxnSpPr>
        <p:spPr>
          <a:xfrm>
            <a:off x="151007" y="301167"/>
            <a:ext cx="33675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5183B2E6-AC49-E00E-B727-0B743DF3594E}"/>
              </a:ext>
            </a:extLst>
          </p:cNvPr>
          <p:cNvSpPr txBox="1"/>
          <p:nvPr/>
        </p:nvSpPr>
        <p:spPr>
          <a:xfrm>
            <a:off x="2261719" y="2344654"/>
            <a:ext cx="115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docker pull</a:t>
            </a: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27993996-425B-CBE2-5FBE-4AAEE5E649B7}"/>
              </a:ext>
            </a:extLst>
          </p:cNvPr>
          <p:cNvCxnSpPr>
            <a:cxnSpLocks/>
            <a:stCxn id="53" idx="3"/>
            <a:endCxn id="14" idx="1"/>
          </p:cNvCxnSpPr>
          <p:nvPr/>
        </p:nvCxnSpPr>
        <p:spPr>
          <a:xfrm flipV="1">
            <a:off x="4500284" y="2634398"/>
            <a:ext cx="1616398" cy="34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1DF3E904-FF35-9BBF-BA55-8E8F0B607A13}"/>
              </a:ext>
            </a:extLst>
          </p:cNvPr>
          <p:cNvSpPr txBox="1"/>
          <p:nvPr/>
        </p:nvSpPr>
        <p:spPr>
          <a:xfrm>
            <a:off x="5086801" y="2330542"/>
            <a:ext cx="1070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docker run</a:t>
            </a:r>
          </a:p>
        </p:txBody>
      </p:sp>
      <p:sp>
        <p:nvSpPr>
          <p:cNvPr id="61" name="Flèche : droite 60">
            <a:extLst>
              <a:ext uri="{FF2B5EF4-FFF2-40B4-BE49-F238E27FC236}">
                <a16:creationId xmlns:a16="http://schemas.microsoft.com/office/drawing/2014/main" id="{D26125A8-9A45-846E-80FB-A7831CDF247F}"/>
              </a:ext>
            </a:extLst>
          </p:cNvPr>
          <p:cNvSpPr/>
          <p:nvPr/>
        </p:nvSpPr>
        <p:spPr>
          <a:xfrm>
            <a:off x="5215075" y="5673377"/>
            <a:ext cx="6488835" cy="605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/>
              <a:t>Lifecycle</a:t>
            </a:r>
          </a:p>
        </p:txBody>
      </p:sp>
      <p:cxnSp>
        <p:nvCxnSpPr>
          <p:cNvPr id="1056" name="Connecteur : en angle 1055">
            <a:extLst>
              <a:ext uri="{FF2B5EF4-FFF2-40B4-BE49-F238E27FC236}">
                <a16:creationId xmlns:a16="http://schemas.microsoft.com/office/drawing/2014/main" id="{4A0C561C-1694-8A3A-46F6-3FBEC2E5D942}"/>
              </a:ext>
            </a:extLst>
          </p:cNvPr>
          <p:cNvCxnSpPr>
            <a:cxnSpLocks/>
            <a:stCxn id="1055" idx="3"/>
            <a:endCxn id="1066" idx="1"/>
          </p:cNvCxnSpPr>
          <p:nvPr/>
        </p:nvCxnSpPr>
        <p:spPr>
          <a:xfrm flipV="1">
            <a:off x="2161417" y="5178082"/>
            <a:ext cx="1194153" cy="729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0" name="ZoneTexte 1059">
            <a:extLst>
              <a:ext uri="{FF2B5EF4-FFF2-40B4-BE49-F238E27FC236}">
                <a16:creationId xmlns:a16="http://schemas.microsoft.com/office/drawing/2014/main" id="{0099160A-F084-0E7F-5C3C-947481948DEF}"/>
              </a:ext>
            </a:extLst>
          </p:cNvPr>
          <p:cNvSpPr txBox="1"/>
          <p:nvPr/>
        </p:nvSpPr>
        <p:spPr>
          <a:xfrm>
            <a:off x="2315090" y="4892056"/>
            <a:ext cx="1119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</a:rPr>
              <a:t>docker build</a:t>
            </a:r>
          </a:p>
        </p:txBody>
      </p:sp>
      <p:grpSp>
        <p:nvGrpSpPr>
          <p:cNvPr id="1065" name="Groupe 1064">
            <a:extLst>
              <a:ext uri="{FF2B5EF4-FFF2-40B4-BE49-F238E27FC236}">
                <a16:creationId xmlns:a16="http://schemas.microsoft.com/office/drawing/2014/main" id="{E90E5208-6914-0E07-7CAF-7138C3EF03CE}"/>
              </a:ext>
            </a:extLst>
          </p:cNvPr>
          <p:cNvGrpSpPr/>
          <p:nvPr/>
        </p:nvGrpSpPr>
        <p:grpSpPr>
          <a:xfrm>
            <a:off x="3355570" y="4614844"/>
            <a:ext cx="1333758" cy="1266224"/>
            <a:chOff x="875071" y="1238865"/>
            <a:chExt cx="1333758" cy="1266224"/>
          </a:xfrm>
        </p:grpSpPr>
        <p:sp>
          <p:nvSpPr>
            <p:cNvPr id="1066" name="Rectangle : coins arrondis 1065">
              <a:extLst>
                <a:ext uri="{FF2B5EF4-FFF2-40B4-BE49-F238E27FC236}">
                  <a16:creationId xmlns:a16="http://schemas.microsoft.com/office/drawing/2014/main" id="{57A60A5D-F25C-0A6D-028D-CA0A0E398CB7}"/>
                </a:ext>
              </a:extLst>
            </p:cNvPr>
            <p:cNvSpPr/>
            <p:nvPr/>
          </p:nvSpPr>
          <p:spPr>
            <a:xfrm>
              <a:off x="875071" y="1238865"/>
              <a:ext cx="1191072" cy="1126476"/>
            </a:xfrm>
            <a:prstGeom prst="roundRect">
              <a:avLst/>
            </a:prstGeom>
            <a:ln w="38100"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i="1" dirty="0" err="1"/>
                <a:t>my_app</a:t>
              </a:r>
              <a:endParaRPr lang="fr-FR" i="1" dirty="0"/>
            </a:p>
          </p:txBody>
        </p:sp>
        <p:sp>
          <p:nvSpPr>
            <p:cNvPr id="1068" name="Rectangle : coins arrondis 1067">
              <a:extLst>
                <a:ext uri="{FF2B5EF4-FFF2-40B4-BE49-F238E27FC236}">
                  <a16:creationId xmlns:a16="http://schemas.microsoft.com/office/drawing/2014/main" id="{D44D8974-D808-7593-84FA-9BA04872D81F}"/>
                </a:ext>
              </a:extLst>
            </p:cNvPr>
            <p:cNvSpPr/>
            <p:nvPr/>
          </p:nvSpPr>
          <p:spPr>
            <a:xfrm>
              <a:off x="1659270" y="2219494"/>
              <a:ext cx="549559" cy="285595"/>
            </a:xfrm>
            <a:prstGeom prst="roundRect">
              <a:avLst/>
            </a:prstGeom>
            <a:ln w="38100"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/>
                <a:t>1.0.0</a:t>
              </a:r>
              <a:endParaRPr lang="fr-FR" sz="900" dirty="0"/>
            </a:p>
          </p:txBody>
        </p:sp>
      </p:grpSp>
      <p:cxnSp>
        <p:nvCxnSpPr>
          <p:cNvPr id="1103" name="Connecteur : en angle 1102">
            <a:extLst>
              <a:ext uri="{FF2B5EF4-FFF2-40B4-BE49-F238E27FC236}">
                <a16:creationId xmlns:a16="http://schemas.microsoft.com/office/drawing/2014/main" id="{E56DE5A3-5A6E-0D6A-DE2D-85970CCF018B}"/>
              </a:ext>
            </a:extLst>
          </p:cNvPr>
          <p:cNvCxnSpPr>
            <a:cxnSpLocks/>
            <a:stCxn id="1066" idx="2"/>
            <a:endCxn id="1120" idx="0"/>
          </p:cNvCxnSpPr>
          <p:nvPr/>
        </p:nvCxnSpPr>
        <p:spPr>
          <a:xfrm rot="5400000">
            <a:off x="3729583" y="5962537"/>
            <a:ext cx="442741" cy="3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06" name="ZoneTexte 1105">
            <a:extLst>
              <a:ext uri="{FF2B5EF4-FFF2-40B4-BE49-F238E27FC236}">
                <a16:creationId xmlns:a16="http://schemas.microsoft.com/office/drawing/2014/main" id="{31CBD688-82F6-4BD3-F751-A8C9E892EAC5}"/>
              </a:ext>
            </a:extLst>
          </p:cNvPr>
          <p:cNvSpPr txBox="1"/>
          <p:nvPr/>
        </p:nvSpPr>
        <p:spPr>
          <a:xfrm>
            <a:off x="2945616" y="5830132"/>
            <a:ext cx="1036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docker </a:t>
            </a:r>
            <a:r>
              <a:rPr lang="fr-FR" sz="12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rmi</a:t>
            </a:r>
            <a:endParaRPr lang="fr-FR" sz="1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800D095D-D798-4559-E826-05FC4459F320}"/>
              </a:ext>
            </a:extLst>
          </p:cNvPr>
          <p:cNvGrpSpPr/>
          <p:nvPr/>
        </p:nvGrpSpPr>
        <p:grpSpPr>
          <a:xfrm>
            <a:off x="6116682" y="2150769"/>
            <a:ext cx="1676444" cy="968725"/>
            <a:chOff x="5979904" y="2196339"/>
            <a:chExt cx="1676444" cy="968725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ACCC9480-EAE0-0FEC-3B70-8EDADEC3B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544" t="22783" r="13672" b="13608"/>
            <a:stretch>
              <a:fillRect/>
            </a:stretch>
          </p:blipFill>
          <p:spPr>
            <a:xfrm>
              <a:off x="5979904" y="2196339"/>
              <a:ext cx="1236973" cy="967257"/>
            </a:xfrm>
            <a:prstGeom prst="rect">
              <a:avLst/>
            </a:prstGeom>
          </p:spPr>
        </p:pic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69B9D9DA-0E70-4A1D-2B5D-658974683A66}"/>
                </a:ext>
              </a:extLst>
            </p:cNvPr>
            <p:cNvSpPr txBox="1"/>
            <p:nvPr/>
          </p:nvSpPr>
          <p:spPr>
            <a:xfrm>
              <a:off x="6720348" y="2794264"/>
              <a:ext cx="936000" cy="3708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running</a:t>
              </a:r>
            </a:p>
          </p:txBody>
        </p:sp>
        <p:sp>
          <p:nvSpPr>
            <p:cNvPr id="45" name="Triangle isocèle 44">
              <a:extLst>
                <a:ext uri="{FF2B5EF4-FFF2-40B4-BE49-F238E27FC236}">
                  <a16:creationId xmlns:a16="http://schemas.microsoft.com/office/drawing/2014/main" id="{3CAEC49D-257E-EFB9-94AE-F6E72BB33042}"/>
                </a:ext>
              </a:extLst>
            </p:cNvPr>
            <p:cNvSpPr/>
            <p:nvPr/>
          </p:nvSpPr>
          <p:spPr>
            <a:xfrm rot="5400000">
              <a:off x="6542274" y="2765430"/>
              <a:ext cx="232108" cy="257729"/>
            </a:xfrm>
            <a:prstGeom prst="triangl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0F232D35-2FBF-9128-7BF8-FCF8AC5ED86F}"/>
              </a:ext>
            </a:extLst>
          </p:cNvPr>
          <p:cNvGrpSpPr/>
          <p:nvPr/>
        </p:nvGrpSpPr>
        <p:grpSpPr>
          <a:xfrm>
            <a:off x="9552434" y="2104248"/>
            <a:ext cx="1676443" cy="967257"/>
            <a:chOff x="8365998" y="2203224"/>
            <a:chExt cx="1676443" cy="967257"/>
          </a:xfrm>
        </p:grpSpPr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04A2B9BF-448C-09F2-264A-006A01762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544" t="22783" r="13672" b="13608"/>
            <a:stretch>
              <a:fillRect/>
            </a:stretch>
          </p:blipFill>
          <p:spPr>
            <a:xfrm>
              <a:off x="8365998" y="2203224"/>
              <a:ext cx="1236973" cy="967257"/>
            </a:xfrm>
            <a:prstGeom prst="rect">
              <a:avLst/>
            </a:prstGeom>
          </p:spPr>
        </p:pic>
        <p:sp>
          <p:nvSpPr>
            <p:cNvPr id="1024" name="ZoneTexte 1023">
              <a:extLst>
                <a:ext uri="{FF2B5EF4-FFF2-40B4-BE49-F238E27FC236}">
                  <a16:creationId xmlns:a16="http://schemas.microsoft.com/office/drawing/2014/main" id="{82C8C81F-E212-E808-41C4-A7CB406F1299}"/>
                </a:ext>
              </a:extLst>
            </p:cNvPr>
            <p:cNvSpPr txBox="1"/>
            <p:nvPr/>
          </p:nvSpPr>
          <p:spPr>
            <a:xfrm>
              <a:off x="9106441" y="2801149"/>
              <a:ext cx="936000" cy="3693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exited</a:t>
              </a: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324881F6-299C-2749-D606-6D7CA7788431}"/>
                </a:ext>
              </a:extLst>
            </p:cNvPr>
            <p:cNvSpPr/>
            <p:nvPr/>
          </p:nvSpPr>
          <p:spPr>
            <a:xfrm>
              <a:off x="8862527" y="2820496"/>
              <a:ext cx="288000" cy="288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6" name="ZoneTexte 1035">
            <a:extLst>
              <a:ext uri="{FF2B5EF4-FFF2-40B4-BE49-F238E27FC236}">
                <a16:creationId xmlns:a16="http://schemas.microsoft.com/office/drawing/2014/main" id="{4CD86306-D356-7E5D-0C4D-F642282C389E}"/>
              </a:ext>
            </a:extLst>
          </p:cNvPr>
          <p:cNvSpPr txBox="1"/>
          <p:nvPr/>
        </p:nvSpPr>
        <p:spPr>
          <a:xfrm>
            <a:off x="7838293" y="2422944"/>
            <a:ext cx="1202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docker start</a:t>
            </a:r>
          </a:p>
        </p:txBody>
      </p:sp>
      <p:sp>
        <p:nvSpPr>
          <p:cNvPr id="1037" name="ZoneTexte 1036">
            <a:extLst>
              <a:ext uri="{FF2B5EF4-FFF2-40B4-BE49-F238E27FC236}">
                <a16:creationId xmlns:a16="http://schemas.microsoft.com/office/drawing/2014/main" id="{81EDBDAC-9BB3-24D9-4B88-28E07FDB58A4}"/>
              </a:ext>
            </a:extLst>
          </p:cNvPr>
          <p:cNvSpPr txBox="1"/>
          <p:nvPr/>
        </p:nvSpPr>
        <p:spPr>
          <a:xfrm>
            <a:off x="7862265" y="2081585"/>
            <a:ext cx="1143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docker stop</a:t>
            </a:r>
          </a:p>
        </p:txBody>
      </p:sp>
      <p:cxnSp>
        <p:nvCxnSpPr>
          <p:cNvPr id="1038" name="Connecteur droit avec flèche 1037">
            <a:extLst>
              <a:ext uri="{FF2B5EF4-FFF2-40B4-BE49-F238E27FC236}">
                <a16:creationId xmlns:a16="http://schemas.microsoft.com/office/drawing/2014/main" id="{9BC48A71-14E9-9CC4-A70A-60B49755C9BF}"/>
              </a:ext>
            </a:extLst>
          </p:cNvPr>
          <p:cNvCxnSpPr>
            <a:cxnSpLocks/>
          </p:cNvCxnSpPr>
          <p:nvPr/>
        </p:nvCxnSpPr>
        <p:spPr>
          <a:xfrm>
            <a:off x="7431793" y="2340081"/>
            <a:ext cx="1881628" cy="185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0" name="Connecteur droit avec flèche 1039">
            <a:extLst>
              <a:ext uri="{FF2B5EF4-FFF2-40B4-BE49-F238E27FC236}">
                <a16:creationId xmlns:a16="http://schemas.microsoft.com/office/drawing/2014/main" id="{1589BE67-8FB4-5C20-11C0-2B5A16E171A5}"/>
              </a:ext>
            </a:extLst>
          </p:cNvPr>
          <p:cNvCxnSpPr>
            <a:cxnSpLocks/>
          </p:cNvCxnSpPr>
          <p:nvPr/>
        </p:nvCxnSpPr>
        <p:spPr>
          <a:xfrm>
            <a:off x="7412388" y="2668907"/>
            <a:ext cx="1881628" cy="18503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1" name="Connecteur droit avec flèche 1040">
            <a:extLst>
              <a:ext uri="{FF2B5EF4-FFF2-40B4-BE49-F238E27FC236}">
                <a16:creationId xmlns:a16="http://schemas.microsoft.com/office/drawing/2014/main" id="{B79E079A-2955-5F5F-B526-A13BCA2A194D}"/>
              </a:ext>
            </a:extLst>
          </p:cNvPr>
          <p:cNvCxnSpPr>
            <a:cxnSpLocks/>
          </p:cNvCxnSpPr>
          <p:nvPr/>
        </p:nvCxnSpPr>
        <p:spPr>
          <a:xfrm>
            <a:off x="9313421" y="2379437"/>
            <a:ext cx="0" cy="31067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4" name="ZoneTexte 1043">
            <a:extLst>
              <a:ext uri="{FF2B5EF4-FFF2-40B4-BE49-F238E27FC236}">
                <a16:creationId xmlns:a16="http://schemas.microsoft.com/office/drawing/2014/main" id="{A16A75F0-1E28-DCE0-3A0D-11BEDEB00D79}"/>
              </a:ext>
            </a:extLst>
          </p:cNvPr>
          <p:cNvSpPr txBox="1"/>
          <p:nvPr/>
        </p:nvSpPr>
        <p:spPr>
          <a:xfrm rot="5400000">
            <a:off x="8805533" y="2422943"/>
            <a:ext cx="1385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Docker restart</a:t>
            </a:r>
          </a:p>
        </p:txBody>
      </p:sp>
      <p:cxnSp>
        <p:nvCxnSpPr>
          <p:cNvPr id="1061" name="Connecteur droit avec flèche 1060">
            <a:extLst>
              <a:ext uri="{FF2B5EF4-FFF2-40B4-BE49-F238E27FC236}">
                <a16:creationId xmlns:a16="http://schemas.microsoft.com/office/drawing/2014/main" id="{E4C6A102-3756-33AD-6FF0-C7D8FEC4D6D4}"/>
              </a:ext>
            </a:extLst>
          </p:cNvPr>
          <p:cNvCxnSpPr>
            <a:cxnSpLocks/>
            <a:endCxn id="1111" idx="1"/>
          </p:cNvCxnSpPr>
          <p:nvPr/>
        </p:nvCxnSpPr>
        <p:spPr>
          <a:xfrm>
            <a:off x="10789407" y="2524650"/>
            <a:ext cx="91450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4" name="ZoneTexte 1063">
            <a:extLst>
              <a:ext uri="{FF2B5EF4-FFF2-40B4-BE49-F238E27FC236}">
                <a16:creationId xmlns:a16="http://schemas.microsoft.com/office/drawing/2014/main" id="{AD915D81-F703-2EC2-9F85-46F8127D4391}"/>
              </a:ext>
            </a:extLst>
          </p:cNvPr>
          <p:cNvSpPr txBox="1"/>
          <p:nvPr/>
        </p:nvSpPr>
        <p:spPr>
          <a:xfrm>
            <a:off x="10729410" y="2258846"/>
            <a:ext cx="97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docker rm</a:t>
            </a:r>
          </a:p>
        </p:txBody>
      </p:sp>
      <p:pic>
        <p:nvPicPr>
          <p:cNvPr id="1111" name="Graphique 1110" descr="Ordures avec un remplissage uni">
            <a:extLst>
              <a:ext uri="{FF2B5EF4-FFF2-40B4-BE49-F238E27FC236}">
                <a16:creationId xmlns:a16="http://schemas.microsoft.com/office/drawing/2014/main" id="{20D48A96-1763-EC23-4ECB-64D55B50A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2502" r="11926"/>
          <a:stretch>
            <a:fillRect/>
          </a:stretch>
        </p:blipFill>
        <p:spPr>
          <a:xfrm>
            <a:off x="11703909" y="2240736"/>
            <a:ext cx="429113" cy="567828"/>
          </a:xfrm>
          <a:prstGeom prst="rect">
            <a:avLst/>
          </a:prstGeom>
        </p:spPr>
      </p:pic>
      <p:grpSp>
        <p:nvGrpSpPr>
          <p:cNvPr id="1122" name="Groupe 1121">
            <a:extLst>
              <a:ext uri="{FF2B5EF4-FFF2-40B4-BE49-F238E27FC236}">
                <a16:creationId xmlns:a16="http://schemas.microsoft.com/office/drawing/2014/main" id="{31C4543F-196C-BA56-38F1-D7B65F7A2B34}"/>
              </a:ext>
            </a:extLst>
          </p:cNvPr>
          <p:cNvGrpSpPr/>
          <p:nvPr/>
        </p:nvGrpSpPr>
        <p:grpSpPr>
          <a:xfrm>
            <a:off x="155636" y="3746237"/>
            <a:ext cx="2045832" cy="2852523"/>
            <a:chOff x="162252" y="3226668"/>
            <a:chExt cx="2045832" cy="2852523"/>
          </a:xfrm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8C599A5C-6A43-92F4-B570-28A995FA6434}"/>
                </a:ext>
              </a:extLst>
            </p:cNvPr>
            <p:cNvSpPr/>
            <p:nvPr/>
          </p:nvSpPr>
          <p:spPr>
            <a:xfrm>
              <a:off x="162252" y="3252419"/>
              <a:ext cx="2005781" cy="2826772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b="1" i="1" u="sng" dirty="0">
                  <a:solidFill>
                    <a:srgbClr val="002060"/>
                  </a:solidFill>
                </a:rPr>
                <a:t>folder_app</a:t>
              </a:r>
            </a:p>
          </p:txBody>
        </p:sp>
        <p:pic>
          <p:nvPicPr>
            <p:cNvPr id="1074" name="Graphique 1073" descr="Dossier ouvert contour">
              <a:extLst>
                <a:ext uri="{FF2B5EF4-FFF2-40B4-BE49-F238E27FC236}">
                  <a16:creationId xmlns:a16="http://schemas.microsoft.com/office/drawing/2014/main" id="{64C09BC6-4DC3-390C-ADDE-FBD831BC6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7874" y="3508057"/>
              <a:ext cx="914400" cy="914400"/>
            </a:xfrm>
            <a:prstGeom prst="rect">
              <a:avLst/>
            </a:prstGeom>
          </p:spPr>
        </p:pic>
        <p:cxnSp>
          <p:nvCxnSpPr>
            <p:cNvPr id="1079" name="Connecteur : en angle 1078">
              <a:extLst>
                <a:ext uri="{FF2B5EF4-FFF2-40B4-BE49-F238E27FC236}">
                  <a16:creationId xmlns:a16="http://schemas.microsoft.com/office/drawing/2014/main" id="{F1E5855F-BAAE-9C3C-61B1-C8C675E47FD6}"/>
                </a:ext>
              </a:extLst>
            </p:cNvPr>
            <p:cNvCxnSpPr>
              <a:cxnSpLocks/>
              <a:stCxn id="1080" idx="4"/>
              <a:endCxn id="1076" idx="1"/>
            </p:cNvCxnSpPr>
            <p:nvPr/>
          </p:nvCxnSpPr>
          <p:spPr>
            <a:xfrm rot="16200000" flipH="1">
              <a:off x="449540" y="4445688"/>
              <a:ext cx="276999" cy="11406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0" name="Ellipse 1079">
              <a:extLst>
                <a:ext uri="{FF2B5EF4-FFF2-40B4-BE49-F238E27FC236}">
                  <a16:creationId xmlns:a16="http://schemas.microsoft.com/office/drawing/2014/main" id="{3D77CE24-D6FF-2B9E-8EFE-ED6BE16D752C}"/>
                </a:ext>
              </a:extLst>
            </p:cNvPr>
            <p:cNvSpPr/>
            <p:nvPr/>
          </p:nvSpPr>
          <p:spPr>
            <a:xfrm>
              <a:off x="487761" y="4282088"/>
              <a:ext cx="86488" cy="821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83" name="Connecteur : en angle 1082">
              <a:extLst>
                <a:ext uri="{FF2B5EF4-FFF2-40B4-BE49-F238E27FC236}">
                  <a16:creationId xmlns:a16="http://schemas.microsoft.com/office/drawing/2014/main" id="{9B24514C-E770-F789-1BFD-1C7FD040A984}"/>
                </a:ext>
              </a:extLst>
            </p:cNvPr>
            <p:cNvCxnSpPr>
              <a:cxnSpLocks/>
              <a:stCxn id="1080" idx="4"/>
              <a:endCxn id="1100" idx="1"/>
            </p:cNvCxnSpPr>
            <p:nvPr/>
          </p:nvCxnSpPr>
          <p:spPr>
            <a:xfrm rot="16200000" flipH="1">
              <a:off x="141392" y="4753836"/>
              <a:ext cx="914399" cy="135173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Connecteur : en angle 1085">
              <a:extLst>
                <a:ext uri="{FF2B5EF4-FFF2-40B4-BE49-F238E27FC236}">
                  <a16:creationId xmlns:a16="http://schemas.microsoft.com/office/drawing/2014/main" id="{436BA5C1-0A41-3C54-F69E-6D18219BCB76}"/>
                </a:ext>
              </a:extLst>
            </p:cNvPr>
            <p:cNvCxnSpPr>
              <a:cxnSpLocks/>
              <a:stCxn id="1080" idx="4"/>
              <a:endCxn id="1088" idx="1"/>
            </p:cNvCxnSpPr>
            <p:nvPr/>
          </p:nvCxnSpPr>
          <p:spPr>
            <a:xfrm rot="16200000" flipH="1">
              <a:off x="-139643" y="5034871"/>
              <a:ext cx="1452765" cy="11146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8" name="ZoneTexte 1087">
              <a:extLst>
                <a:ext uri="{FF2B5EF4-FFF2-40B4-BE49-F238E27FC236}">
                  <a16:creationId xmlns:a16="http://schemas.microsoft.com/office/drawing/2014/main" id="{F3CF0BA9-2104-1BDD-3F85-602D3C2E5DC4}"/>
                </a:ext>
              </a:extLst>
            </p:cNvPr>
            <p:cNvSpPr txBox="1"/>
            <p:nvPr/>
          </p:nvSpPr>
          <p:spPr>
            <a:xfrm>
              <a:off x="642474" y="5632323"/>
              <a:ext cx="595312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fr-FR" dirty="0"/>
                <a:t>…</a:t>
              </a:r>
            </a:p>
          </p:txBody>
        </p:sp>
        <p:grpSp>
          <p:nvGrpSpPr>
            <p:cNvPr id="1098" name="Groupe 1097">
              <a:extLst>
                <a:ext uri="{FF2B5EF4-FFF2-40B4-BE49-F238E27FC236}">
                  <a16:creationId xmlns:a16="http://schemas.microsoft.com/office/drawing/2014/main" id="{3860E537-3221-7245-B109-552508338FAA}"/>
                </a:ext>
              </a:extLst>
            </p:cNvPr>
            <p:cNvGrpSpPr/>
            <p:nvPr/>
          </p:nvGrpSpPr>
          <p:grpSpPr>
            <a:xfrm>
              <a:off x="645074" y="4309336"/>
              <a:ext cx="1480139" cy="663773"/>
              <a:chOff x="654599" y="4468712"/>
              <a:chExt cx="1480139" cy="663773"/>
            </a:xfrm>
          </p:grpSpPr>
          <p:pic>
            <p:nvPicPr>
              <p:cNvPr id="1076" name="Graphique 1075" descr="Document avec un remplissage uni">
                <a:extLst>
                  <a:ext uri="{FF2B5EF4-FFF2-40B4-BE49-F238E27FC236}">
                    <a16:creationId xmlns:a16="http://schemas.microsoft.com/office/drawing/2014/main" id="{EBE2037A-1475-0D07-8B90-D93B18DE0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54599" y="4468712"/>
                <a:ext cx="663773" cy="663773"/>
              </a:xfrm>
              <a:prstGeom prst="rect">
                <a:avLst/>
              </a:prstGeom>
            </p:spPr>
          </p:pic>
          <p:sp>
            <p:nvSpPr>
              <p:cNvPr id="1096" name="ZoneTexte 1095">
                <a:extLst>
                  <a:ext uri="{FF2B5EF4-FFF2-40B4-BE49-F238E27FC236}">
                    <a16:creationId xmlns:a16="http://schemas.microsoft.com/office/drawing/2014/main" id="{372B460F-3FE1-E5CC-6600-B1955FC1BBD5}"/>
                  </a:ext>
                </a:extLst>
              </p:cNvPr>
              <p:cNvSpPr txBox="1"/>
              <p:nvPr/>
            </p:nvSpPr>
            <p:spPr>
              <a:xfrm>
                <a:off x="1180702" y="4690930"/>
                <a:ext cx="954036" cy="25391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fr-FR" sz="1050" b="1" dirty="0">
                    <a:latin typeface="Consolas" panose="020B0609020204030204" pitchFamily="49" charset="0"/>
                  </a:rPr>
                  <a:t>Dockerfile</a:t>
                </a:r>
              </a:p>
            </p:txBody>
          </p:sp>
        </p:grpSp>
        <p:grpSp>
          <p:nvGrpSpPr>
            <p:cNvPr id="1099" name="Groupe 1098">
              <a:extLst>
                <a:ext uri="{FF2B5EF4-FFF2-40B4-BE49-F238E27FC236}">
                  <a16:creationId xmlns:a16="http://schemas.microsoft.com/office/drawing/2014/main" id="{5B8DB90E-FCFE-4FF6-0689-CC1008AD5F0D}"/>
                </a:ext>
              </a:extLst>
            </p:cNvPr>
            <p:cNvGrpSpPr/>
            <p:nvPr/>
          </p:nvGrpSpPr>
          <p:grpSpPr>
            <a:xfrm>
              <a:off x="666178" y="4946736"/>
              <a:ext cx="1541906" cy="663773"/>
              <a:chOff x="654599" y="4468712"/>
              <a:chExt cx="1541906" cy="663773"/>
            </a:xfrm>
          </p:grpSpPr>
          <p:pic>
            <p:nvPicPr>
              <p:cNvPr id="1100" name="Graphique 1099" descr="Document avec un remplissage uni">
                <a:extLst>
                  <a:ext uri="{FF2B5EF4-FFF2-40B4-BE49-F238E27FC236}">
                    <a16:creationId xmlns:a16="http://schemas.microsoft.com/office/drawing/2014/main" id="{76B01E37-6211-19A5-FCDD-F815221DF6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54599" y="4468712"/>
                <a:ext cx="663773" cy="663773"/>
              </a:xfrm>
              <a:prstGeom prst="rect">
                <a:avLst/>
              </a:prstGeom>
            </p:spPr>
          </p:pic>
          <p:sp>
            <p:nvSpPr>
              <p:cNvPr id="1101" name="ZoneTexte 1100">
                <a:extLst>
                  <a:ext uri="{FF2B5EF4-FFF2-40B4-BE49-F238E27FC236}">
                    <a16:creationId xmlns:a16="http://schemas.microsoft.com/office/drawing/2014/main" id="{9E7112ED-F761-90C9-7078-09A564D3DF9D}"/>
                  </a:ext>
                </a:extLst>
              </p:cNvPr>
              <p:cNvSpPr txBox="1"/>
              <p:nvPr/>
            </p:nvSpPr>
            <p:spPr>
              <a:xfrm>
                <a:off x="1180701" y="4702472"/>
                <a:ext cx="1015804" cy="23083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fr-FR" sz="900" dirty="0">
                    <a:latin typeface="Consolas" panose="020B0609020204030204" pitchFamily="49" charset="0"/>
                  </a:rPr>
                  <a:t>.dockerignore</a:t>
                </a:r>
              </a:p>
            </p:txBody>
          </p:sp>
        </p:grpSp>
        <p:pic>
          <p:nvPicPr>
            <p:cNvPr id="1115" name="Graphique 1114" descr="Ordinateur avec un remplissage uni">
              <a:extLst>
                <a:ext uri="{FF2B5EF4-FFF2-40B4-BE49-F238E27FC236}">
                  <a16:creationId xmlns:a16="http://schemas.microsoft.com/office/drawing/2014/main" id="{8F0CADB0-3344-E117-977E-2AE0A4873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27479" y="3226668"/>
              <a:ext cx="428594" cy="428594"/>
            </a:xfrm>
            <a:prstGeom prst="rect">
              <a:avLst/>
            </a:prstGeom>
          </p:spPr>
        </p:pic>
      </p:grpSp>
      <p:pic>
        <p:nvPicPr>
          <p:cNvPr id="1120" name="Graphique 1119" descr="Ordures avec un remplissage uni">
            <a:extLst>
              <a:ext uri="{FF2B5EF4-FFF2-40B4-BE49-F238E27FC236}">
                <a16:creationId xmlns:a16="http://schemas.microsoft.com/office/drawing/2014/main" id="{24985EEF-AF83-D823-CF7F-3C074A924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2502" r="11926"/>
          <a:stretch>
            <a:fillRect/>
          </a:stretch>
        </p:blipFill>
        <p:spPr>
          <a:xfrm>
            <a:off x="3736242" y="6184061"/>
            <a:ext cx="429113" cy="567828"/>
          </a:xfrm>
          <a:prstGeom prst="rect">
            <a:avLst/>
          </a:prstGeom>
        </p:spPr>
      </p:pic>
      <p:grpSp>
        <p:nvGrpSpPr>
          <p:cNvPr id="1125" name="Groupe 1124">
            <a:extLst>
              <a:ext uri="{FF2B5EF4-FFF2-40B4-BE49-F238E27FC236}">
                <a16:creationId xmlns:a16="http://schemas.microsoft.com/office/drawing/2014/main" id="{E4BD8947-7D06-40BC-D0BD-FB6709F9A82A}"/>
              </a:ext>
            </a:extLst>
          </p:cNvPr>
          <p:cNvGrpSpPr/>
          <p:nvPr/>
        </p:nvGrpSpPr>
        <p:grpSpPr>
          <a:xfrm>
            <a:off x="6011929" y="4691616"/>
            <a:ext cx="1676444" cy="967257"/>
            <a:chOff x="5979904" y="2196339"/>
            <a:chExt cx="1676444" cy="967257"/>
          </a:xfrm>
        </p:grpSpPr>
        <p:pic>
          <p:nvPicPr>
            <p:cNvPr id="1126" name="Image 1125">
              <a:extLst>
                <a:ext uri="{FF2B5EF4-FFF2-40B4-BE49-F238E27FC236}">
                  <a16:creationId xmlns:a16="http://schemas.microsoft.com/office/drawing/2014/main" id="{BFE94313-DF50-F9C8-A01F-478299CD7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544" t="22783" r="13672" b="13608"/>
            <a:stretch>
              <a:fillRect/>
            </a:stretch>
          </p:blipFill>
          <p:spPr>
            <a:xfrm>
              <a:off x="5979904" y="2196339"/>
              <a:ext cx="1236973" cy="967257"/>
            </a:xfrm>
            <a:prstGeom prst="rect">
              <a:avLst/>
            </a:prstGeom>
          </p:spPr>
        </p:pic>
        <p:sp>
          <p:nvSpPr>
            <p:cNvPr id="1127" name="ZoneTexte 1126">
              <a:extLst>
                <a:ext uri="{FF2B5EF4-FFF2-40B4-BE49-F238E27FC236}">
                  <a16:creationId xmlns:a16="http://schemas.microsoft.com/office/drawing/2014/main" id="{F3177E41-FD38-BBE4-02DF-4F0613C04F36}"/>
                </a:ext>
              </a:extLst>
            </p:cNvPr>
            <p:cNvSpPr txBox="1"/>
            <p:nvPr/>
          </p:nvSpPr>
          <p:spPr>
            <a:xfrm>
              <a:off x="6720348" y="2794264"/>
              <a:ext cx="936000" cy="3693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running</a:t>
              </a:r>
            </a:p>
          </p:txBody>
        </p:sp>
        <p:sp>
          <p:nvSpPr>
            <p:cNvPr id="1128" name="Triangle isocèle 1127">
              <a:extLst>
                <a:ext uri="{FF2B5EF4-FFF2-40B4-BE49-F238E27FC236}">
                  <a16:creationId xmlns:a16="http://schemas.microsoft.com/office/drawing/2014/main" id="{E38E2A90-FCBD-1D44-F816-B9130F284E2C}"/>
                </a:ext>
              </a:extLst>
            </p:cNvPr>
            <p:cNvSpPr/>
            <p:nvPr/>
          </p:nvSpPr>
          <p:spPr>
            <a:xfrm rot="5400000">
              <a:off x="6542274" y="2765430"/>
              <a:ext cx="232108" cy="257729"/>
            </a:xfrm>
            <a:prstGeom prst="triangl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29" name="Connecteur : en angle 1128">
            <a:extLst>
              <a:ext uri="{FF2B5EF4-FFF2-40B4-BE49-F238E27FC236}">
                <a16:creationId xmlns:a16="http://schemas.microsoft.com/office/drawing/2014/main" id="{1FB50387-9D99-96F6-690B-24F7D8A8C9DF}"/>
              </a:ext>
            </a:extLst>
          </p:cNvPr>
          <p:cNvCxnSpPr>
            <a:cxnSpLocks/>
            <a:stCxn id="1066" idx="3"/>
            <a:endCxn id="1126" idx="1"/>
          </p:cNvCxnSpPr>
          <p:nvPr/>
        </p:nvCxnSpPr>
        <p:spPr>
          <a:xfrm flipV="1">
            <a:off x="4546642" y="5175245"/>
            <a:ext cx="1465287" cy="28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30" name="ZoneTexte 1129">
            <a:extLst>
              <a:ext uri="{FF2B5EF4-FFF2-40B4-BE49-F238E27FC236}">
                <a16:creationId xmlns:a16="http://schemas.microsoft.com/office/drawing/2014/main" id="{A82E11F0-8CBF-4F31-3F20-9E238863A4C6}"/>
              </a:ext>
            </a:extLst>
          </p:cNvPr>
          <p:cNvSpPr txBox="1"/>
          <p:nvPr/>
        </p:nvSpPr>
        <p:spPr>
          <a:xfrm>
            <a:off x="5072137" y="4842725"/>
            <a:ext cx="1059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docker run</a:t>
            </a:r>
          </a:p>
        </p:txBody>
      </p:sp>
      <p:sp>
        <p:nvSpPr>
          <p:cNvPr id="1176" name="ZoneTexte 1175">
            <a:extLst>
              <a:ext uri="{FF2B5EF4-FFF2-40B4-BE49-F238E27FC236}">
                <a16:creationId xmlns:a16="http://schemas.microsoft.com/office/drawing/2014/main" id="{53971E9D-BE99-1566-CA4B-5B30352FB650}"/>
              </a:ext>
            </a:extLst>
          </p:cNvPr>
          <p:cNvSpPr txBox="1"/>
          <p:nvPr/>
        </p:nvSpPr>
        <p:spPr>
          <a:xfrm>
            <a:off x="3085091" y="1685804"/>
            <a:ext cx="130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docker image …</a:t>
            </a:r>
          </a:p>
        </p:txBody>
      </p:sp>
      <p:sp>
        <p:nvSpPr>
          <p:cNvPr id="1151" name="Accolade ouvrante 1150">
            <a:extLst>
              <a:ext uri="{FF2B5EF4-FFF2-40B4-BE49-F238E27FC236}">
                <a16:creationId xmlns:a16="http://schemas.microsoft.com/office/drawing/2014/main" id="{7E740861-4428-6A78-F327-ABD4F16D41A2}"/>
              </a:ext>
            </a:extLst>
          </p:cNvPr>
          <p:cNvSpPr/>
          <p:nvPr/>
        </p:nvSpPr>
        <p:spPr>
          <a:xfrm rot="5400000">
            <a:off x="3545540" y="-318167"/>
            <a:ext cx="267506" cy="2658738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7" name="ZoneTexte 1176">
            <a:extLst>
              <a:ext uri="{FF2B5EF4-FFF2-40B4-BE49-F238E27FC236}">
                <a16:creationId xmlns:a16="http://schemas.microsoft.com/office/drawing/2014/main" id="{3E1FAE4F-732D-360D-1F82-00CAC4C563B6}"/>
              </a:ext>
            </a:extLst>
          </p:cNvPr>
          <p:cNvSpPr txBox="1"/>
          <p:nvPr/>
        </p:nvSpPr>
        <p:spPr>
          <a:xfrm>
            <a:off x="7759447" y="1660245"/>
            <a:ext cx="1534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050" b="1" i="1">
                <a:solidFill>
                  <a:schemeClr val="accent2"/>
                </a:solidFill>
              </a:defRPr>
            </a:lvl1pPr>
          </a:lstStyle>
          <a:p>
            <a:r>
              <a:rPr lang="fr-FR" dirty="0">
                <a:latin typeface="Consolas" panose="020B0609020204030204" pitchFamily="49" charset="0"/>
              </a:rPr>
              <a:t>docker container …</a:t>
            </a:r>
          </a:p>
        </p:txBody>
      </p:sp>
      <p:grpSp>
        <p:nvGrpSpPr>
          <p:cNvPr id="1200" name="Groupe 1199">
            <a:extLst>
              <a:ext uri="{FF2B5EF4-FFF2-40B4-BE49-F238E27FC236}">
                <a16:creationId xmlns:a16="http://schemas.microsoft.com/office/drawing/2014/main" id="{F076CE6B-C553-B908-2169-D1A8B5108209}"/>
              </a:ext>
            </a:extLst>
          </p:cNvPr>
          <p:cNvGrpSpPr/>
          <p:nvPr/>
        </p:nvGrpSpPr>
        <p:grpSpPr>
          <a:xfrm>
            <a:off x="5701470" y="547749"/>
            <a:ext cx="1354400" cy="367200"/>
            <a:chOff x="5701470" y="509649"/>
            <a:chExt cx="1354400" cy="367200"/>
          </a:xfrm>
        </p:grpSpPr>
        <p:sp>
          <p:nvSpPr>
            <p:cNvPr id="1168" name="ZoneTexte 1167">
              <a:extLst>
                <a:ext uri="{FF2B5EF4-FFF2-40B4-BE49-F238E27FC236}">
                  <a16:creationId xmlns:a16="http://schemas.microsoft.com/office/drawing/2014/main" id="{09740B8A-BD9E-7A25-4140-895D65DB09A9}"/>
                </a:ext>
              </a:extLst>
            </p:cNvPr>
            <p:cNvSpPr txBox="1"/>
            <p:nvPr/>
          </p:nvSpPr>
          <p:spPr>
            <a:xfrm>
              <a:off x="5701470" y="550090"/>
              <a:ext cx="1231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docker ps</a:t>
              </a:r>
            </a:p>
          </p:txBody>
        </p:sp>
        <p:pic>
          <p:nvPicPr>
            <p:cNvPr id="1169" name="Graphique 1168" descr="Presse-papiers vérifié avec un remplissage uni">
              <a:extLst>
                <a:ext uri="{FF2B5EF4-FFF2-40B4-BE49-F238E27FC236}">
                  <a16:creationId xmlns:a16="http://schemas.microsoft.com/office/drawing/2014/main" id="{7E3702BA-9E92-CA02-5EC6-9D5E9EC90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688670" y="509649"/>
              <a:ext cx="367200" cy="367200"/>
            </a:xfrm>
            <a:prstGeom prst="rect">
              <a:avLst/>
            </a:prstGeom>
          </p:spPr>
        </p:pic>
      </p:grpSp>
      <p:sp>
        <p:nvSpPr>
          <p:cNvPr id="1167" name="Accolade ouvrante 1166">
            <a:extLst>
              <a:ext uri="{FF2B5EF4-FFF2-40B4-BE49-F238E27FC236}">
                <a16:creationId xmlns:a16="http://schemas.microsoft.com/office/drawing/2014/main" id="{ADAC91A3-E7B1-88A0-D42A-0892E3E75991}"/>
              </a:ext>
            </a:extLst>
          </p:cNvPr>
          <p:cNvSpPr/>
          <p:nvPr/>
        </p:nvSpPr>
        <p:spPr>
          <a:xfrm rot="5400000">
            <a:off x="6296325" y="-316910"/>
            <a:ext cx="267506" cy="2658738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01" name="Groupe 1200">
            <a:extLst>
              <a:ext uri="{FF2B5EF4-FFF2-40B4-BE49-F238E27FC236}">
                <a16:creationId xmlns:a16="http://schemas.microsoft.com/office/drawing/2014/main" id="{3FA65822-703C-E6F6-41E3-686B6EE34164}"/>
              </a:ext>
            </a:extLst>
          </p:cNvPr>
          <p:cNvGrpSpPr/>
          <p:nvPr/>
        </p:nvGrpSpPr>
        <p:grpSpPr>
          <a:xfrm>
            <a:off x="7717890" y="9691"/>
            <a:ext cx="1471536" cy="367902"/>
            <a:chOff x="7717890" y="9691"/>
            <a:chExt cx="1471536" cy="367902"/>
          </a:xfrm>
        </p:grpSpPr>
        <p:sp>
          <p:nvSpPr>
            <p:cNvPr id="1173" name="ZoneTexte 1172">
              <a:extLst>
                <a:ext uri="{FF2B5EF4-FFF2-40B4-BE49-F238E27FC236}">
                  <a16:creationId xmlns:a16="http://schemas.microsoft.com/office/drawing/2014/main" id="{0EB49F48-BD5F-C811-DBB3-94661BD01294}"/>
                </a:ext>
              </a:extLst>
            </p:cNvPr>
            <p:cNvSpPr txBox="1"/>
            <p:nvPr/>
          </p:nvSpPr>
          <p:spPr>
            <a:xfrm>
              <a:off x="7717890" y="49817"/>
              <a:ext cx="1231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docker ps -a</a:t>
              </a:r>
            </a:p>
          </p:txBody>
        </p:sp>
        <p:pic>
          <p:nvPicPr>
            <p:cNvPr id="1174" name="Graphique 1173" descr="Presse-papiers vérifié avec un remplissage uni">
              <a:extLst>
                <a:ext uri="{FF2B5EF4-FFF2-40B4-BE49-F238E27FC236}">
                  <a16:creationId xmlns:a16="http://schemas.microsoft.com/office/drawing/2014/main" id="{2DFC9EF5-E1C0-D3FC-A906-7C4F11105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8821524" y="9691"/>
              <a:ext cx="367902" cy="367902"/>
            </a:xfrm>
            <a:prstGeom prst="rect">
              <a:avLst/>
            </a:prstGeom>
          </p:spPr>
        </p:pic>
      </p:grpSp>
      <p:sp>
        <p:nvSpPr>
          <p:cNvPr id="1175" name="Accolade ouvrante 1174">
            <a:extLst>
              <a:ext uri="{FF2B5EF4-FFF2-40B4-BE49-F238E27FC236}">
                <a16:creationId xmlns:a16="http://schemas.microsoft.com/office/drawing/2014/main" id="{9DEB3438-D334-8912-C98F-5F5DABE7DA98}"/>
              </a:ext>
            </a:extLst>
          </p:cNvPr>
          <p:cNvSpPr/>
          <p:nvPr/>
        </p:nvSpPr>
        <p:spPr>
          <a:xfrm rot="5400000">
            <a:off x="8305794" y="-2869923"/>
            <a:ext cx="267506" cy="6705708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88" name="Connecteur : en angle 1187">
            <a:extLst>
              <a:ext uri="{FF2B5EF4-FFF2-40B4-BE49-F238E27FC236}">
                <a16:creationId xmlns:a16="http://schemas.microsoft.com/office/drawing/2014/main" id="{97540FA5-5964-90DB-52B0-796F5B84F0EB}"/>
              </a:ext>
            </a:extLst>
          </p:cNvPr>
          <p:cNvCxnSpPr>
            <a:cxnSpLocks/>
            <a:stCxn id="14" idx="2"/>
            <a:endCxn id="1196" idx="1"/>
          </p:cNvCxnSpPr>
          <p:nvPr/>
        </p:nvCxnSpPr>
        <p:spPr>
          <a:xfrm rot="16200000" flipH="1">
            <a:off x="7088619" y="2764575"/>
            <a:ext cx="447317" cy="1154217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1" name="ZoneTexte 1190">
            <a:extLst>
              <a:ext uri="{FF2B5EF4-FFF2-40B4-BE49-F238E27FC236}">
                <a16:creationId xmlns:a16="http://schemas.microsoft.com/office/drawing/2014/main" id="{064AC4A7-DFE0-3A8D-8772-2C61A8575EEF}"/>
              </a:ext>
            </a:extLst>
          </p:cNvPr>
          <p:cNvSpPr txBox="1"/>
          <p:nvPr/>
        </p:nvSpPr>
        <p:spPr>
          <a:xfrm>
            <a:off x="6732966" y="3300434"/>
            <a:ext cx="1202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docker logs</a:t>
            </a:r>
          </a:p>
        </p:txBody>
      </p:sp>
      <p:pic>
        <p:nvPicPr>
          <p:cNvPr id="1196" name="Graphique 1195" descr="Faire défiler avec un remplissage uni">
            <a:extLst>
              <a:ext uri="{FF2B5EF4-FFF2-40B4-BE49-F238E27FC236}">
                <a16:creationId xmlns:a16="http://schemas.microsoft.com/office/drawing/2014/main" id="{69A14056-170E-F36B-79CF-FC63E8B30E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889386" y="3365471"/>
            <a:ext cx="399743" cy="399743"/>
          </a:xfrm>
          <a:prstGeom prst="rect">
            <a:avLst/>
          </a:prstGeom>
        </p:spPr>
      </p:pic>
      <p:grpSp>
        <p:nvGrpSpPr>
          <p:cNvPr id="1202" name="Groupe 1201">
            <a:extLst>
              <a:ext uri="{FF2B5EF4-FFF2-40B4-BE49-F238E27FC236}">
                <a16:creationId xmlns:a16="http://schemas.microsoft.com/office/drawing/2014/main" id="{C8F7218E-1273-C706-5AB5-3320EB875F89}"/>
              </a:ext>
            </a:extLst>
          </p:cNvPr>
          <p:cNvGrpSpPr/>
          <p:nvPr/>
        </p:nvGrpSpPr>
        <p:grpSpPr>
          <a:xfrm>
            <a:off x="2914650" y="525700"/>
            <a:ext cx="1559300" cy="367200"/>
            <a:chOff x="2914650" y="525700"/>
            <a:chExt cx="1559300" cy="367200"/>
          </a:xfrm>
        </p:grpSpPr>
        <p:sp>
          <p:nvSpPr>
            <p:cNvPr id="1134" name="ZoneTexte 1133">
              <a:extLst>
                <a:ext uri="{FF2B5EF4-FFF2-40B4-BE49-F238E27FC236}">
                  <a16:creationId xmlns:a16="http://schemas.microsoft.com/office/drawing/2014/main" id="{7E11CB06-A2DA-0354-E378-F979C2C00900}"/>
                </a:ext>
              </a:extLst>
            </p:cNvPr>
            <p:cNvSpPr txBox="1"/>
            <p:nvPr/>
          </p:nvSpPr>
          <p:spPr>
            <a:xfrm>
              <a:off x="2914650" y="577947"/>
              <a:ext cx="1360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docker images</a:t>
              </a:r>
            </a:p>
          </p:txBody>
        </p:sp>
        <p:pic>
          <p:nvPicPr>
            <p:cNvPr id="1199" name="Graphique 1198" descr="Presse-papiers vérifié avec un remplissage uni">
              <a:extLst>
                <a:ext uri="{FF2B5EF4-FFF2-40B4-BE49-F238E27FC236}">
                  <a16:creationId xmlns:a16="http://schemas.microsoft.com/office/drawing/2014/main" id="{E233AA19-251A-4867-F797-F850C0D24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106750" y="525700"/>
              <a:ext cx="367200" cy="367200"/>
            </a:xfrm>
            <a:prstGeom prst="rect">
              <a:avLst/>
            </a:prstGeom>
          </p:spPr>
        </p:pic>
      </p:grpSp>
      <p:pic>
        <p:nvPicPr>
          <p:cNvPr id="1205" name="Image 1204">
            <a:extLst>
              <a:ext uri="{FF2B5EF4-FFF2-40B4-BE49-F238E27FC236}">
                <a16:creationId xmlns:a16="http://schemas.microsoft.com/office/drawing/2014/main" id="{9C48C6B2-0538-5BD3-97B3-8BD45E1B34FF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85586" y="4172570"/>
            <a:ext cx="399743" cy="399743"/>
          </a:xfrm>
          <a:prstGeom prst="rect">
            <a:avLst/>
          </a:prstGeom>
        </p:spPr>
      </p:pic>
      <p:cxnSp>
        <p:nvCxnSpPr>
          <p:cNvPr id="1206" name="Connecteur : en angle 1205">
            <a:extLst>
              <a:ext uri="{FF2B5EF4-FFF2-40B4-BE49-F238E27FC236}">
                <a16:creationId xmlns:a16="http://schemas.microsoft.com/office/drawing/2014/main" id="{2AE4F750-4852-2198-B0EA-97E61B6A3BA5}"/>
              </a:ext>
            </a:extLst>
          </p:cNvPr>
          <p:cNvCxnSpPr>
            <a:cxnSpLocks/>
            <a:stCxn id="1126" idx="0"/>
            <a:endCxn id="1205" idx="1"/>
          </p:cNvCxnSpPr>
          <p:nvPr/>
        </p:nvCxnSpPr>
        <p:spPr>
          <a:xfrm rot="5400000" flipH="1" flipV="1">
            <a:off x="7048414" y="3954444"/>
            <a:ext cx="319174" cy="1155170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1" name="ZoneTexte 1210">
            <a:extLst>
              <a:ext uri="{FF2B5EF4-FFF2-40B4-BE49-F238E27FC236}">
                <a16:creationId xmlns:a16="http://schemas.microsoft.com/office/drawing/2014/main" id="{F34D0CEF-9EA4-40B5-D450-90E7020F464D}"/>
              </a:ext>
            </a:extLst>
          </p:cNvPr>
          <p:cNvSpPr txBox="1"/>
          <p:nvPr/>
        </p:nvSpPr>
        <p:spPr>
          <a:xfrm>
            <a:off x="6465705" y="4088072"/>
            <a:ext cx="142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docker inspect</a:t>
            </a:r>
          </a:p>
        </p:txBody>
      </p:sp>
      <p:cxnSp>
        <p:nvCxnSpPr>
          <p:cNvPr id="1212" name="Connecteur : en angle 1211">
            <a:extLst>
              <a:ext uri="{FF2B5EF4-FFF2-40B4-BE49-F238E27FC236}">
                <a16:creationId xmlns:a16="http://schemas.microsoft.com/office/drawing/2014/main" id="{321645D5-7B50-384F-F7DF-A76E0967BDAB}"/>
              </a:ext>
            </a:extLst>
          </p:cNvPr>
          <p:cNvCxnSpPr>
            <a:cxnSpLocks/>
            <a:stCxn id="53" idx="2"/>
            <a:endCxn id="1217" idx="0"/>
          </p:cNvCxnSpPr>
          <p:nvPr/>
        </p:nvCxnSpPr>
        <p:spPr>
          <a:xfrm rot="5400000">
            <a:off x="3619748" y="3481773"/>
            <a:ext cx="565674" cy="43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17" name="Image 1216">
            <a:extLst>
              <a:ext uri="{FF2B5EF4-FFF2-40B4-BE49-F238E27FC236}">
                <a16:creationId xmlns:a16="http://schemas.microsoft.com/office/drawing/2014/main" id="{EEB98983-A148-717C-B001-BA3490F97207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00550" y="3766773"/>
            <a:ext cx="399743" cy="399743"/>
          </a:xfrm>
          <a:prstGeom prst="rect">
            <a:avLst/>
          </a:prstGeom>
        </p:spPr>
      </p:pic>
      <p:sp>
        <p:nvSpPr>
          <p:cNvPr id="1219" name="ZoneTexte 1218">
            <a:extLst>
              <a:ext uri="{FF2B5EF4-FFF2-40B4-BE49-F238E27FC236}">
                <a16:creationId xmlns:a16="http://schemas.microsoft.com/office/drawing/2014/main" id="{19D862BE-0632-AAF1-CB55-20BC0DCA3C4C}"/>
              </a:ext>
            </a:extLst>
          </p:cNvPr>
          <p:cNvSpPr txBox="1"/>
          <p:nvPr/>
        </p:nvSpPr>
        <p:spPr>
          <a:xfrm>
            <a:off x="2530652" y="3338277"/>
            <a:ext cx="1369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docker inspect</a:t>
            </a:r>
          </a:p>
        </p:txBody>
      </p:sp>
      <p:cxnSp>
        <p:nvCxnSpPr>
          <p:cNvPr id="1220" name="Connecteur : en angle 1219">
            <a:extLst>
              <a:ext uri="{FF2B5EF4-FFF2-40B4-BE49-F238E27FC236}">
                <a16:creationId xmlns:a16="http://schemas.microsoft.com/office/drawing/2014/main" id="{3CC9EBF8-A9B5-22FC-9C2B-D51B21CBE6AE}"/>
              </a:ext>
            </a:extLst>
          </p:cNvPr>
          <p:cNvCxnSpPr>
            <a:cxnSpLocks/>
            <a:endCxn id="1227" idx="1"/>
          </p:cNvCxnSpPr>
          <p:nvPr/>
        </p:nvCxnSpPr>
        <p:spPr>
          <a:xfrm flipV="1">
            <a:off x="7179469" y="4932756"/>
            <a:ext cx="1368970" cy="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21" name="ZoneTexte 1220">
            <a:extLst>
              <a:ext uri="{FF2B5EF4-FFF2-40B4-BE49-F238E27FC236}">
                <a16:creationId xmlns:a16="http://schemas.microsoft.com/office/drawing/2014/main" id="{2954C3C3-7309-F1D5-E3D7-21800C8467D8}"/>
              </a:ext>
            </a:extLst>
          </p:cNvPr>
          <p:cNvSpPr txBox="1"/>
          <p:nvPr/>
        </p:nvSpPr>
        <p:spPr>
          <a:xfrm>
            <a:off x="7123018" y="4663157"/>
            <a:ext cx="1669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docker exec -it</a:t>
            </a:r>
          </a:p>
        </p:txBody>
      </p:sp>
      <p:pic>
        <p:nvPicPr>
          <p:cNvPr id="1227" name="Graphique 1226" descr="Terminal Cmd avec un remplissage uni">
            <a:extLst>
              <a:ext uri="{FF2B5EF4-FFF2-40B4-BE49-F238E27FC236}">
                <a16:creationId xmlns:a16="http://schemas.microsoft.com/office/drawing/2014/main" id="{65E828EC-61E7-0914-68CF-3C3AAF22705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48439" y="4758954"/>
            <a:ext cx="347604" cy="347604"/>
          </a:xfrm>
          <a:prstGeom prst="rect">
            <a:avLst/>
          </a:prstGeom>
        </p:spPr>
      </p:pic>
      <p:sp>
        <p:nvSpPr>
          <p:cNvPr id="1239" name="Rectangle 1238">
            <a:extLst>
              <a:ext uri="{FF2B5EF4-FFF2-40B4-BE49-F238E27FC236}">
                <a16:creationId xmlns:a16="http://schemas.microsoft.com/office/drawing/2014/main" id="{CF5255D3-7A1E-EC17-64AC-69A039E64207}"/>
              </a:ext>
            </a:extLst>
          </p:cNvPr>
          <p:cNvSpPr/>
          <p:nvPr/>
        </p:nvSpPr>
        <p:spPr>
          <a:xfrm rot="16200000">
            <a:off x="-343666" y="2213360"/>
            <a:ext cx="1981052" cy="83712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Docker Hub</a:t>
            </a:r>
          </a:p>
        </p:txBody>
      </p:sp>
      <p:cxnSp>
        <p:nvCxnSpPr>
          <p:cNvPr id="1246" name="Connecteur droit avec flèche 1245">
            <a:extLst>
              <a:ext uri="{FF2B5EF4-FFF2-40B4-BE49-F238E27FC236}">
                <a16:creationId xmlns:a16="http://schemas.microsoft.com/office/drawing/2014/main" id="{19FCCF7C-1C5A-4E39-34D6-92C7F1F080E2}"/>
              </a:ext>
            </a:extLst>
          </p:cNvPr>
          <p:cNvCxnSpPr>
            <a:cxnSpLocks/>
            <a:stCxn id="1239" idx="2"/>
            <a:endCxn id="4" idx="0"/>
          </p:cNvCxnSpPr>
          <p:nvPr/>
        </p:nvCxnSpPr>
        <p:spPr>
          <a:xfrm>
            <a:off x="1065425" y="2631925"/>
            <a:ext cx="255639" cy="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3" name="ZoneTexte 1252">
            <a:extLst>
              <a:ext uri="{FF2B5EF4-FFF2-40B4-BE49-F238E27FC236}">
                <a16:creationId xmlns:a16="http://schemas.microsoft.com/office/drawing/2014/main" id="{BCE31A2A-79B7-B322-6B58-6C438B051B88}"/>
              </a:ext>
            </a:extLst>
          </p:cNvPr>
          <p:cNvSpPr txBox="1"/>
          <p:nvPr/>
        </p:nvSpPr>
        <p:spPr>
          <a:xfrm>
            <a:off x="521224" y="154533"/>
            <a:ext cx="2188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docker-cli commands</a:t>
            </a:r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326F3BD6-5D02-5C05-4BD1-8A877A84B99B}"/>
              </a:ext>
            </a:extLst>
          </p:cNvPr>
          <p:cNvCxnSpPr>
            <a:cxnSpLocks/>
            <a:stCxn id="1239" idx="3"/>
          </p:cNvCxnSpPr>
          <p:nvPr/>
        </p:nvCxnSpPr>
        <p:spPr>
          <a:xfrm rot="5400000" flipH="1" flipV="1">
            <a:off x="469909" y="1451746"/>
            <a:ext cx="379307" cy="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8D2FEB1-C580-CF6B-87DD-9BB436E1F98D}"/>
              </a:ext>
            </a:extLst>
          </p:cNvPr>
          <p:cNvGrpSpPr/>
          <p:nvPr/>
        </p:nvGrpSpPr>
        <p:grpSpPr>
          <a:xfrm>
            <a:off x="24719" y="1022985"/>
            <a:ext cx="1483942" cy="290819"/>
            <a:chOff x="81978" y="1014694"/>
            <a:chExt cx="1483942" cy="29081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DFE9A0F-7BFB-751E-8149-1FEA8456B4E8}"/>
                </a:ext>
              </a:extLst>
            </p:cNvPr>
            <p:cNvSpPr txBox="1"/>
            <p:nvPr/>
          </p:nvSpPr>
          <p:spPr>
            <a:xfrm>
              <a:off x="81978" y="1014694"/>
              <a:ext cx="1363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docker </a:t>
              </a:r>
              <a:r>
                <a:rPr lang="fr-FR" sz="1200" b="1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search</a:t>
              </a:r>
              <a:endParaRPr lang="fr-FR" sz="1200" b="1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8" name="Graphique 17" descr="Loupe avec un remplissage uni">
              <a:extLst>
                <a:ext uri="{FF2B5EF4-FFF2-40B4-BE49-F238E27FC236}">
                  <a16:creationId xmlns:a16="http://schemas.microsoft.com/office/drawing/2014/main" id="{B67235FE-89DD-823C-916B-6D7728910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88920" y="1028513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431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AE3A7E9-5165-8FD6-49DD-C82E2B409A72}"/>
              </a:ext>
            </a:extLst>
          </p:cNvPr>
          <p:cNvSpPr/>
          <p:nvPr/>
        </p:nvSpPr>
        <p:spPr>
          <a:xfrm>
            <a:off x="2095500" y="632503"/>
            <a:ext cx="9550913" cy="10772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80792A8F-034F-9804-824F-DED7F687B51D}"/>
              </a:ext>
            </a:extLst>
          </p:cNvPr>
          <p:cNvSpPr/>
          <p:nvPr/>
        </p:nvSpPr>
        <p:spPr>
          <a:xfrm>
            <a:off x="2095499" y="5657374"/>
            <a:ext cx="9550913" cy="10772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E692571F-23AA-5F23-D549-88A2412221B1}"/>
              </a:ext>
            </a:extLst>
          </p:cNvPr>
          <p:cNvSpPr/>
          <p:nvPr/>
        </p:nvSpPr>
        <p:spPr>
          <a:xfrm>
            <a:off x="2095499" y="4522594"/>
            <a:ext cx="9550913" cy="10772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F44F78B-A024-1A1A-A900-1D72B76D46BF}"/>
              </a:ext>
            </a:extLst>
          </p:cNvPr>
          <p:cNvSpPr/>
          <p:nvPr/>
        </p:nvSpPr>
        <p:spPr>
          <a:xfrm>
            <a:off x="2095499" y="1775415"/>
            <a:ext cx="9550913" cy="10772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32CE71-4BE7-A0D8-2E99-6173E516A3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44" t="22783" r="13672" b="13608"/>
          <a:stretch>
            <a:fillRect/>
          </a:stretch>
        </p:blipFill>
        <p:spPr>
          <a:xfrm>
            <a:off x="7688307" y="4690488"/>
            <a:ext cx="948234" cy="7414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8F84B0-7FF5-A566-7044-B5E2918551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44" t="22783" r="13672" b="13608"/>
          <a:stretch>
            <a:fillRect/>
          </a:stretch>
        </p:blipFill>
        <p:spPr>
          <a:xfrm>
            <a:off x="10568603" y="5825268"/>
            <a:ext cx="948234" cy="741477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6674409E-D6D0-7489-EE8B-40392099D7BE}"/>
              </a:ext>
            </a:extLst>
          </p:cNvPr>
          <p:cNvGrpSpPr/>
          <p:nvPr/>
        </p:nvGrpSpPr>
        <p:grpSpPr>
          <a:xfrm>
            <a:off x="4457700" y="2023192"/>
            <a:ext cx="657540" cy="573872"/>
            <a:chOff x="875071" y="1719895"/>
            <a:chExt cx="858707" cy="777612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4351CDCE-8290-22E4-3472-4455F68EF395}"/>
                </a:ext>
              </a:extLst>
            </p:cNvPr>
            <p:cNvSpPr/>
            <p:nvPr/>
          </p:nvSpPr>
          <p:spPr>
            <a:xfrm>
              <a:off x="875071" y="1719895"/>
              <a:ext cx="683030" cy="645445"/>
            </a:xfrm>
            <a:prstGeom prst="roundRect">
              <a:avLst/>
            </a:prstGeom>
            <a:ln w="38100"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600" i="1" dirty="0" err="1"/>
                <a:t>my_app</a:t>
              </a:r>
              <a:endParaRPr lang="fr-FR" sz="600" i="1" dirty="0"/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56ADF437-B32A-4596-93FC-CA1D7D987AFC}"/>
                </a:ext>
              </a:extLst>
            </p:cNvPr>
            <p:cNvSpPr/>
            <p:nvPr/>
          </p:nvSpPr>
          <p:spPr>
            <a:xfrm>
              <a:off x="1360605" y="2233167"/>
              <a:ext cx="373173" cy="264340"/>
            </a:xfrm>
            <a:prstGeom prst="roundRect">
              <a:avLst/>
            </a:prstGeom>
            <a:ln w="38100"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500" cap="all" dirty="0"/>
                <a:t>1.1.0</a:t>
              </a:r>
              <a:endParaRPr lang="fr-FR" sz="500" dirty="0"/>
            </a:p>
          </p:txBody>
        </p:sp>
      </p:grp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A25A321-9526-6DA5-DBCC-277DC9D8CE75}"/>
              </a:ext>
            </a:extLst>
          </p:cNvPr>
          <p:cNvSpPr/>
          <p:nvPr/>
        </p:nvSpPr>
        <p:spPr>
          <a:xfrm rot="16200000">
            <a:off x="-552906" y="1442527"/>
            <a:ext cx="2220179" cy="6001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Repositories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ED12FA8-7F90-995C-8145-30F8749EA742}"/>
              </a:ext>
            </a:extLst>
          </p:cNvPr>
          <p:cNvSpPr/>
          <p:nvPr/>
        </p:nvSpPr>
        <p:spPr>
          <a:xfrm rot="16200000">
            <a:off x="-552906" y="5338253"/>
            <a:ext cx="2220180" cy="6001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Envs</a:t>
            </a:r>
            <a:endParaRPr lang="fr-FR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C87CA02-B8E4-0C63-CBB8-23E171E5CF67}"/>
              </a:ext>
            </a:extLst>
          </p:cNvPr>
          <p:cNvSpPr/>
          <p:nvPr/>
        </p:nvSpPr>
        <p:spPr>
          <a:xfrm rot="16200000">
            <a:off x="857046" y="2013982"/>
            <a:ext cx="1077265" cy="6001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artifacts</a:t>
            </a:r>
            <a:endParaRPr lang="fr-FR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65EA032-CFC5-8B50-F630-8CBD642D751C}"/>
              </a:ext>
            </a:extLst>
          </p:cNvPr>
          <p:cNvSpPr/>
          <p:nvPr/>
        </p:nvSpPr>
        <p:spPr>
          <a:xfrm rot="16200000">
            <a:off x="857044" y="871070"/>
            <a:ext cx="1077266" cy="6001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Sources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EC4B5C0-C5CC-F624-4CAC-BD5447B820B8}"/>
              </a:ext>
            </a:extLst>
          </p:cNvPr>
          <p:cNvSpPr/>
          <p:nvPr/>
        </p:nvSpPr>
        <p:spPr>
          <a:xfrm rot="16200000">
            <a:off x="838287" y="4761161"/>
            <a:ext cx="1077265" cy="6001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10ED1DB-C0D5-6A80-1CB7-350B44F52B8D}"/>
              </a:ext>
            </a:extLst>
          </p:cNvPr>
          <p:cNvSpPr/>
          <p:nvPr/>
        </p:nvSpPr>
        <p:spPr>
          <a:xfrm rot="16200000">
            <a:off x="838287" y="5909710"/>
            <a:ext cx="1077265" cy="6001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</a:t>
            </a:r>
          </a:p>
        </p:txBody>
      </p:sp>
      <p:pic>
        <p:nvPicPr>
          <p:cNvPr id="27" name="Graphique 26" descr="Dossier ouvert contour">
            <a:extLst>
              <a:ext uri="{FF2B5EF4-FFF2-40B4-BE49-F238E27FC236}">
                <a16:creationId xmlns:a16="http://schemas.microsoft.com/office/drawing/2014/main" id="{D8740189-1B62-2E04-E853-2AFECD70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2603" y="899744"/>
            <a:ext cx="620574" cy="620574"/>
          </a:xfrm>
          <a:prstGeom prst="rect">
            <a:avLst/>
          </a:prstGeom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B4C124F1-5DF8-A1C4-3C6B-2ABEE029AE36}"/>
              </a:ext>
            </a:extLst>
          </p:cNvPr>
          <p:cNvSpPr/>
          <p:nvPr/>
        </p:nvSpPr>
        <p:spPr>
          <a:xfrm>
            <a:off x="2095499" y="99853"/>
            <a:ext cx="2914250" cy="4467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/>
              <a:t>CI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82BCE967-93FC-15CA-7C78-5BC066E8C1AC}"/>
              </a:ext>
            </a:extLst>
          </p:cNvPr>
          <p:cNvSpPr/>
          <p:nvPr/>
        </p:nvSpPr>
        <p:spPr>
          <a:xfrm>
            <a:off x="5009748" y="75390"/>
            <a:ext cx="6636663" cy="4467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/>
              <a:t>CD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D6184ED-02F1-2BA4-F7FB-92C6E4751A55}"/>
              </a:ext>
            </a:extLst>
          </p:cNvPr>
          <p:cNvCxnSpPr>
            <a:cxnSpLocks/>
          </p:cNvCxnSpPr>
          <p:nvPr/>
        </p:nvCxnSpPr>
        <p:spPr>
          <a:xfrm>
            <a:off x="3452890" y="1520318"/>
            <a:ext cx="14210" cy="1575307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4F10F11-C422-C8EC-C904-2625FD730BC7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719210" y="2499523"/>
            <a:ext cx="0" cy="596102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0F2FBADC-D428-2A5C-9D01-D9B9A033B3DA}"/>
              </a:ext>
            </a:extLst>
          </p:cNvPr>
          <p:cNvCxnSpPr>
            <a:cxnSpLocks/>
            <a:stCxn id="11" idx="3"/>
            <a:endCxn id="45" idx="0"/>
          </p:cNvCxnSpPr>
          <p:nvPr/>
        </p:nvCxnSpPr>
        <p:spPr>
          <a:xfrm>
            <a:off x="4980718" y="2261359"/>
            <a:ext cx="1890237" cy="858537"/>
          </a:xfrm>
          <a:prstGeom prst="bentConnector2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C2F3CEC4-CF18-0B66-AA4F-B86A44E7592B}"/>
              </a:ext>
            </a:extLst>
          </p:cNvPr>
          <p:cNvGrpSpPr/>
          <p:nvPr/>
        </p:nvGrpSpPr>
        <p:grpSpPr>
          <a:xfrm>
            <a:off x="2961226" y="3110413"/>
            <a:ext cx="7819457" cy="1180835"/>
            <a:chOff x="2733352" y="3086142"/>
            <a:chExt cx="7819457" cy="1180835"/>
          </a:xfrm>
        </p:grpSpPr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B34E20D2-1C29-D224-CE38-5A9B7CD75CBC}"/>
                </a:ext>
              </a:extLst>
            </p:cNvPr>
            <p:cNvSpPr/>
            <p:nvPr/>
          </p:nvSpPr>
          <p:spPr>
            <a:xfrm>
              <a:off x="2733352" y="3086142"/>
              <a:ext cx="2048523" cy="117135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Build</a:t>
              </a:r>
            </a:p>
            <a:p>
              <a:pPr algn="ctr"/>
              <a:r>
                <a:rPr lang="fr-FR" dirty="0" err="1"/>
                <a:t>img</a:t>
              </a:r>
              <a:endParaRPr lang="fr-FR" dirty="0"/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C9CF44C0-E7B1-15C9-69E7-CE6A4BBDFF08}"/>
                </a:ext>
              </a:extLst>
            </p:cNvPr>
            <p:cNvSpPr/>
            <p:nvPr/>
          </p:nvSpPr>
          <p:spPr>
            <a:xfrm>
              <a:off x="8504286" y="3086142"/>
              <a:ext cx="2048523" cy="117135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Deploy</a:t>
              </a:r>
              <a:endParaRPr lang="fr-FR" dirty="0"/>
            </a:p>
            <a:p>
              <a:pPr algn="ctr"/>
              <a:r>
                <a:rPr lang="fr-FR" dirty="0"/>
                <a:t>Prod</a:t>
              </a:r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1775CA4-E11A-FC13-7848-F30BAC3F50F4}"/>
                </a:ext>
              </a:extLst>
            </p:cNvPr>
            <p:cNvSpPr/>
            <p:nvPr/>
          </p:nvSpPr>
          <p:spPr>
            <a:xfrm>
              <a:off x="5618819" y="3095625"/>
              <a:ext cx="2048523" cy="117135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Deploy</a:t>
              </a:r>
              <a:endParaRPr lang="fr-FR" dirty="0"/>
            </a:p>
            <a:p>
              <a:pPr algn="ctr"/>
              <a:r>
                <a:rPr lang="fr-FR" dirty="0"/>
                <a:t>Test</a:t>
              </a:r>
            </a:p>
          </p:txBody>
        </p:sp>
        <p:sp>
          <p:nvSpPr>
            <p:cNvPr id="46" name="Flèche : droite 45">
              <a:extLst>
                <a:ext uri="{FF2B5EF4-FFF2-40B4-BE49-F238E27FC236}">
                  <a16:creationId xmlns:a16="http://schemas.microsoft.com/office/drawing/2014/main" id="{D9FD0D64-62FA-9FB9-9DD0-1738238B1B62}"/>
                </a:ext>
              </a:extLst>
            </p:cNvPr>
            <p:cNvSpPr/>
            <p:nvPr/>
          </p:nvSpPr>
          <p:spPr>
            <a:xfrm>
              <a:off x="4933647" y="3433231"/>
              <a:ext cx="533400" cy="48171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Flèche : droite 46">
              <a:extLst>
                <a:ext uri="{FF2B5EF4-FFF2-40B4-BE49-F238E27FC236}">
                  <a16:creationId xmlns:a16="http://schemas.microsoft.com/office/drawing/2014/main" id="{B6FBA862-18F0-DDB9-EC19-E8E101E25A0B}"/>
                </a:ext>
              </a:extLst>
            </p:cNvPr>
            <p:cNvSpPr/>
            <p:nvPr/>
          </p:nvSpPr>
          <p:spPr>
            <a:xfrm>
              <a:off x="7819114" y="3442714"/>
              <a:ext cx="533400" cy="48171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7F64B93C-BC5E-1A25-FB7E-7EEC4D7A079E}"/>
              </a:ext>
            </a:extLst>
          </p:cNvPr>
          <p:cNvCxnSpPr>
            <a:cxnSpLocks/>
            <a:stCxn id="45" idx="2"/>
            <a:endCxn id="7" idx="1"/>
          </p:cNvCxnSpPr>
          <p:nvPr/>
        </p:nvCxnSpPr>
        <p:spPr>
          <a:xfrm rot="16200000" flipH="1">
            <a:off x="6894642" y="4267561"/>
            <a:ext cx="769979" cy="817352"/>
          </a:xfrm>
          <a:prstGeom prst="bentConnector2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E70AAF85-679F-EF00-F381-5E226C168CBB}"/>
              </a:ext>
            </a:extLst>
          </p:cNvPr>
          <p:cNvCxnSpPr>
            <a:cxnSpLocks/>
            <a:stCxn id="11" idx="3"/>
            <a:endCxn id="44" idx="0"/>
          </p:cNvCxnSpPr>
          <p:nvPr/>
        </p:nvCxnSpPr>
        <p:spPr>
          <a:xfrm>
            <a:off x="4980718" y="2261359"/>
            <a:ext cx="4775704" cy="849054"/>
          </a:xfrm>
          <a:prstGeom prst="bentConnector2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9412FFB6-B215-333B-22DE-853D7CD529A2}"/>
              </a:ext>
            </a:extLst>
          </p:cNvPr>
          <p:cNvCxnSpPr>
            <a:cxnSpLocks/>
            <a:stCxn id="44" idx="2"/>
            <a:endCxn id="9" idx="1"/>
          </p:cNvCxnSpPr>
          <p:nvPr/>
        </p:nvCxnSpPr>
        <p:spPr>
          <a:xfrm rot="16200000" flipH="1">
            <a:off x="9205391" y="4832795"/>
            <a:ext cx="1914242" cy="812181"/>
          </a:xfrm>
          <a:prstGeom prst="bentConnector2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E371E053-9C9F-31B1-9811-405B44460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489" y="1181088"/>
            <a:ext cx="305662" cy="30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89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88</Words>
  <Application>Microsoft Office PowerPoint</Application>
  <PresentationFormat>Grand écran</PresentationFormat>
  <Paragraphs>52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Virgile CAPON</dc:creator>
  <cp:lastModifiedBy>Virgile CAPON</cp:lastModifiedBy>
  <cp:revision>59</cp:revision>
  <dcterms:created xsi:type="dcterms:W3CDTF">2025-07-16T10:21:42Z</dcterms:created>
  <dcterms:modified xsi:type="dcterms:W3CDTF">2025-07-16T17:20:19Z</dcterms:modified>
</cp:coreProperties>
</file>