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Building blocks of HTML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744" y="3915961"/>
            <a:ext cx="8825658" cy="861420"/>
          </a:xfrm>
        </p:spPr>
        <p:txBody>
          <a:bodyPr>
            <a:noAutofit/>
          </a:bodyPr>
          <a:lstStyle/>
          <a:p>
            <a:r>
              <a:rPr lang="en-IN" sz="3600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IN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 </a:t>
            </a:r>
            <a:r>
              <a:rPr lang="en-IN" sz="3600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</a:t>
            </a:r>
            <a:r>
              <a:rPr lang="en-IN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CHEEJO Se Mil k </a:t>
            </a:r>
            <a:r>
              <a:rPr lang="en-IN" sz="3600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bna</a:t>
            </a:r>
            <a:r>
              <a:rPr lang="en-IN" sz="3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 ?</a:t>
            </a:r>
            <a:endParaRPr lang="en-IN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8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858000"/>
            <a:ext cx="9404723" cy="643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44699"/>
            <a:ext cx="8946541" cy="6003701"/>
          </a:xfrm>
        </p:spPr>
        <p:txBody>
          <a:bodyPr>
            <a:normAutofit/>
          </a:bodyPr>
          <a:lstStyle/>
          <a:p>
            <a:r>
              <a:rPr lang="en-IN" sz="3600" dirty="0"/>
              <a:t>An HTML document consist of its basic building </a:t>
            </a:r>
            <a:r>
              <a:rPr lang="en-IN" sz="3600" dirty="0" smtClean="0"/>
              <a:t>blocks </a:t>
            </a:r>
            <a:r>
              <a:rPr lang="en-IN" sz="3600" dirty="0"/>
              <a:t>which are</a:t>
            </a:r>
            <a:r>
              <a:rPr lang="en-IN" sz="3600" dirty="0" smtClean="0"/>
              <a:t>:</a:t>
            </a:r>
          </a:p>
          <a:p>
            <a:r>
              <a:rPr lang="en-IN" sz="3600" b="1" dirty="0" smtClean="0">
                <a:solidFill>
                  <a:srgbClr val="FFC000"/>
                </a:solidFill>
              </a:rPr>
              <a:t>Tags : </a:t>
            </a:r>
            <a:r>
              <a:rPr lang="en-IN" sz="2800" dirty="0"/>
              <a:t>An HTML tag surrounds the content and apply meaning to it. It is written between &lt; and &gt; brackets</a:t>
            </a:r>
            <a:r>
              <a:rPr lang="en-IN" sz="2800" dirty="0" smtClean="0"/>
              <a:t>.</a:t>
            </a:r>
          </a:p>
          <a:p>
            <a:r>
              <a:rPr lang="en-IN" sz="3600" b="1" dirty="0">
                <a:solidFill>
                  <a:srgbClr val="FFC000"/>
                </a:solidFill>
              </a:rPr>
              <a:t>Attribute</a:t>
            </a:r>
            <a:r>
              <a:rPr lang="en-IN" sz="2800" b="1" dirty="0"/>
              <a:t>:</a:t>
            </a:r>
            <a:r>
              <a:rPr lang="en-IN" sz="2800" dirty="0"/>
              <a:t> An attribute in HTML provides extra information about the element, and it is applied within the start tag. An HTML attribute contains two fields: name &amp; value.</a:t>
            </a:r>
          </a:p>
          <a:p>
            <a:endParaRPr lang="en-I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</a:rPr>
              <a:t>Syntax</a:t>
            </a:r>
            <a:br>
              <a:rPr lang="en-IN" b="1" dirty="0" smtClean="0">
                <a:solidFill>
                  <a:srgbClr val="FFC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sz="3200" b="1" dirty="0"/>
              <a:t>&lt;</a:t>
            </a:r>
            <a:r>
              <a:rPr lang="en-IN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tag</a:t>
            </a:r>
            <a:r>
              <a:rPr lang="en-IN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_</a:t>
            </a:r>
            <a:r>
              <a:rPr lang="en-IN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name</a:t>
            </a:r>
            <a:r>
              <a:rPr lang="en-IN" sz="3200" dirty="0"/>
              <a:t>  </a:t>
            </a:r>
            <a:r>
              <a:rPr lang="en-IN" sz="3200" dirty="0" err="1"/>
              <a:t>attribute_name</a:t>
            </a:r>
            <a:r>
              <a:rPr lang="en-IN" sz="3200" dirty="0"/>
              <a:t>= " </a:t>
            </a:r>
            <a:r>
              <a:rPr lang="en-IN" sz="3200" dirty="0" err="1"/>
              <a:t>attr_value</a:t>
            </a:r>
            <a:r>
              <a:rPr lang="en-IN" sz="3200" dirty="0"/>
              <a:t>"</a:t>
            </a:r>
            <a:r>
              <a:rPr lang="en-IN" sz="3200" b="1" dirty="0"/>
              <a:t>&gt;</a:t>
            </a:r>
            <a:r>
              <a:rPr lang="en-IN" sz="3200" dirty="0"/>
              <a:t> content </a:t>
            </a:r>
            <a:r>
              <a:rPr lang="en-IN" sz="3200" b="1" dirty="0" smtClean="0"/>
              <a:t>&lt;/</a:t>
            </a:r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tag_name</a:t>
            </a:r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3200" b="1" dirty="0" smtClean="0"/>
              <a:t>&gt;</a:t>
            </a:r>
            <a:r>
              <a:rPr lang="en-IN" sz="3200" dirty="0"/>
              <a:t>  </a:t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1026" name="Picture 2" descr="HTML Building blocks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5" y="3065173"/>
            <a:ext cx="8169537" cy="379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7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Building blocks of HTML </vt:lpstr>
      <vt:lpstr>PowerPoint Presentation</vt:lpstr>
      <vt:lpstr>Syntax  &lt;tag_name  attribute_name= " attr_value"&gt; content &lt;/ tag_name &gt; 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HTML</dc:title>
  <dc:creator>Vishal Verma</dc:creator>
  <cp:lastModifiedBy>Vishal Verma</cp:lastModifiedBy>
  <cp:revision>3</cp:revision>
  <dcterms:created xsi:type="dcterms:W3CDTF">2020-07-13T04:58:05Z</dcterms:created>
  <dcterms:modified xsi:type="dcterms:W3CDTF">2020-07-13T08:03:24Z</dcterms:modified>
</cp:coreProperties>
</file>