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D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3" autoAdjust="0"/>
    <p:restoredTop sz="94660"/>
  </p:normalViewPr>
  <p:slideViewPr>
    <p:cSldViewPr>
      <p:cViewPr varScale="1">
        <p:scale>
          <a:sx n="68" d="100"/>
          <a:sy n="68" d="100"/>
        </p:scale>
        <p:origin x="-14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ACB4-7C55-45F9-B3B2-E35F22D0A0A4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0969-76D8-4D1E-9F8A-17BA9BAE2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81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ACB4-7C55-45F9-B3B2-E35F22D0A0A4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0969-76D8-4D1E-9F8A-17BA9BAE2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27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ACB4-7C55-45F9-B3B2-E35F22D0A0A4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0969-76D8-4D1E-9F8A-17BA9BAE2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92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ACB4-7C55-45F9-B3B2-E35F22D0A0A4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0969-76D8-4D1E-9F8A-17BA9BAE2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29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ACB4-7C55-45F9-B3B2-E35F22D0A0A4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0969-76D8-4D1E-9F8A-17BA9BAE2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91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ACB4-7C55-45F9-B3B2-E35F22D0A0A4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0969-76D8-4D1E-9F8A-17BA9BAE2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88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ACB4-7C55-45F9-B3B2-E35F22D0A0A4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0969-76D8-4D1E-9F8A-17BA9BAE2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01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ACB4-7C55-45F9-B3B2-E35F22D0A0A4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0969-76D8-4D1E-9F8A-17BA9BAE2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3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ACB4-7C55-45F9-B3B2-E35F22D0A0A4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0969-76D8-4D1E-9F8A-17BA9BAE2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04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ACB4-7C55-45F9-B3B2-E35F22D0A0A4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0969-76D8-4D1E-9F8A-17BA9BAE2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16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ACB4-7C55-45F9-B3B2-E35F22D0A0A4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0969-76D8-4D1E-9F8A-17BA9BAE2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27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0ACB4-7C55-45F9-B3B2-E35F22D0A0A4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30969-76D8-4D1E-9F8A-17BA9BAE2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99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francorufino/hackathon_shawee_covid19" TargetMode="External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microsoft.com/office/2007/relationships/hdphoto" Target="../media/hdphoto6.wdp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DA99"/>
          </a:solidFill>
          <a:ln>
            <a:solidFill>
              <a:srgbClr val="01D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sz="15300" dirty="0" smtClean="0">
                <a:solidFill>
                  <a:schemeClr val="bg1"/>
                </a:solidFill>
                <a:latin typeface="Baloo" pitchFamily="66" charset="0"/>
                <a:cs typeface="Baloo" pitchFamily="66" charset="0"/>
              </a:rPr>
              <a:t>heydoc</a:t>
            </a:r>
            <a:endParaRPr lang="pt-BR" dirty="0">
              <a:solidFill>
                <a:schemeClr val="bg1"/>
              </a:solidFill>
              <a:latin typeface="Baloo" pitchFamily="66" charset="0"/>
              <a:cs typeface="Baloo" pitchFamily="66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</a:rPr>
              <a:t>Obtenha informações confiáveis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</a:endParaRPr>
          </a:p>
        </p:txBody>
      </p:sp>
      <p:sp>
        <p:nvSpPr>
          <p:cNvPr id="5" name="AutoShape 2" descr="Shawee - Hackathons manage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5" descr="Desenvolvimento avançado com JavaScript ES6 | Digital Innovation On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7" descr="Desenvolvimento avançado com JavaScript ES6 | Digital Innovation One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409" y="6377569"/>
            <a:ext cx="873399" cy="35766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30" y="6385203"/>
            <a:ext cx="1200407" cy="35616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405" y="1437989"/>
            <a:ext cx="973167" cy="88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315" y="6388619"/>
            <a:ext cx="1141145" cy="3581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6402277"/>
            <a:ext cx="1111897" cy="35591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14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DA99"/>
          </a:solidFill>
          <a:ln>
            <a:solidFill>
              <a:srgbClr val="01D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mtClean="0"/>
              <a:t/>
            </a:r>
            <a:br>
              <a:rPr lang="pt-BR" smtClean="0"/>
            </a:b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79" y="91056"/>
            <a:ext cx="7772400" cy="745656"/>
          </a:xfrm>
        </p:spPr>
        <p:txBody>
          <a:bodyPr>
            <a:noAutofit/>
          </a:bodyPr>
          <a:lstStyle/>
          <a:p>
            <a:pPr algn="l"/>
            <a:r>
              <a:rPr lang="pt-BR" sz="3600" dirty="0" smtClean="0">
                <a:solidFill>
                  <a:schemeClr val="bg1"/>
                </a:solidFill>
                <a:latin typeface="Baloo" pitchFamily="66" charset="0"/>
                <a:cs typeface="Baloo" pitchFamily="66" charset="0"/>
              </a:rPr>
              <a:t>heydoc</a:t>
            </a:r>
            <a:endParaRPr lang="pt-BR" sz="1000" dirty="0">
              <a:solidFill>
                <a:schemeClr val="bg1"/>
              </a:solidFill>
              <a:latin typeface="Baloo" pitchFamily="66" charset="0"/>
              <a:cs typeface="Baloo" pitchFamily="66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87616" y="44624"/>
            <a:ext cx="3056384" cy="404664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Agency FB" pitchFamily="34" charset="0"/>
              </a:rPr>
              <a:t>Obtenha informações confiáveis</a:t>
            </a:r>
            <a:endParaRPr lang="pt-BR" sz="20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408" y="692696"/>
            <a:ext cx="888892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Hackathon Shawee Covid19</a:t>
            </a:r>
          </a:p>
          <a:p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Hackathon elaborado pela Digital Innovation One (DIO) em parceria com a Shawee para promover uma solução para o vírus Covid19 que tem assolado o mundo no ano de 2020.</a:t>
            </a:r>
          </a:p>
          <a:p>
            <a:r>
              <a:rPr lang="pt-BR" sz="2000" dirty="0">
                <a:solidFill>
                  <a:schemeClr val="bg1"/>
                </a:solidFill>
                <a:latin typeface="Arial Narrow" pitchFamily="34" charset="0"/>
              </a:rPr>
              <a:t/>
            </a:r>
            <a:br>
              <a:rPr lang="pt-BR" sz="20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Projeto - HeyDoc!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/>
            </a:r>
            <a:b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</a:br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Motivo:</a:t>
            </a:r>
          </a:p>
          <a:p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Através dos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desprendimentos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da DIO e Shawee, surgiu a oportunidade de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trazer/criar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uma resolução para a pandemia que tem se instalado entre as nações chamada Covid19 e com o objetivo de reduzir a mortandade e reduzir as falsas informações que atrasam os avanços tecnológicos e científicos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.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  <a:p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Tecnologias: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2" name="AutoShape 9" descr="Kotlin Logo Icon of Flat style - Available in SVG, PNG, EPS, AI ..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AutoShape 12" descr="Kotlin Free Icon of SuperTin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049341"/>
            <a:ext cx="1438132" cy="143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144958"/>
            <a:ext cx="1208268" cy="120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AutoShape 17" descr="Flutter Fetch Posts From WordPress (Part 1) - Mozartec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AutoShape 20" descr="How to use flutter spinkit, a loading indicators package flutter ...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AutoShape 26" descr="🔥New, Fresh Flutter Community Logo 💙 by Georg Bednorz on Dribbb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189" y="4826463"/>
            <a:ext cx="2243064" cy="1680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AutoShape 29" descr="Flutter Ícone - Download Grátis, PNG e Vetore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107" y="5049341"/>
            <a:ext cx="1184349" cy="1184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AutoShape 33" descr="Android, design, device, material, phone, smartphone, square icon"/>
          <p:cNvSpPr>
            <a:spLocks noChangeAspect="1" noChangeArrowheads="1"/>
          </p:cNvSpPr>
          <p:nvPr/>
        </p:nvSpPr>
        <p:spPr bwMode="auto">
          <a:xfrm>
            <a:off x="673100" y="473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" name="AutoShape 36" descr="How To Use Real Photos As App Icons On Android Devices | Redmond Pie"/>
          <p:cNvSpPr>
            <a:spLocks noChangeAspect="1" noChangeArrowheads="1"/>
          </p:cNvSpPr>
          <p:nvPr/>
        </p:nvSpPr>
        <p:spPr bwMode="auto">
          <a:xfrm>
            <a:off x="825500" y="6254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69" name="Picture 45"/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2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81320"/>
            <a:ext cx="870923" cy="10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0" name="Picture 4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25" y="23387"/>
            <a:ext cx="341634" cy="309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04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DA99"/>
          </a:solidFill>
          <a:ln>
            <a:solidFill>
              <a:srgbClr val="01D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a população ou para os profissionais da </a:t>
            </a:r>
            <a:r>
              <a:rPr lang="pt-BR" dirty="0" err="1"/>
              <a:t>saude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41" y="2060848"/>
            <a:ext cx="8919256" cy="4680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87616" y="44624"/>
            <a:ext cx="3056384" cy="404664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Agency FB" pitchFamily="34" charset="0"/>
              </a:rPr>
              <a:t>Obtenha informações confiáveis</a:t>
            </a:r>
            <a:endParaRPr lang="pt-BR" sz="20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25241" y="764704"/>
            <a:ext cx="89192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Arial Narrow" pitchFamily="34" charset="0"/>
              </a:rPr>
              <a:t>Público em geral: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Qualquer usuário que tenha uma ou mais dúvidas de saúde, e queiram obter informações confiáveis com um corpo clínico, exemplo abaixo do fluxo do público geral: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4979" y="91056"/>
            <a:ext cx="7772400" cy="745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 smtClean="0">
                <a:solidFill>
                  <a:schemeClr val="bg1"/>
                </a:solidFill>
                <a:latin typeface="Baloo" pitchFamily="66" charset="0"/>
                <a:cs typeface="Baloo" pitchFamily="66" charset="0"/>
              </a:rPr>
              <a:t>heydoc</a:t>
            </a:r>
            <a:endParaRPr lang="pt-BR" sz="1000" dirty="0">
              <a:solidFill>
                <a:schemeClr val="bg1"/>
              </a:solidFill>
              <a:latin typeface="Baloo" pitchFamily="66" charset="0"/>
              <a:cs typeface="Baloo" pitchFamily="66" charset="0"/>
            </a:endParaRPr>
          </a:p>
        </p:txBody>
      </p:sp>
      <p:pic>
        <p:nvPicPr>
          <p:cNvPr id="11" name="Picture 4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25" y="23387"/>
            <a:ext cx="341634" cy="309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6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DA99"/>
          </a:solidFill>
          <a:ln>
            <a:solidFill>
              <a:srgbClr val="01D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87616" y="44624"/>
            <a:ext cx="3056384" cy="404664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Agency FB" pitchFamily="34" charset="0"/>
              </a:rPr>
              <a:t>Obtenha informações confiáveis</a:t>
            </a:r>
            <a:endParaRPr lang="pt-BR" sz="20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653123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125241" y="764704"/>
            <a:ext cx="89192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Arial Narrow" pitchFamily="34" charset="0"/>
              </a:rPr>
              <a:t>Profissionais da saúde: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Qualquer profissional da saúde, seja ele, médico, enfermeiro psicólogo ou nutricionista munido de sua credencial (CRM, CRP, etc) poderá se cadastrar na ferramenta para responder as perguntas do público.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979" y="91056"/>
            <a:ext cx="7772400" cy="745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 smtClean="0">
                <a:solidFill>
                  <a:schemeClr val="bg1"/>
                </a:solidFill>
                <a:latin typeface="Baloo" pitchFamily="66" charset="0"/>
                <a:cs typeface="Baloo" pitchFamily="66" charset="0"/>
              </a:rPr>
              <a:t>heydoc</a:t>
            </a:r>
            <a:endParaRPr lang="pt-BR" sz="1000" dirty="0">
              <a:solidFill>
                <a:schemeClr val="bg1"/>
              </a:solidFill>
              <a:latin typeface="Baloo" pitchFamily="66" charset="0"/>
              <a:cs typeface="Baloo" pitchFamily="66" charset="0"/>
            </a:endParaRPr>
          </a:p>
        </p:txBody>
      </p:sp>
      <p:pic>
        <p:nvPicPr>
          <p:cNvPr id="12" name="Picture 4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25" y="23387"/>
            <a:ext cx="341634" cy="309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30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DA99"/>
          </a:solidFill>
          <a:ln>
            <a:solidFill>
              <a:srgbClr val="01D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87616" y="44624"/>
            <a:ext cx="3056384" cy="404664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Agency FB" pitchFamily="34" charset="0"/>
              </a:rPr>
              <a:t>Obtenha informações confiáveis</a:t>
            </a:r>
            <a:endParaRPr lang="pt-BR" sz="20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475656" y="6516052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https://github.com/francorufino/hackathon_shawee_covid19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86618"/>
            <a:ext cx="7785311" cy="4486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25241" y="764704"/>
            <a:ext cx="89192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Arial Narrow" pitchFamily="34" charset="0"/>
              </a:rPr>
              <a:t>Repositório no </a:t>
            </a:r>
            <a:r>
              <a:rPr lang="pt-BR" sz="2000" b="1" dirty="0" err="1" smtClean="0">
                <a:solidFill>
                  <a:schemeClr val="bg1"/>
                </a:solidFill>
                <a:latin typeface="Arial Narrow" pitchFamily="34" charset="0"/>
              </a:rPr>
              <a:t>GitHub</a:t>
            </a:r>
            <a:r>
              <a:rPr lang="pt-BR" sz="2000" b="1" dirty="0" smtClean="0">
                <a:solidFill>
                  <a:schemeClr val="bg1"/>
                </a:solidFill>
                <a:latin typeface="Arial Narrow" pitchFamily="34" charset="0"/>
              </a:rPr>
              <a:t>:</a:t>
            </a:r>
          </a:p>
          <a:p>
            <a:endParaRPr lang="pt-BR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Nesta primeira fase do projeto, o mesmo esta concluído a etapa de Chat, entre o público em geral e o corpo clínico, as demais funcionalidades estão em fase de implementação...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979" y="91056"/>
            <a:ext cx="7772400" cy="745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 smtClean="0">
                <a:solidFill>
                  <a:schemeClr val="bg1"/>
                </a:solidFill>
                <a:latin typeface="Baloo" pitchFamily="66" charset="0"/>
                <a:cs typeface="Baloo" pitchFamily="66" charset="0"/>
              </a:rPr>
              <a:t>heydoc</a:t>
            </a:r>
            <a:endParaRPr lang="pt-BR" sz="1000" dirty="0">
              <a:solidFill>
                <a:schemeClr val="bg1"/>
              </a:solidFill>
              <a:latin typeface="Baloo" pitchFamily="66" charset="0"/>
              <a:cs typeface="Baloo" pitchFamily="66" charset="0"/>
            </a:endParaRPr>
          </a:p>
        </p:txBody>
      </p:sp>
      <p:pic>
        <p:nvPicPr>
          <p:cNvPr id="13" name="Picture 4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25" y="23387"/>
            <a:ext cx="341634" cy="309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39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DA99"/>
          </a:solidFill>
          <a:ln>
            <a:solidFill>
              <a:srgbClr val="01D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87616" y="44624"/>
            <a:ext cx="3056384" cy="404664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Agency FB" pitchFamily="34" charset="0"/>
              </a:rPr>
              <a:t>Obtenha informações confiáveis</a:t>
            </a:r>
            <a:endParaRPr lang="pt-BR" sz="20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25241" y="764704"/>
            <a:ext cx="891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Arial Narrow" pitchFamily="34" charset="0"/>
              </a:rPr>
              <a:t>Telas do projeto e identidade visual: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979" y="91056"/>
            <a:ext cx="7772400" cy="745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 smtClean="0">
                <a:solidFill>
                  <a:schemeClr val="bg1"/>
                </a:solidFill>
                <a:latin typeface="Baloo" pitchFamily="66" charset="0"/>
                <a:cs typeface="Baloo" pitchFamily="66" charset="0"/>
              </a:rPr>
              <a:t>heydoc</a:t>
            </a:r>
            <a:endParaRPr lang="pt-BR" sz="1000" dirty="0">
              <a:solidFill>
                <a:schemeClr val="bg1"/>
              </a:solidFill>
              <a:latin typeface="Baloo" pitchFamily="66" charset="0"/>
              <a:cs typeface="Baloo" pitchFamily="66" charset="0"/>
            </a:endParaRPr>
          </a:p>
        </p:txBody>
      </p:sp>
      <p:pic>
        <p:nvPicPr>
          <p:cNvPr id="13" name="Picture 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25" y="23387"/>
            <a:ext cx="341634" cy="309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4" descr="blob:https://web.telegram.org/91786ca3-d4e1-4bbc-a4f6-eb14d9f932d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58" y="1204658"/>
            <a:ext cx="1522777" cy="2727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7" descr="blob:https://web.telegram.org/dc55dc9a-bc30-418b-9f63-87bd3f284253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62" y="1204616"/>
            <a:ext cx="1525995" cy="2728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10" descr="blob:https://web.telegram.org/fd8d239c-5fc8-4afb-94a6-088be92b39b7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862" y="1204616"/>
            <a:ext cx="1525424" cy="2728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418" y="1204616"/>
            <a:ext cx="1525424" cy="2728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14" descr="blob:https://web.telegram.org/19d506cb-4f62-499f-a4f5-7533343378e4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756" y="1204616"/>
            <a:ext cx="1530236" cy="2728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17" descr="blob:https://web.telegram.org/e7466805-f093-4f15-ba0c-ee5fabaf9ba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62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61336"/>
            <a:ext cx="1522383" cy="27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utoShape 20" descr="blob:https://web.telegram.org/35c00c74-88a7-4bc7-a910-b8e15f494b5f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65" name="Picture 2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243" y="4061336"/>
            <a:ext cx="1535856" cy="27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AutoShape 23" descr="blob:https://web.telegram.org/88d99614-8d3f-4a51-9a9b-991e063f60c4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" name="AutoShape 26" descr="blob:https://web.telegram.org/ae63dbe5-8083-48c8-885d-e86961d3a594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2" name="AutoShape 29" descr="blob:https://web.telegram.org/58b31756-fad6-4a17-b515-aa10ece41717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77" name="Picture 3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439" y="4061336"/>
            <a:ext cx="1538579" cy="27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upo 23"/>
          <p:cNvGrpSpPr/>
          <p:nvPr/>
        </p:nvGrpSpPr>
        <p:grpSpPr>
          <a:xfrm>
            <a:off x="5551358" y="4059024"/>
            <a:ext cx="1525059" cy="2728800"/>
            <a:chOff x="5542783" y="4059024"/>
            <a:chExt cx="1525059" cy="2728800"/>
          </a:xfrm>
        </p:grpSpPr>
        <p:pic>
          <p:nvPicPr>
            <p:cNvPr id="6171" name="Picture 27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2783" y="4059024"/>
              <a:ext cx="1525059" cy="27288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9" name="Picture 3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062" y="4228063"/>
              <a:ext cx="1432135" cy="2297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756" y="4059024"/>
            <a:ext cx="1522777" cy="2727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21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DA99"/>
          </a:solidFill>
          <a:ln>
            <a:solidFill>
              <a:srgbClr val="01D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87616" y="44624"/>
            <a:ext cx="3056384" cy="404664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Agency FB" pitchFamily="34" charset="0"/>
              </a:rPr>
              <a:t>Obtenha informações confiáveis</a:t>
            </a:r>
            <a:endParaRPr lang="pt-BR" sz="20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25241" y="764704"/>
            <a:ext cx="891925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bg1"/>
                </a:solidFill>
                <a:latin typeface="Arial Narrow" pitchFamily="34" charset="0"/>
              </a:rPr>
              <a:t>Time 64</a:t>
            </a:r>
          </a:p>
          <a:p>
            <a:pPr algn="ctr"/>
            <a:r>
              <a:rPr lang="pt-BR" sz="1400" b="1" dirty="0" smtClean="0">
                <a:solidFill>
                  <a:srgbClr val="01DA99"/>
                </a:solidFill>
                <a:latin typeface="Arial Narrow" pitchFamily="34" charset="0"/>
              </a:rPr>
              <a:t>.</a:t>
            </a:r>
            <a:endParaRPr lang="pt-BR" sz="3200" b="1" dirty="0" smtClean="0">
              <a:solidFill>
                <a:srgbClr val="01DA99"/>
              </a:solidFill>
              <a:latin typeface="Arial Narrow" pitchFamily="34" charset="0"/>
            </a:endParaRPr>
          </a:p>
          <a:p>
            <a:r>
              <a:rPr lang="pt-BR" sz="2800" b="1" dirty="0" smtClean="0">
                <a:solidFill>
                  <a:schemeClr val="bg1"/>
                </a:solidFill>
                <a:latin typeface="Arial Narrow" pitchFamily="34" charset="0"/>
              </a:rPr>
              <a:t>Andreza Campbell -</a:t>
            </a:r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 Engenharia / Desenvolvimento</a:t>
            </a:r>
          </a:p>
          <a:p>
            <a:endParaRPr lang="pt-B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  <a:p>
            <a:r>
              <a:rPr lang="pt-BR" sz="2800" b="1" dirty="0" smtClean="0">
                <a:solidFill>
                  <a:schemeClr val="bg1"/>
                </a:solidFill>
                <a:latin typeface="Arial Narrow" pitchFamily="34" charset="0"/>
              </a:rPr>
              <a:t>Gilton Nascimento -</a:t>
            </a:r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 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Engenharia / Desenvolvimento</a:t>
            </a:r>
            <a:endParaRPr lang="pt-B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  <a:p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  <a:p>
            <a:r>
              <a:rPr lang="pt-BR" sz="2800" b="1" dirty="0">
                <a:solidFill>
                  <a:schemeClr val="bg1"/>
                </a:solidFill>
                <a:latin typeface="Arial Narrow" pitchFamily="34" charset="0"/>
              </a:rPr>
              <a:t>Juliana Akemi </a:t>
            </a:r>
            <a:r>
              <a:rPr lang="pt-BR" sz="2800" b="1" dirty="0" smtClean="0">
                <a:solidFill>
                  <a:schemeClr val="bg1"/>
                </a:solidFill>
                <a:latin typeface="Arial Narrow" pitchFamily="34" charset="0"/>
              </a:rPr>
              <a:t>-</a:t>
            </a:r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 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UX </a:t>
            </a:r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Designer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  <a:p>
            <a:endParaRPr lang="pt-B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  <a:p>
            <a:r>
              <a:rPr lang="pt-BR" sz="2800" b="1" dirty="0" smtClean="0">
                <a:solidFill>
                  <a:schemeClr val="bg1"/>
                </a:solidFill>
                <a:latin typeface="Arial Narrow" pitchFamily="34" charset="0"/>
              </a:rPr>
              <a:t>Marcelo Malzone -</a:t>
            </a:r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 </a:t>
            </a:r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Business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  <a:p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  <a:p>
            <a:r>
              <a:rPr lang="pt-BR" sz="2800" b="1" dirty="0" smtClean="0">
                <a:solidFill>
                  <a:schemeClr val="bg1"/>
                </a:solidFill>
                <a:latin typeface="Arial Narrow" pitchFamily="34" charset="0"/>
              </a:rPr>
              <a:t>Tayse Santos -</a:t>
            </a:r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 Marketing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  <a:p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  <a:p>
            <a:r>
              <a:rPr lang="pt-BR" sz="2800" b="1" dirty="0" smtClean="0">
                <a:solidFill>
                  <a:schemeClr val="bg1"/>
                </a:solidFill>
                <a:latin typeface="Arial Narrow" pitchFamily="34" charset="0"/>
              </a:rPr>
              <a:t>Wellington Ribeiro</a:t>
            </a:r>
            <a:r>
              <a:rPr lang="pt-BR" sz="2800" dirty="0" smtClean="0">
                <a:solidFill>
                  <a:schemeClr val="bg1"/>
                </a:solidFill>
                <a:latin typeface="Arial Narrow" pitchFamily="34" charset="0"/>
              </a:rPr>
              <a:t> -</a:t>
            </a:r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 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Engenharia / Desenvolvimento</a:t>
            </a:r>
            <a:endParaRPr lang="pt-B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979" y="91056"/>
            <a:ext cx="7772400" cy="745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 smtClean="0">
                <a:solidFill>
                  <a:schemeClr val="bg1"/>
                </a:solidFill>
                <a:latin typeface="Baloo" pitchFamily="66" charset="0"/>
                <a:cs typeface="Baloo" pitchFamily="66" charset="0"/>
              </a:rPr>
              <a:t>heydoc</a:t>
            </a:r>
            <a:endParaRPr lang="pt-BR" sz="1000" dirty="0">
              <a:solidFill>
                <a:schemeClr val="bg1"/>
              </a:solidFill>
              <a:latin typeface="Baloo" pitchFamily="66" charset="0"/>
              <a:cs typeface="Baloo" pitchFamily="66" charset="0"/>
            </a:endParaRPr>
          </a:p>
        </p:txBody>
      </p:sp>
      <p:pic>
        <p:nvPicPr>
          <p:cNvPr id="13" name="Picture 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25" y="23387"/>
            <a:ext cx="341634" cy="309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13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DA99"/>
          </a:solidFill>
          <a:ln>
            <a:solidFill>
              <a:srgbClr val="01D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87616" y="44624"/>
            <a:ext cx="3056384" cy="404664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</a:rPr>
              <a:t>Obtenha informações confiáveis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55575" y="2924944"/>
            <a:ext cx="891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Arial Narrow" pitchFamily="34" charset="0"/>
              </a:rPr>
              <a:t>Obrigado!</a:t>
            </a:r>
            <a:endParaRPr lang="pt-BR" sz="4000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979" y="91056"/>
            <a:ext cx="7772400" cy="745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 smtClean="0">
                <a:solidFill>
                  <a:schemeClr val="bg1"/>
                </a:solidFill>
                <a:latin typeface="Baloo" pitchFamily="66" charset="0"/>
                <a:cs typeface="Baloo" pitchFamily="66" charset="0"/>
              </a:rPr>
              <a:t>heydoc</a:t>
            </a:r>
            <a:endParaRPr lang="pt-BR" sz="1000" dirty="0">
              <a:solidFill>
                <a:schemeClr val="bg1"/>
              </a:solidFill>
              <a:latin typeface="Baloo" pitchFamily="66" charset="0"/>
              <a:cs typeface="Baloo" pitchFamily="66" charset="0"/>
            </a:endParaRPr>
          </a:p>
        </p:txBody>
      </p:sp>
      <p:pic>
        <p:nvPicPr>
          <p:cNvPr id="13" name="Picture 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25" y="23387"/>
            <a:ext cx="341634" cy="309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409" y="6377569"/>
            <a:ext cx="873399" cy="35766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30" y="6385203"/>
            <a:ext cx="1200407" cy="35616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315" y="6388619"/>
            <a:ext cx="1141145" cy="3581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6402277"/>
            <a:ext cx="1111897" cy="35591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1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234</Words>
  <Application>Microsoft Office PowerPoint</Application>
  <PresentationFormat>Apresentação na tela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heydoc</vt:lpstr>
      <vt:lpstr>heydoc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heydoc</dc:title>
  <dc:creator>user</dc:creator>
  <cp:lastModifiedBy>user</cp:lastModifiedBy>
  <cp:revision>28</cp:revision>
  <dcterms:created xsi:type="dcterms:W3CDTF">2020-04-06T16:21:16Z</dcterms:created>
  <dcterms:modified xsi:type="dcterms:W3CDTF">2020-04-06T18:57:28Z</dcterms:modified>
</cp:coreProperties>
</file>