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36" autoAdjust="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we have the library, but it is the wrong version?</a:t>
            </a:r>
            <a:endParaRPr lang="en-US"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loading, dynamic linking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executable contains a reference to the dynamic/shared library, but the symbol table is missing or incomplete.  Both loading and linking occur at process start, which is considered "dynamic" for linking but not for loading.</a:t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8 – Dynamic Linking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7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-static hello.c -o hello-static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hello.c -o hello-dynamic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hello.c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  <a:endParaRPr sz="2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mo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Linker collects procedures and links them together into one executable program </a:t>
            </a:r>
            <a:endParaRPr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program, saving the necessity of linking?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Efficiency: if just one function is changed in a 100K line program, why recompile the whole program? Just recompile the one function and relink.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mo"/>
                <a:ea typeface="Arimo"/>
                <a:cs typeface="Arimo"/>
                <a:sym typeface="Arimo"/>
              </a:rPr>
              <a:t>Dynamic loading refers to mapping (or less often copying) an executable or library into a process's memory after it has started. </a:t>
            </a: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mo"/>
                <a:ea typeface="Arimo"/>
                <a:cs typeface="Arimo"/>
                <a:sym typeface="Arimo"/>
              </a:rPr>
              <a:t>Dynamic linking refers to resolving symbols - associating their names with addresses or offsets - after compile time.</a:t>
            </a: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combinations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Dynamic loading, static linking:</a:t>
            </a:r>
            <a:r>
              <a:rPr lang="en-US" sz="2500"/>
              <a:t> The executable has an address/offset table generated at compile time, but the actual code/data aren't loaded into memory at process start. The goal is to give the programmer control over memory use while also avoiding the overhead of linking at runtime.</a:t>
            </a: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combinations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Dynamic loading, dynamic linking</a:t>
            </a:r>
            <a:r>
              <a:rPr lang="en-US" sz="2500"/>
              <a:t>:  Object file is loaded dynamically after program start, and symbols both in the calling program and in the library are resolved based on the process's memory layout at that time.</a:t>
            </a:r>
            <a:endParaRPr sz="2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rtl="0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 b="1"/>
              <a:t>Static loading, static linking</a:t>
            </a:r>
            <a:r>
              <a:rPr lang="en-US" sz="2500"/>
              <a:t>:  Everything is resolved at compile time.  At process start everything is loaded into memory immediately and no extra resolution (linking) is necessary.  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 “cos(sqrt(3.0))” program in C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C program loads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C program makes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/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‘NR%101==SID%101’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remove the duplicates!</a:t>
            </a:r>
            <a:endParaRPr sz="20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133600" y="2667000"/>
            <a:ext cx="12957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5013325" y="3008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858000" y="2667000"/>
            <a:ext cx="12192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1600200" y="3124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Shape 97"/>
          <p:cNvCxnSpPr/>
          <p:nvPr/>
        </p:nvCxnSpPr>
        <p:spPr>
          <a:xfrm>
            <a:off x="3352800" y="3124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Shape 99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1295400" y="3733800"/>
            <a:ext cx="27368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 machine-language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800600" y="3733800"/>
            <a:ext cx="22542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Adjusts any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references to fit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Operating System’s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memory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libraries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144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286000" y="2057400"/>
            <a:ext cx="12192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18288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Shape 114"/>
          <p:cNvSpPr/>
          <p:nvPr/>
        </p:nvSpPr>
        <p:spPr>
          <a:xfrm>
            <a:off x="5257800" y="31242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4800600" y="3886200"/>
            <a:ext cx="6858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6629400" y="3581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3124200" y="5029200"/>
            <a:ext cx="240665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3" cy="512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r="2400"/>
          <a:stretch/>
        </p:blipFill>
        <p:spPr>
          <a:xfrm>
            <a:off x="228600" y="914400"/>
            <a:ext cx="8627252" cy="52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199" cy="490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386300" y="1762775"/>
            <a:ext cx="1621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Memory</a:t>
            </a:r>
            <a:endParaRPr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85800" y="2819400"/>
            <a:ext cx="10659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85800" y="5410200"/>
            <a:ext cx="914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334000" y="1752600"/>
            <a:ext cx="1447800" cy="2133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563500" y="2895600"/>
            <a:ext cx="10659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>
            <a:off x="1600200" y="2209800"/>
            <a:ext cx="8382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Shape 161"/>
          <p:cNvCxnSpPr/>
          <p:nvPr/>
        </p:nvCxnSpPr>
        <p:spPr>
          <a:xfrm rot="10800000" flipH="1">
            <a:off x="1600200" y="2895600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Shape 163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1600200" y="48006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Shape 165"/>
          <p:cNvCxnSpPr/>
          <p:nvPr/>
        </p:nvCxnSpPr>
        <p:spPr>
          <a:xfrm rot="10800000" flipH="1">
            <a:off x="1600200" y="5334000"/>
            <a:ext cx="685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Shape 166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638800" y="5334000"/>
            <a:ext cx="914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67600" y="5715000"/>
            <a:ext cx="1143000" cy="838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477000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4114800" y="52578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7391400" y="3657600"/>
            <a:ext cx="1289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6781800" y="3505200"/>
            <a:ext cx="609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Shape 175"/>
          <p:cNvCxnSpPr/>
          <p:nvPr/>
        </p:nvCxnSpPr>
        <p:spPr>
          <a:xfrm flipH="1">
            <a:off x="6781800" y="4038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676</Words>
  <Application>Microsoft Office PowerPoint</Application>
  <PresentationFormat>On-screen Show (4:3)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Arimo</vt:lpstr>
      <vt:lpstr>Arial</vt:lpstr>
      <vt:lpstr>Noto Sans Symbols</vt:lpstr>
      <vt:lpstr>Office Theme</vt:lpstr>
      <vt:lpstr>CS 35L Software Construction Lab  Week 8 – Dynamic Linking</vt:lpstr>
      <vt:lpstr>Building an executable file</vt:lpstr>
      <vt:lpstr>Linking libraries</vt:lpstr>
      <vt:lpstr>Static Linking</vt:lpstr>
      <vt:lpstr>PowerPoint Presentation</vt:lpstr>
      <vt:lpstr>PowerPoint Presentation</vt:lpstr>
      <vt:lpstr>Dynamic Linking</vt:lpstr>
      <vt:lpstr>PowerPoint Presentation</vt:lpstr>
      <vt:lpstr>Smaller is more efficient</vt:lpstr>
      <vt:lpstr>PowerPoint Presentation</vt:lpstr>
      <vt:lpstr>Dynamic linking</vt:lpstr>
      <vt:lpstr>Advantages of dynamic linking</vt:lpstr>
      <vt:lpstr>Disadvantages of dynamic linking</vt:lpstr>
      <vt:lpstr>Linking and Loading</vt:lpstr>
      <vt:lpstr>Linking and Loading</vt:lpstr>
      <vt:lpstr>Exploring combinations</vt:lpstr>
      <vt:lpstr>Exploring combinations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9 – Dynamic Linking</dc:title>
  <cp:lastModifiedBy>aditi mithal</cp:lastModifiedBy>
  <cp:revision>11</cp:revision>
  <dcterms:modified xsi:type="dcterms:W3CDTF">2018-11-20T21:15:41Z</dcterms:modified>
</cp:coreProperties>
</file>