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313C-E62C-4C22-A1E0-847D782FC8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F24-27D0-449F-AB13-3473BCD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8004" y="3579614"/>
            <a:ext cx="6408644" cy="138629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smtClean="0">
                <a:solidFill>
                  <a:schemeClr val="bg1"/>
                </a:solidFill>
              </a:rPr>
              <a:t>Data Access/ORM: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9479" y="4088548"/>
            <a:ext cx="1770611" cy="369332"/>
            <a:chOff x="3714751" y="3422929"/>
            <a:chExt cx="1732452" cy="36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024313" y="3422929"/>
              <a:ext cx="1422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79996" y="4119227"/>
            <a:ext cx="2730530" cy="369332"/>
            <a:chOff x="3714751" y="3422929"/>
            <a:chExt cx="2671684" cy="3693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024313" y="3422929"/>
              <a:ext cx="23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DevZest.Data.SqlServer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69479" y="4479211"/>
            <a:ext cx="2424296" cy="369332"/>
            <a:chOff x="3714751" y="3422929"/>
            <a:chExt cx="2372050" cy="36933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24313" y="3422929"/>
              <a:ext cx="206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9996" y="4488559"/>
            <a:ext cx="667307" cy="369332"/>
            <a:chOff x="3714751" y="3422929"/>
            <a:chExt cx="652926" cy="36933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1" y="3486151"/>
              <a:ext cx="242888" cy="24288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024313" y="342292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02197" y="1259356"/>
            <a:ext cx="3146652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895127" y="2161173"/>
            <a:ext cx="2210360" cy="369332"/>
            <a:chOff x="991319" y="1606552"/>
            <a:chExt cx="2210360" cy="3693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307699" y="1606552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DevZest.Data.WPF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418004" y="5332234"/>
            <a:ext cx="6408644" cy="1207619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0205" y="1265912"/>
            <a:ext cx="3084419" cy="162445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593103" y="2161173"/>
            <a:ext cx="2921004" cy="369332"/>
            <a:chOff x="991319" y="1606552"/>
            <a:chExt cx="2921004" cy="36933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307699" y="1606552"/>
              <a:ext cx="26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DevZest.Data.AspNetCore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86481" y="2504419"/>
            <a:ext cx="659744" cy="369332"/>
            <a:chOff x="991319" y="1606552"/>
            <a:chExt cx="659744" cy="369332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1307699" y="16065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65267" y="5739474"/>
            <a:ext cx="2370853" cy="369332"/>
            <a:chOff x="991319" y="1606552"/>
            <a:chExt cx="2370853" cy="36933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19" y="1669774"/>
              <a:ext cx="248238" cy="24288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307699" y="1606552"/>
              <a:ext cx="2054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DevZest.Data.DbInit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944758" y="6095719"/>
            <a:ext cx="2569349" cy="369332"/>
            <a:chOff x="645492" y="3759737"/>
            <a:chExt cx="2569349" cy="369332"/>
          </a:xfrm>
        </p:grpSpPr>
        <p:pic>
          <p:nvPicPr>
            <p:cNvPr id="1028" name="Picture 4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92" y="3843422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879202" y="3759737"/>
              <a:ext cx="2335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DevZest.Data.Tools.vsix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03759" y="3579614"/>
            <a:ext cx="14225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25960" y="3047794"/>
            <a:ext cx="14054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5960" y="1308686"/>
            <a:ext cx="138830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5454" y="3026553"/>
            <a:ext cx="6401194" cy="4034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2400" dirty="0" smtClean="0"/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25" y="215689"/>
            <a:ext cx="754948" cy="6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44" y="288757"/>
            <a:ext cx="630237" cy="6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8181" y="86097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73902" y="864421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92249" y="5186774"/>
            <a:ext cx="8596032" cy="2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06451" y="52226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Time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10410" y="48174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84" y="6574352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90374" y="656958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185" y="659130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525389" y="6564317"/>
            <a:ext cx="1390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20" name="Up Arrow 19"/>
          <p:cNvSpPr/>
          <p:nvPr/>
        </p:nvSpPr>
        <p:spPr>
          <a:xfrm>
            <a:off x="1245467" y="4847774"/>
            <a:ext cx="264794" cy="22358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49276" y="5269488"/>
            <a:ext cx="257175" cy="2542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221276" y="4439625"/>
            <a:ext cx="2046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Free, source code available at </a:t>
            </a:r>
            <a:r>
              <a:rPr lang="en-US" sz="1000" dirty="0" err="1" smtClean="0"/>
              <a:t>github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221276" y="5563400"/>
            <a:ext cx="2046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 for Visual Studio Community Edition, subscription required for other editions.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7973" y="6569582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736048" y="6095719"/>
            <a:ext cx="2623706" cy="369332"/>
            <a:chOff x="3869479" y="6076742"/>
            <a:chExt cx="2623706" cy="36933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9479" y="6163895"/>
              <a:ext cx="208920" cy="2089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4096119" y="6076742"/>
              <a:ext cx="2397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https://my.devzest.com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57" y="6587022"/>
            <a:ext cx="208920" cy="2089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208177" y="6564317"/>
            <a:ext cx="61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Website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842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886" y="3260924"/>
            <a:ext cx="6408644" cy="149936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RDO.Data </a:t>
            </a:r>
            <a:r>
              <a:rPr lang="en-US" dirty="0" smtClean="0">
                <a:solidFill>
                  <a:schemeClr val="bg1"/>
                </a:solidFill>
              </a:rPr>
              <a:t>- Data Access/ORM: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2326" y="1230006"/>
            <a:ext cx="3193204" cy="1896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RDO.WPF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WPF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8004" y="4879796"/>
            <a:ext cx="6408644" cy="1560013"/>
          </a:xfrm>
          <a:prstGeom prst="rect">
            <a:avLst/>
          </a:prstGeom>
          <a:solidFill>
            <a:srgbClr val="7030A0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RDO.Tools - </a:t>
            </a:r>
            <a:r>
              <a:rPr lang="en-US" dirty="0" smtClean="0">
                <a:solidFill>
                  <a:schemeClr val="bg1"/>
                </a:solidFill>
              </a:rPr>
              <a:t>Design Time Tools: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01065" y="1223100"/>
            <a:ext cx="3128323" cy="191331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RDO.Web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Web Data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resentation: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web applica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66" y="568921"/>
            <a:ext cx="554734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desktop applicati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59" y="609599"/>
            <a:ext cx="432353" cy="42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7949" y="683693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72887" y="683693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84" y="6574352"/>
            <a:ext cx="198751" cy="19446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190374" y="656958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NuGet</a:t>
            </a:r>
            <a:r>
              <a:rPr lang="en-US" sz="1000" dirty="0" smtClean="0"/>
              <a:t> Package</a:t>
            </a:r>
            <a:endParaRPr lang="en-US" sz="1000" dirty="0"/>
          </a:p>
        </p:txBody>
      </p:sp>
      <p:pic>
        <p:nvPicPr>
          <p:cNvPr id="60" name="Picture 4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185" y="6591300"/>
            <a:ext cx="201963" cy="2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525389" y="6564317"/>
            <a:ext cx="1390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Visual Studio Extension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7973" y="6569582"/>
            <a:ext cx="650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Legend:</a:t>
            </a:r>
            <a:endParaRPr lang="en-US" sz="10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57" y="6587022"/>
            <a:ext cx="208920" cy="2089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208177" y="6564317"/>
            <a:ext cx="61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Website</a:t>
            </a:r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96038" y="2012172"/>
            <a:ext cx="2945467" cy="427200"/>
            <a:chOff x="708134" y="2601454"/>
            <a:chExt cx="2945467" cy="427200"/>
          </a:xfrm>
        </p:grpSpPr>
        <p:sp>
          <p:nvSpPr>
            <p:cNvPr id="68" name="TextBox 67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19488" y="2651591"/>
              <a:ext cx="2568014" cy="338554"/>
              <a:chOff x="758968" y="2451830"/>
              <a:chExt cx="2568014" cy="338554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988457" y="2451830"/>
                <a:ext cx="23385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DevZest.Data.AspNetCore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722918" y="2034301"/>
            <a:ext cx="2945467" cy="427200"/>
            <a:chOff x="708134" y="2601454"/>
            <a:chExt cx="2945467" cy="427200"/>
          </a:xfrm>
        </p:grpSpPr>
        <p:sp>
          <p:nvSpPr>
            <p:cNvPr id="71" name="TextBox 70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819488" y="2651591"/>
              <a:ext cx="1897574" cy="338554"/>
              <a:chOff x="758968" y="2451830"/>
              <a:chExt cx="1897574" cy="33855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988457" y="2451830"/>
                <a:ext cx="16680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DevZest.Data.Wpf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496039" y="3739386"/>
            <a:ext cx="2945467" cy="427200"/>
            <a:chOff x="708134" y="2601454"/>
            <a:chExt cx="2945467" cy="427200"/>
          </a:xfrm>
        </p:grpSpPr>
        <p:sp>
          <p:nvSpPr>
            <p:cNvPr id="76" name="TextBox 75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819488" y="2651591"/>
              <a:ext cx="1515803" cy="338554"/>
              <a:chOff x="758968" y="2451830"/>
              <a:chExt cx="1515803" cy="338554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988457" y="2451830"/>
                <a:ext cx="12863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3496039" y="4247094"/>
            <a:ext cx="2945467" cy="427200"/>
            <a:chOff x="708134" y="2601454"/>
            <a:chExt cx="2945467" cy="427200"/>
          </a:xfrm>
        </p:grpSpPr>
        <p:sp>
          <p:nvSpPr>
            <p:cNvPr id="81" name="TextBox 80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19488" y="2651591"/>
              <a:ext cx="2352506" cy="338554"/>
              <a:chOff x="758968" y="2451830"/>
              <a:chExt cx="2352506" cy="338554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988457" y="2451830"/>
                <a:ext cx="2123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DevZest.Data.SqlServer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6685599" y="4247094"/>
            <a:ext cx="2945467" cy="427200"/>
            <a:chOff x="708134" y="2601454"/>
            <a:chExt cx="2945467" cy="427200"/>
          </a:xfrm>
        </p:grpSpPr>
        <p:sp>
          <p:nvSpPr>
            <p:cNvPr id="86" name="TextBox 85"/>
            <p:cNvSpPr txBox="1"/>
            <p:nvPr/>
          </p:nvSpPr>
          <p:spPr>
            <a:xfrm>
              <a:off x="708134" y="2601454"/>
              <a:ext cx="2945467" cy="4272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819488" y="2651591"/>
              <a:ext cx="2083266" cy="338554"/>
              <a:chOff x="758968" y="2451830"/>
              <a:chExt cx="2083266" cy="338554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988457" y="2451830"/>
                <a:ext cx="1853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DevZest.Data.MySql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22919" y="5354879"/>
            <a:ext cx="2945467" cy="427200"/>
            <a:chOff x="550572" y="1248219"/>
            <a:chExt cx="2945467" cy="427200"/>
          </a:xfrm>
        </p:grpSpPr>
        <p:sp>
          <p:nvSpPr>
            <p:cNvPr id="91" name="TextBox 90"/>
            <p:cNvSpPr txBox="1"/>
            <p:nvPr/>
          </p:nvSpPr>
          <p:spPr>
            <a:xfrm>
              <a:off x="550572" y="1248219"/>
              <a:ext cx="2945467" cy="42720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61926" y="1298356"/>
              <a:ext cx="2075251" cy="338554"/>
              <a:chOff x="758968" y="2451830"/>
              <a:chExt cx="2075251" cy="338554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68" y="2491578"/>
                <a:ext cx="248238" cy="242888"/>
              </a:xfrm>
              <a:prstGeom prst="rect">
                <a:avLst/>
              </a:prstGeom>
            </p:spPr>
          </p:pic>
          <p:sp>
            <p:nvSpPr>
              <p:cNvPr id="94" name="TextBox 93"/>
              <p:cNvSpPr txBox="1"/>
              <p:nvPr/>
            </p:nvSpPr>
            <p:spPr>
              <a:xfrm>
                <a:off x="988457" y="2451830"/>
                <a:ext cx="18457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DevZest.Data.DbInit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522919" y="5897344"/>
            <a:ext cx="2945467" cy="427200"/>
            <a:chOff x="688806" y="795781"/>
            <a:chExt cx="2945467" cy="427200"/>
          </a:xfrm>
        </p:grpSpPr>
        <p:sp>
          <p:nvSpPr>
            <p:cNvPr id="96" name="TextBox 95"/>
            <p:cNvSpPr txBox="1"/>
            <p:nvPr/>
          </p:nvSpPr>
          <p:spPr>
            <a:xfrm>
              <a:off x="688806" y="795781"/>
              <a:ext cx="2945467" cy="42720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9649" y="845918"/>
              <a:ext cx="2098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DevZest.Data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.Tools.vsix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0" name="Picture 4" descr="See the source image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86" y="908399"/>
              <a:ext cx="201963" cy="20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698018" y="5863896"/>
            <a:ext cx="2945467" cy="427200"/>
            <a:chOff x="577452" y="610969"/>
            <a:chExt cx="2945467" cy="427200"/>
          </a:xfrm>
        </p:grpSpPr>
        <p:sp>
          <p:nvSpPr>
            <p:cNvPr id="103" name="TextBox 102"/>
            <p:cNvSpPr txBox="1"/>
            <p:nvPr/>
          </p:nvSpPr>
          <p:spPr>
            <a:xfrm>
              <a:off x="577452" y="610969"/>
              <a:ext cx="2945467" cy="427200"/>
            </a:xfrm>
            <a:prstGeom prst="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18295" y="661106"/>
              <a:ext cx="2148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https://my.devzest.com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375" y="720109"/>
              <a:ext cx="208920" cy="208920"/>
            </a:xfrm>
            <a:prstGeom prst="rect">
              <a:avLst/>
            </a:prstGeom>
          </p:spPr>
        </p:pic>
      </p:grpSp>
      <p:sp>
        <p:nvSpPr>
          <p:cNvPr id="29" name="Pentagon 28"/>
          <p:cNvSpPr/>
          <p:nvPr/>
        </p:nvSpPr>
        <p:spPr>
          <a:xfrm rot="16200000">
            <a:off x="1941690" y="5078236"/>
            <a:ext cx="1905908" cy="817233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0" name="Chevron 29"/>
          <p:cNvSpPr/>
          <p:nvPr/>
        </p:nvSpPr>
        <p:spPr>
          <a:xfrm rot="16200000">
            <a:off x="1864062" y="3431839"/>
            <a:ext cx="2058987" cy="8150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Chevron 106"/>
          <p:cNvSpPr/>
          <p:nvPr/>
        </p:nvSpPr>
        <p:spPr>
          <a:xfrm rot="16200000">
            <a:off x="1625856" y="1469767"/>
            <a:ext cx="2553839" cy="83350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126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Weifen</dc:creator>
  <cp:lastModifiedBy>Luo Weifen</cp:lastModifiedBy>
  <cp:revision>40</cp:revision>
  <dcterms:created xsi:type="dcterms:W3CDTF">2019-04-04T09:19:10Z</dcterms:created>
  <dcterms:modified xsi:type="dcterms:W3CDTF">2019-09-09T14:23:16Z</dcterms:modified>
</cp:coreProperties>
</file>