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05" y="3805032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</a:t>
            </a:r>
            <a:r>
              <a:rPr lang="en-US" smtClean="0">
                <a:solidFill>
                  <a:schemeClr val="bg1"/>
                </a:solidFill>
              </a:rPr>
              <a:t>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91680" y="4313966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02197" y="4344645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91680" y="4704629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2197" y="4713977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40205" y="5557653"/>
            <a:ext cx="6408644" cy="976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02197" y="5979295"/>
            <a:ext cx="2693056" cy="369332"/>
            <a:chOff x="991319" y="1606552"/>
            <a:chExt cx="2693056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376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DevZest.Data.DbDesign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84610" y="5988300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25960" y="3805032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6307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14450" y="5414914"/>
            <a:ext cx="89582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8652" y="544810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32611" y="50428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74" y="658542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04220" y="655401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48" y="6604592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8882588" y="658172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67668" y="5073192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71477" y="5494906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487214" y="504013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737477" y="54481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69490" y="5892457"/>
            <a:ext cx="204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Free, source code available at </a:t>
            </a:r>
            <a:r>
              <a:rPr lang="en-US" sz="1000" dirty="0" err="1" smtClean="0"/>
              <a:t>github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67668" y="6273948"/>
            <a:ext cx="2046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. Free for Visual Studio Community Edition, subscription required for other editions.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648847" y="6550947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28</cp:revision>
  <dcterms:created xsi:type="dcterms:W3CDTF">2019-04-04T09:19:10Z</dcterms:created>
  <dcterms:modified xsi:type="dcterms:W3CDTF">2019-04-04T15:19:26Z</dcterms:modified>
</cp:coreProperties>
</file>