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313C-E62C-4C22-A1E0-847D782FC8C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0205" y="3805032"/>
            <a:ext cx="6408644" cy="138629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RDO.Data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smtClean="0">
                <a:solidFill>
                  <a:schemeClr val="bg1"/>
                </a:solidFill>
              </a:rPr>
              <a:t>Data Access/ORM: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91680" y="4313966"/>
            <a:ext cx="1770611" cy="369332"/>
            <a:chOff x="3714751" y="3422929"/>
            <a:chExt cx="1732452" cy="3693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24313" y="3422929"/>
              <a:ext cx="1422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02197" y="4344645"/>
            <a:ext cx="2730530" cy="369332"/>
            <a:chOff x="3714751" y="3422929"/>
            <a:chExt cx="2671684" cy="3693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024313" y="3422929"/>
              <a:ext cx="236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DevZest.Data.SqlServer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91680" y="4704629"/>
            <a:ext cx="2424296" cy="369332"/>
            <a:chOff x="3714751" y="3422929"/>
            <a:chExt cx="2372050" cy="36933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24313" y="3422929"/>
              <a:ext cx="2062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02197" y="4713977"/>
            <a:ext cx="667307" cy="369332"/>
            <a:chOff x="3714751" y="3422929"/>
            <a:chExt cx="652926" cy="36933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024313" y="342292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702197" y="1259356"/>
            <a:ext cx="3146652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RDO.WPF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WPF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895127" y="2161173"/>
            <a:ext cx="2210360" cy="369332"/>
            <a:chOff x="991319" y="1606552"/>
            <a:chExt cx="2210360" cy="36933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307699" y="1606552"/>
              <a:ext cx="1893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DevZest.Data.WPF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40205" y="5557653"/>
            <a:ext cx="6408644" cy="976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RDO.Tools - </a:t>
            </a:r>
            <a:r>
              <a:rPr lang="en-US" dirty="0" smtClean="0">
                <a:solidFill>
                  <a:schemeClr val="bg1"/>
                </a:solidFill>
              </a:rPr>
              <a:t>Design Time Tools: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40205" y="1265912"/>
            <a:ext cx="3084419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RDO.Web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Web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93103" y="2161173"/>
            <a:ext cx="2921004" cy="369332"/>
            <a:chOff x="991319" y="1606552"/>
            <a:chExt cx="2921004" cy="36933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307699" y="1606552"/>
              <a:ext cx="2604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DevZest.Data.AspNetCore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86481" y="2504419"/>
            <a:ext cx="659744" cy="369332"/>
            <a:chOff x="991319" y="1606552"/>
            <a:chExt cx="659744" cy="369332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307699" y="16065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02197" y="5979295"/>
            <a:ext cx="2693056" cy="369332"/>
            <a:chOff x="991319" y="1606552"/>
            <a:chExt cx="2693056" cy="369332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307699" y="1606552"/>
              <a:ext cx="2376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DevZest.Data.DbDesign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84610" y="5988300"/>
            <a:ext cx="2569349" cy="369332"/>
            <a:chOff x="645492" y="3759737"/>
            <a:chExt cx="2569349" cy="369332"/>
          </a:xfrm>
        </p:grpSpPr>
        <p:pic>
          <p:nvPicPr>
            <p:cNvPr id="1028" name="Picture 4" descr="See the source image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92" y="3843422"/>
              <a:ext cx="201963" cy="2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879202" y="3759737"/>
              <a:ext cx="2335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DevZest.Data.Tools.vsix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25960" y="3805032"/>
            <a:ext cx="142258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25960" y="3047794"/>
            <a:ext cx="14054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5960" y="1308686"/>
            <a:ext cx="1388304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5454" y="3026553"/>
            <a:ext cx="6401194" cy="6307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sz="2400" dirty="0" smtClean="0"/>
          </a:p>
        </p:txBody>
      </p:sp>
      <p:pic>
        <p:nvPicPr>
          <p:cNvPr id="1026" name="Picture 2" descr="Image result for web appli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25" y="215689"/>
            <a:ext cx="754948" cy="6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desktop applicati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44" y="288757"/>
            <a:ext cx="630237" cy="6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8181" y="86097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73902" y="864421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App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314450" y="5412192"/>
            <a:ext cx="8596032" cy="27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28652" y="544810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Time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532611" y="50428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11" y="6595720"/>
            <a:ext cx="198751" cy="19446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180357" y="6564308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NuGet</a:t>
            </a:r>
            <a:r>
              <a:rPr lang="en-US" sz="1000" dirty="0" smtClean="0"/>
              <a:t> Package</a:t>
            </a:r>
            <a:endParaRPr lang="en-US" sz="1000" dirty="0"/>
          </a:p>
        </p:txBody>
      </p:sp>
      <p:pic>
        <p:nvPicPr>
          <p:cNvPr id="60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85" y="6614890"/>
            <a:ext cx="201963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8458725" y="6592023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Visual Studio Extension</a:t>
            </a:r>
            <a:endParaRPr lang="en-US" sz="1000" dirty="0"/>
          </a:p>
        </p:txBody>
      </p:sp>
      <p:sp>
        <p:nvSpPr>
          <p:cNvPr id="20" name="Up Arrow 19"/>
          <p:cNvSpPr/>
          <p:nvPr/>
        </p:nvSpPr>
        <p:spPr>
          <a:xfrm>
            <a:off x="1267668" y="5073192"/>
            <a:ext cx="264794" cy="22358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271477" y="5494906"/>
            <a:ext cx="257175" cy="2542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243477" y="4665043"/>
            <a:ext cx="2046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Free, source code available at </a:t>
            </a:r>
            <a:r>
              <a:rPr lang="en-US" sz="1000" dirty="0" err="1" smtClean="0"/>
              <a:t>github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243477" y="5788818"/>
            <a:ext cx="2046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Free for Visual Studio Community Edition, subscription required for other editions.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224984" y="6561245"/>
            <a:ext cx="650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Legend: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842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Weifen</dc:creator>
  <cp:lastModifiedBy>Luo Weifen</cp:lastModifiedBy>
  <cp:revision>31</cp:revision>
  <dcterms:created xsi:type="dcterms:W3CDTF">2019-04-04T09:19:10Z</dcterms:created>
  <dcterms:modified xsi:type="dcterms:W3CDTF">2019-04-22T03:57:31Z</dcterms:modified>
</cp:coreProperties>
</file>