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8004" y="3579614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9479" y="4088548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9996" y="4119227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69479" y="4479211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9996" y="4488559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18004" y="5332234"/>
            <a:ext cx="6408644" cy="1207619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65267" y="5739474"/>
            <a:ext cx="2370853" cy="369332"/>
            <a:chOff x="991319" y="1606552"/>
            <a:chExt cx="2370853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054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DevZest.Data.DbInit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44758" y="6095719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03759" y="3579614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4034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92249" y="5186774"/>
            <a:ext cx="8596032" cy="2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06451" y="52226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10410" y="48174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84" y="657435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90374" y="65695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85" y="659130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525389" y="6564317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45467" y="4847774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49276" y="5269488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21276" y="4439625"/>
            <a:ext cx="204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Free, source code available at </a:t>
            </a:r>
            <a:r>
              <a:rPr lang="en-US" sz="1000" dirty="0" err="1" smtClean="0"/>
              <a:t>github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1276" y="5563400"/>
            <a:ext cx="2046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 for Visual Studio Community Edition, subscription required for other editions.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7973" y="6569582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736048" y="6095719"/>
            <a:ext cx="2623706" cy="369332"/>
            <a:chOff x="3869479" y="6076742"/>
            <a:chExt cx="2623706" cy="36933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479" y="6163895"/>
              <a:ext cx="208920" cy="2089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096119" y="6076742"/>
              <a:ext cx="2397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https://my.devzest.com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7" y="6587022"/>
            <a:ext cx="208920" cy="2089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08177" y="6564317"/>
            <a:ext cx="61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Website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36</cp:revision>
  <dcterms:created xsi:type="dcterms:W3CDTF">2019-04-04T09:19:10Z</dcterms:created>
  <dcterms:modified xsi:type="dcterms:W3CDTF">2019-08-30T02:33:13Z</dcterms:modified>
</cp:coreProperties>
</file>