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969A-67B8-48B0-A0A0-B2A3ACEEC22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2523" y="846603"/>
            <a:ext cx="3606615" cy="563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View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DevZest.Data.Views</a:t>
            </a:r>
            <a:r>
              <a:rPr lang="en-US" sz="12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9441" y="1728789"/>
            <a:ext cx="2933272" cy="45005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DataView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05839" y="2409323"/>
            <a:ext cx="1551723" cy="521496"/>
            <a:chOff x="1479948" y="2223523"/>
            <a:chExt cx="2057996" cy="521496"/>
          </a:xfrm>
        </p:grpSpPr>
        <p:sp>
          <p:nvSpPr>
            <p:cNvPr id="16" name="TextBox 15"/>
            <p:cNvSpPr txBox="1"/>
            <p:nvPr/>
          </p:nvSpPr>
          <p:spPr>
            <a:xfrm>
              <a:off x="1575794" y="2311630"/>
              <a:ext cx="1962150" cy="43338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UIElement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9948" y="2223523"/>
              <a:ext cx="1962150" cy="43338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UIElement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59720" y="3369469"/>
            <a:ext cx="2407443" cy="270271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  <a:prstDash val="sysDash"/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8354" y="3281363"/>
            <a:ext cx="2365459" cy="269707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BlockView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8107" y="3821106"/>
            <a:ext cx="1479456" cy="467945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5839" y="3727074"/>
            <a:ext cx="1479456" cy="46140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UIElement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5901" y="4563606"/>
            <a:ext cx="1946074" cy="12757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RowView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6006" y="4448730"/>
            <a:ext cx="1942532" cy="130315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RowView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05839" y="4848643"/>
            <a:ext cx="1551724" cy="521496"/>
            <a:chOff x="1479948" y="2223523"/>
            <a:chExt cx="2057996" cy="521496"/>
          </a:xfrm>
        </p:grpSpPr>
        <p:sp>
          <p:nvSpPr>
            <p:cNvPr id="33" name="TextBox 32"/>
            <p:cNvSpPr txBox="1"/>
            <p:nvPr/>
          </p:nvSpPr>
          <p:spPr>
            <a:xfrm>
              <a:off x="1575794" y="2311630"/>
              <a:ext cx="1962150" cy="43338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UIElement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9948" y="2223523"/>
              <a:ext cx="1962150" cy="43338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UIElement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52954" y="835257"/>
            <a:ext cx="3606615" cy="5639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Presenter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DevZest.Data.Presenters</a:t>
            </a:r>
            <a:r>
              <a:rPr lang="en-US" sz="1200" dirty="0" smtClean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74937" y="1726093"/>
            <a:ext cx="3097475" cy="450325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DataPresenter</a:t>
            </a:r>
            <a:r>
              <a:rPr lang="en-US" dirty="0" smtClean="0">
                <a:solidFill>
                  <a:schemeClr val="accent1"/>
                </a:solidFill>
              </a:rPr>
              <a:t>&lt;T&gt;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216092" y="2416361"/>
            <a:ext cx="1966672" cy="511750"/>
            <a:chOff x="1479948" y="2223523"/>
            <a:chExt cx="1962150" cy="521496"/>
          </a:xfrm>
        </p:grpSpPr>
        <p:sp>
          <p:nvSpPr>
            <p:cNvPr id="75" name="TextBox 74"/>
            <p:cNvSpPr txBox="1"/>
            <p:nvPr/>
          </p:nvSpPr>
          <p:spPr>
            <a:xfrm>
              <a:off x="1575794" y="2311630"/>
              <a:ext cx="1866304" cy="43338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UIElement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79948" y="2223523"/>
              <a:ext cx="1887639" cy="43338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ScalarBinding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07657" y="3318514"/>
            <a:ext cx="2639814" cy="2753673"/>
            <a:chOff x="5030165" y="3410510"/>
            <a:chExt cx="2427910" cy="2588075"/>
          </a:xfrm>
        </p:grpSpPr>
        <p:sp>
          <p:nvSpPr>
            <p:cNvPr id="80" name="TextBox 79"/>
            <p:cNvSpPr txBox="1"/>
            <p:nvPr/>
          </p:nvSpPr>
          <p:spPr>
            <a:xfrm>
              <a:off x="5103241" y="3482569"/>
              <a:ext cx="2354834" cy="251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030165" y="3410510"/>
              <a:ext cx="2350224" cy="2499968"/>
              <a:chOff x="5039253" y="3453157"/>
              <a:chExt cx="2350224" cy="2499968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5039253" y="3453157"/>
                <a:ext cx="2350224" cy="24999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dirty="0" err="1" smtClean="0">
                    <a:solidFill>
                      <a:schemeClr val="accent1"/>
                    </a:solidFill>
                  </a:rPr>
                  <a:t>BlockPresenter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239523" y="3837417"/>
                <a:ext cx="1800236" cy="521496"/>
                <a:chOff x="1479949" y="2223523"/>
                <a:chExt cx="1887644" cy="521496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1575794" y="2311630"/>
                  <a:ext cx="1791799" cy="433389"/>
                </a:xfrm>
                <a:prstGeom prst="rect">
                  <a:avLst/>
                </a:prstGeom>
                <a:solidFill>
                  <a:schemeClr val="accent1"/>
                </a:solidFill>
                <a:ln w="22225">
                  <a:solidFill>
                    <a:schemeClr val="bg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dirty="0" err="1" smtClean="0">
                      <a:solidFill>
                        <a:schemeClr val="bg1"/>
                      </a:solidFill>
                    </a:rPr>
                    <a:t>UIElement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479949" y="2223523"/>
                  <a:ext cx="1815622" cy="433389"/>
                </a:xfrm>
                <a:prstGeom prst="rect">
                  <a:avLst/>
                </a:prstGeom>
                <a:solidFill>
                  <a:schemeClr val="accent1"/>
                </a:solidFill>
                <a:ln w="22225">
                  <a:solidFill>
                    <a:schemeClr val="bg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dirty="0" err="1" smtClean="0">
                      <a:solidFill>
                        <a:schemeClr val="bg1"/>
                      </a:solidFill>
                    </a:rPr>
                    <a:t>BlockBinding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7" name="TextBox 86"/>
          <p:cNvSpPr txBox="1"/>
          <p:nvPr/>
        </p:nvSpPr>
        <p:spPr>
          <a:xfrm>
            <a:off x="5262563" y="4563606"/>
            <a:ext cx="2112336" cy="1202826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73516" y="4448731"/>
            <a:ext cx="2112336" cy="1202826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RowPresenter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72736" y="4950683"/>
            <a:ext cx="1821750" cy="48701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2563" y="4835808"/>
            <a:ext cx="1845518" cy="48701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RowBinding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59569" y="835257"/>
            <a:ext cx="3606615" cy="56399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Model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DevZest.Data</a:t>
            </a:r>
            <a:r>
              <a:rPr lang="en-US" sz="1200" dirty="0" smtClean="0"/>
              <a:t>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439808" y="1726093"/>
            <a:ext cx="3097475" cy="450325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DataSet</a:t>
            </a:r>
            <a:r>
              <a:rPr lang="en-US" dirty="0" smtClean="0">
                <a:solidFill>
                  <a:schemeClr val="accent1"/>
                </a:solidFill>
              </a:rPr>
              <a:t>&lt;T&gt;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77946" y="4563606"/>
            <a:ext cx="2577412" cy="1414836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8228" y="4448730"/>
            <a:ext cx="2577412" cy="140667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DataRow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91798" y="4963518"/>
            <a:ext cx="1821750" cy="48701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81625" y="4848643"/>
            <a:ext cx="1845518" cy="48701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>
            <a:stCxn id="76" idx="1"/>
            <a:endCxn id="17" idx="3"/>
          </p:cNvCxnSpPr>
          <p:nvPr/>
        </p:nvCxnSpPr>
        <p:spPr>
          <a:xfrm flipH="1" flipV="1">
            <a:off x="3285294" y="2626018"/>
            <a:ext cx="1930798" cy="2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295611" y="2739549"/>
            <a:ext cx="1920481" cy="1330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3337117" y="3944746"/>
            <a:ext cx="1930798" cy="2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347434" y="4058277"/>
            <a:ext cx="1920481" cy="1330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336106" y="5077102"/>
            <a:ext cx="1930798" cy="2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346423" y="5190633"/>
            <a:ext cx="1920481" cy="1330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202896" y="5092151"/>
            <a:ext cx="1689935" cy="12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372257" y="4759834"/>
            <a:ext cx="1275971" cy="54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857150" y="1945253"/>
            <a:ext cx="604838" cy="14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7856413" y="2122513"/>
            <a:ext cx="583395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172713" y="1973774"/>
            <a:ext cx="60222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000393" y="3666564"/>
            <a:ext cx="100726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3631976" y="4759834"/>
            <a:ext cx="1541540" cy="184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20</cp:revision>
  <dcterms:created xsi:type="dcterms:W3CDTF">2019-09-09T00:59:02Z</dcterms:created>
  <dcterms:modified xsi:type="dcterms:W3CDTF">2019-09-09T03:30:24Z</dcterms:modified>
</cp:coreProperties>
</file>