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3C-E62C-4C22-A1E0-847D782FC8C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8004" y="3579614"/>
            <a:ext cx="6408644" cy="138629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mtClean="0">
                <a:solidFill>
                  <a:schemeClr val="bg1"/>
                </a:solidFill>
              </a:rPr>
              <a:t>Data Access/ORM: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9479" y="4088548"/>
            <a:ext cx="1770611" cy="369332"/>
            <a:chOff x="3714751" y="3422929"/>
            <a:chExt cx="1732452" cy="369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24313" y="3422929"/>
              <a:ext cx="142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79996" y="4119227"/>
            <a:ext cx="2730530" cy="369332"/>
            <a:chOff x="3714751" y="3422929"/>
            <a:chExt cx="2671684" cy="369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24313" y="3422929"/>
              <a:ext cx="23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DevZest.Data.SqlServer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69479" y="4479211"/>
            <a:ext cx="2424296" cy="369332"/>
            <a:chOff x="3714751" y="3422929"/>
            <a:chExt cx="2372050" cy="3693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24313" y="3422929"/>
              <a:ext cx="206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79996" y="4488559"/>
            <a:ext cx="667307" cy="369332"/>
            <a:chOff x="3714751" y="3422929"/>
            <a:chExt cx="652926" cy="3693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24313" y="34229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02197" y="1259356"/>
            <a:ext cx="3146652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95127" y="2161173"/>
            <a:ext cx="2210360" cy="369332"/>
            <a:chOff x="991319" y="1606552"/>
            <a:chExt cx="2210360" cy="36933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07699" y="1606552"/>
              <a:ext cx="18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DevZest.Data.WPF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18004" y="5332234"/>
            <a:ext cx="6408644" cy="1207619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0205" y="1265912"/>
            <a:ext cx="3084419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93103" y="2161173"/>
            <a:ext cx="2921004" cy="369332"/>
            <a:chOff x="991319" y="1606552"/>
            <a:chExt cx="2921004" cy="36933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307699" y="1606552"/>
              <a:ext cx="2604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DevZest.Data.AspNetCore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86481" y="2504419"/>
            <a:ext cx="659744" cy="369332"/>
            <a:chOff x="991319" y="1606552"/>
            <a:chExt cx="659744" cy="36933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307699" y="16065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65267" y="5739474"/>
            <a:ext cx="2693056" cy="369332"/>
            <a:chOff x="991319" y="1606552"/>
            <a:chExt cx="2693056" cy="36933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307699" y="1606552"/>
              <a:ext cx="2376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DevZest.Data.DbDesign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944758" y="6095719"/>
            <a:ext cx="2569349" cy="369332"/>
            <a:chOff x="645492" y="3759737"/>
            <a:chExt cx="2569349" cy="369332"/>
          </a:xfrm>
        </p:grpSpPr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92" y="3843422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79202" y="3759737"/>
              <a:ext cx="2335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DevZest.Data.Tools.vsix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03759" y="3579614"/>
            <a:ext cx="14225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5960" y="3047794"/>
            <a:ext cx="14054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5960" y="1308686"/>
            <a:ext cx="138830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5454" y="3026553"/>
            <a:ext cx="6401194" cy="4034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2400" dirty="0" smtClean="0"/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25" y="215689"/>
            <a:ext cx="754948" cy="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44" y="288757"/>
            <a:ext cx="630237" cy="6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8181" y="86097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73902" y="864421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92249" y="5186774"/>
            <a:ext cx="8596032" cy="2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06451" y="52226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10410" y="48174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84" y="6574352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190374" y="656958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185" y="659130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525389" y="6564317"/>
            <a:ext cx="1390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20" name="Up Arrow 19"/>
          <p:cNvSpPr/>
          <p:nvPr/>
        </p:nvSpPr>
        <p:spPr>
          <a:xfrm>
            <a:off x="1245467" y="4847774"/>
            <a:ext cx="264794" cy="22358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49276" y="5269488"/>
            <a:ext cx="257175" cy="254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21276" y="4439625"/>
            <a:ext cx="204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Free, source code available at </a:t>
            </a:r>
            <a:r>
              <a:rPr lang="en-US" sz="1000" dirty="0" err="1" smtClean="0"/>
              <a:t>github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1276" y="5563400"/>
            <a:ext cx="2046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 for Visual Studio Community Edition, subscription required for other editions.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7973" y="6569582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736048" y="6095719"/>
            <a:ext cx="2623706" cy="369332"/>
            <a:chOff x="3869479" y="6076742"/>
            <a:chExt cx="2623706" cy="36933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479" y="6163895"/>
              <a:ext cx="208920" cy="2089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096119" y="6076742"/>
              <a:ext cx="2397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https://my.devzest.com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57" y="6587022"/>
            <a:ext cx="208920" cy="2089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208177" y="6564317"/>
            <a:ext cx="618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Website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42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34</cp:revision>
  <dcterms:created xsi:type="dcterms:W3CDTF">2019-04-04T09:19:10Z</dcterms:created>
  <dcterms:modified xsi:type="dcterms:W3CDTF">2019-05-22T10:03:42Z</dcterms:modified>
</cp:coreProperties>
</file>